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-572" y="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3A8AD5A8-6CC7-4363-B4A3-B2A1F8EA71FF}" type="datetimeFigureOut">
              <a:rPr lang="it-IT" smtClean="0"/>
              <a:t>27/03/2026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ADA7DC2A-3CF3-475F-AEBD-5113AE24CC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6264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D5A8-6CC7-4363-B4A3-B2A1F8EA71FF}" type="datetimeFigureOut">
              <a:rPr lang="it-IT" smtClean="0"/>
              <a:t>27/03/2026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7DC2A-3CF3-475F-AEBD-5113AE24CC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9565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D5A8-6CC7-4363-B4A3-B2A1F8EA71FF}" type="datetimeFigureOut">
              <a:rPr lang="it-IT" smtClean="0"/>
              <a:t>27/03/2026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7DC2A-3CF3-475F-AEBD-5113AE24CC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4322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D5A8-6CC7-4363-B4A3-B2A1F8EA71FF}" type="datetimeFigureOut">
              <a:rPr lang="it-IT" smtClean="0"/>
              <a:t>27/03/2026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7DC2A-3CF3-475F-AEBD-5113AE24CC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7966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D5A8-6CC7-4363-B4A3-B2A1F8EA71FF}" type="datetimeFigureOut">
              <a:rPr lang="it-IT" smtClean="0"/>
              <a:t>27/03/2026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7DC2A-3CF3-475F-AEBD-5113AE24CC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6960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D5A8-6CC7-4363-B4A3-B2A1F8EA71FF}" type="datetimeFigureOut">
              <a:rPr lang="it-IT" smtClean="0"/>
              <a:t>27/03/2026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7DC2A-3CF3-475F-AEBD-5113AE24CC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0035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D5A8-6CC7-4363-B4A3-B2A1F8EA71FF}" type="datetimeFigureOut">
              <a:rPr lang="it-IT" smtClean="0"/>
              <a:t>27/03/2026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7DC2A-3CF3-475F-AEBD-5113AE24CC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7519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D5A8-6CC7-4363-B4A3-B2A1F8EA71FF}" type="datetimeFigureOut">
              <a:rPr lang="it-IT" smtClean="0"/>
              <a:t>27/03/2026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7DC2A-3CF3-475F-AEBD-5113AE24CC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5531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D5A8-6CC7-4363-B4A3-B2A1F8EA71FF}" type="datetimeFigureOut">
              <a:rPr lang="it-IT" smtClean="0"/>
              <a:t>27/03/2026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7DC2A-3CF3-475F-AEBD-5113AE24CC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158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D5A8-6CC7-4363-B4A3-B2A1F8EA71FF}" type="datetimeFigureOut">
              <a:rPr lang="it-IT" smtClean="0"/>
              <a:t>27/03/2026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7DC2A-3CF3-475F-AEBD-5113AE24CC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9355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D5A8-6CC7-4363-B4A3-B2A1F8EA71FF}" type="datetimeFigureOut">
              <a:rPr lang="it-IT" smtClean="0"/>
              <a:t>27/03/2026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7DC2A-3CF3-475F-AEBD-5113AE24CC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08714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D5A8-6CC7-4363-B4A3-B2A1F8EA71FF}" type="datetimeFigureOut">
              <a:rPr lang="it-IT" smtClean="0"/>
              <a:t>27/03/2026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7DC2A-3CF3-475F-AEBD-5113AE24CCAE}" type="slidenum">
              <a:rPr lang="it-IT" smtClean="0"/>
              <a:t>‹N›</a:t>
            </a:fld>
            <a:endParaRPr lang="it-IT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845133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D5A8-6CC7-4363-B4A3-B2A1F8EA71FF}" type="datetimeFigureOut">
              <a:rPr lang="it-IT" smtClean="0"/>
              <a:t>27/03/2026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7DC2A-3CF3-475F-AEBD-5113AE24CC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82651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D5A8-6CC7-4363-B4A3-B2A1F8EA71FF}" type="datetimeFigureOut">
              <a:rPr lang="it-IT" smtClean="0"/>
              <a:t>27/03/2026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7DC2A-3CF3-475F-AEBD-5113AE24CC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41501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D5A8-6CC7-4363-B4A3-B2A1F8EA71FF}" type="datetimeFigureOut">
              <a:rPr lang="it-IT" smtClean="0"/>
              <a:t>27/03/2026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7DC2A-3CF3-475F-AEBD-5113AE24CC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25323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D5A8-6CC7-4363-B4A3-B2A1F8EA71FF}" type="datetimeFigureOut">
              <a:rPr lang="it-IT" smtClean="0"/>
              <a:t>27/03/2026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7DC2A-3CF3-475F-AEBD-5113AE24CC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18610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D5A8-6CC7-4363-B4A3-B2A1F8EA71FF}" type="datetimeFigureOut">
              <a:rPr lang="it-IT" smtClean="0"/>
              <a:t>27/03/2026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7DC2A-3CF3-475F-AEBD-5113AE24CC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9627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AD5A8-6CC7-4363-B4A3-B2A1F8EA71FF}" type="datetimeFigureOut">
              <a:rPr lang="it-IT" smtClean="0"/>
              <a:t>27/03/2026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A7DC2A-3CF3-475F-AEBD-5113AE24CC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43503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Vert">
          <a:fgClr>
            <a:schemeClr val="accent1"/>
          </a:fgClr>
          <a:bgClr>
            <a:srgbClr val="00B0F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803323" y="5042818"/>
            <a:ext cx="6207677" cy="146304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CLASSE V B VIA DELL’ARTE               2025/2026 </a:t>
            </a:r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4865" y="2852878"/>
            <a:ext cx="5322269" cy="115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37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egnaposto contenuto 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38805" y="373063"/>
            <a:ext cx="4890528" cy="593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305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3259" y="1220713"/>
            <a:ext cx="6121619" cy="424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8960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3259" y="1259607"/>
            <a:ext cx="6121619" cy="424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55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24128" y="301336"/>
            <a:ext cx="9772027" cy="6564029"/>
          </a:xfrm>
        </p:spPr>
        <p:txBody>
          <a:bodyPr>
            <a:normAutofit/>
          </a:bodyPr>
          <a:lstStyle/>
          <a:p>
            <a:endParaRPr lang="it-IT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5191" y="857250"/>
            <a:ext cx="4950224" cy="6008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52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52138" y="311150"/>
            <a:ext cx="5263862" cy="599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20113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5246" y="317500"/>
            <a:ext cx="6097646" cy="599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38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01681" y="317500"/>
            <a:ext cx="5174300" cy="598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08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3259" y="432219"/>
            <a:ext cx="6121619" cy="566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3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55387" y="685800"/>
            <a:ext cx="3891664" cy="5622925"/>
          </a:xfrm>
          <a:prstGeom prst="rect">
            <a:avLst/>
          </a:prstGeom>
        </p:spPr>
      </p:pic>
      <p:pic>
        <p:nvPicPr>
          <p:cNvPr id="6" name="Segnaposto contenuto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851787" y="685800"/>
            <a:ext cx="4754562" cy="3573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9292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2003" y="616369"/>
            <a:ext cx="6121619" cy="566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45568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3259" y="1167275"/>
            <a:ext cx="6121619" cy="4601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84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98413" y="522288"/>
            <a:ext cx="4171311" cy="578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3285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2746" y="528638"/>
            <a:ext cx="5982645" cy="578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27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3259" y="1590354"/>
            <a:ext cx="6121619" cy="3539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2948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68045" y="561975"/>
            <a:ext cx="5232047" cy="574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37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3259" y="496513"/>
            <a:ext cx="6121619" cy="566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67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o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o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60</TotalTime>
  <Words>0</Words>
  <Application>Microsoft Office PowerPoint</Application>
  <PresentationFormat>Personalizzato</PresentationFormat>
  <Paragraphs>1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18" baseType="lpstr">
      <vt:lpstr>Circuito</vt:lpstr>
      <vt:lpstr> CLASSE V B VIA DELL’ARTE               2025/2026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Viviana</dc:creator>
  <cp:lastModifiedBy>Marino</cp:lastModifiedBy>
  <cp:revision>21</cp:revision>
  <dcterms:created xsi:type="dcterms:W3CDTF">2026-02-23T14:06:48Z</dcterms:created>
  <dcterms:modified xsi:type="dcterms:W3CDTF">2026-03-27T16:14:24Z</dcterms:modified>
</cp:coreProperties>
</file>