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4" r:id="rId3"/>
    <p:sldId id="257" r:id="rId4"/>
    <p:sldId id="289" r:id="rId5"/>
    <p:sldId id="259" r:id="rId6"/>
    <p:sldId id="285" r:id="rId7"/>
    <p:sldId id="287" r:id="rId8"/>
    <p:sldId id="286" r:id="rId9"/>
    <p:sldId id="290" r:id="rId10"/>
    <p:sldId id="288" r:id="rId11"/>
    <p:sldId id="291" r:id="rId12"/>
    <p:sldId id="292" r:id="rId13"/>
    <p:sldId id="293" r:id="rId14"/>
    <p:sldId id="294" r:id="rId15"/>
    <p:sldId id="295" r:id="rId16"/>
    <p:sldId id="296" r:id="rId17"/>
    <p:sldId id="298" r:id="rId18"/>
    <p:sldId id="297" r:id="rId19"/>
    <p:sldId id="299" r:id="rId20"/>
    <p:sldId id="300" r:id="rId21"/>
    <p:sldId id="301" r:id="rId22"/>
    <p:sldId id="302" r:id="rId23"/>
    <p:sldId id="303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417758-548B-4CC4-962C-7DEE54E10CEC}" v="1144" dt="2021-05-17T14:32:52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74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3E1CC4-E559-44F6-A631-4EAC3AD013F5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1BB6BBC-FC9F-4BA9-9ABE-7E132A7A11AE}">
      <dgm:prSet phldrT="[Testo]"/>
      <dgm:spPr/>
      <dgm:t>
        <a:bodyPr/>
        <a:lstStyle/>
        <a:p>
          <a:r>
            <a:rPr lang="it-IT" dirty="0"/>
            <a:t>ITALIA</a:t>
          </a:r>
        </a:p>
      </dgm:t>
    </dgm:pt>
    <dgm:pt modelId="{931B5FAC-3C05-4DE5-813B-84BEE5DD696C}" type="parTrans" cxnId="{F76E6E40-FC50-4B6A-9D14-BB4709E3AEC9}">
      <dgm:prSet/>
      <dgm:spPr/>
      <dgm:t>
        <a:bodyPr/>
        <a:lstStyle/>
        <a:p>
          <a:endParaRPr lang="it-IT"/>
        </a:p>
      </dgm:t>
    </dgm:pt>
    <dgm:pt modelId="{A3AD28E4-E6BA-4E90-A1FC-A181A18DAA4B}" type="sibTrans" cxnId="{F76E6E40-FC50-4B6A-9D14-BB4709E3AEC9}">
      <dgm:prSet/>
      <dgm:spPr/>
      <dgm:t>
        <a:bodyPr/>
        <a:lstStyle/>
        <a:p>
          <a:endParaRPr lang="it-IT"/>
        </a:p>
      </dgm:t>
    </dgm:pt>
    <dgm:pt modelId="{230B2FCE-FB7E-4C43-BBB7-485B41903E4F}">
      <dgm:prSet phldrT="[Testo]"/>
      <dgm:spPr/>
      <dgm:t>
        <a:bodyPr/>
        <a:lstStyle/>
        <a:p>
          <a:r>
            <a:rPr lang="it-IT" dirty="0"/>
            <a:t>SPAGNA</a:t>
          </a:r>
        </a:p>
        <a:p>
          <a:r>
            <a:rPr lang="it-IT" dirty="0"/>
            <a:t>CROAZIA</a:t>
          </a:r>
        </a:p>
      </dgm:t>
    </dgm:pt>
    <dgm:pt modelId="{716B92ED-2396-4316-9947-1D3F54B5AD28}" type="parTrans" cxnId="{B032F5A8-6CEE-48DB-A3F3-023D027DF2D4}">
      <dgm:prSet/>
      <dgm:spPr/>
      <dgm:t>
        <a:bodyPr/>
        <a:lstStyle/>
        <a:p>
          <a:endParaRPr lang="it-IT"/>
        </a:p>
      </dgm:t>
    </dgm:pt>
    <dgm:pt modelId="{BB4564CB-C3E6-49FA-B707-33345F6396C6}" type="sibTrans" cxnId="{B032F5A8-6CEE-48DB-A3F3-023D027DF2D4}">
      <dgm:prSet/>
      <dgm:spPr/>
      <dgm:t>
        <a:bodyPr/>
        <a:lstStyle/>
        <a:p>
          <a:endParaRPr lang="it-IT"/>
        </a:p>
      </dgm:t>
    </dgm:pt>
    <dgm:pt modelId="{F0B7E854-4922-4E9F-B040-7B07614C6B26}">
      <dgm:prSet phldrT="[Testo]"/>
      <dgm:spPr/>
      <dgm:t>
        <a:bodyPr/>
        <a:lstStyle/>
        <a:p>
          <a:r>
            <a:rPr lang="it-IT" dirty="0"/>
            <a:t>FINLANDIA</a:t>
          </a:r>
        </a:p>
      </dgm:t>
    </dgm:pt>
    <dgm:pt modelId="{2140AE27-7AAA-48F9-B04A-1A06968FF403}" type="parTrans" cxnId="{DE57111C-4440-4C04-890D-9A9B2E6E8C5A}">
      <dgm:prSet/>
      <dgm:spPr/>
      <dgm:t>
        <a:bodyPr/>
        <a:lstStyle/>
        <a:p>
          <a:endParaRPr lang="it-IT"/>
        </a:p>
      </dgm:t>
    </dgm:pt>
    <dgm:pt modelId="{93D400DA-A9C7-48BB-8977-90281EBBCDD4}" type="sibTrans" cxnId="{DE57111C-4440-4C04-890D-9A9B2E6E8C5A}">
      <dgm:prSet/>
      <dgm:spPr/>
      <dgm:t>
        <a:bodyPr/>
        <a:lstStyle/>
        <a:p>
          <a:endParaRPr lang="it-IT"/>
        </a:p>
      </dgm:t>
    </dgm:pt>
    <dgm:pt modelId="{95C129C5-B99B-42AB-A6D3-F1AED285406A}">
      <dgm:prSet phldrT="[Testo]"/>
      <dgm:spPr/>
      <dgm:t>
        <a:bodyPr/>
        <a:lstStyle/>
        <a:p>
          <a:r>
            <a:rPr lang="it-IT" dirty="0"/>
            <a:t>AUSTRIA</a:t>
          </a:r>
        </a:p>
      </dgm:t>
    </dgm:pt>
    <dgm:pt modelId="{8ECBD2A0-7A1A-4CBD-9780-BD50078C7913}" type="parTrans" cxnId="{DDF74DD3-DCD9-45B6-A257-978BF31ABC05}">
      <dgm:prSet/>
      <dgm:spPr/>
      <dgm:t>
        <a:bodyPr/>
        <a:lstStyle/>
        <a:p>
          <a:endParaRPr lang="it-IT"/>
        </a:p>
      </dgm:t>
    </dgm:pt>
    <dgm:pt modelId="{13F6C023-9B3C-4BAE-B7F2-44FAC24C6C8E}" type="sibTrans" cxnId="{DDF74DD3-DCD9-45B6-A257-978BF31ABC05}">
      <dgm:prSet/>
      <dgm:spPr/>
      <dgm:t>
        <a:bodyPr/>
        <a:lstStyle/>
        <a:p>
          <a:endParaRPr lang="it-IT"/>
        </a:p>
      </dgm:t>
    </dgm:pt>
    <dgm:pt modelId="{D8202FED-611A-4849-8304-1CCA51BE6A6B}" type="pres">
      <dgm:prSet presAssocID="{2C3E1CC4-E559-44F6-A631-4EAC3AD013F5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60B7078C-C5E4-4C69-BBE8-27A938CC331A}" type="pres">
      <dgm:prSet presAssocID="{71BB6BBC-FC9F-4BA9-9ABE-7E132A7A11AE}" presName="Accent1" presStyleCnt="0"/>
      <dgm:spPr/>
    </dgm:pt>
    <dgm:pt modelId="{0EBA7742-682C-416D-80A4-5CA96103D4E0}" type="pres">
      <dgm:prSet presAssocID="{71BB6BBC-FC9F-4BA9-9ABE-7E132A7A11AE}" presName="Accent" presStyleLbl="node1" presStyleIdx="0" presStyleCnt="4"/>
      <dgm:spPr/>
    </dgm:pt>
    <dgm:pt modelId="{7A2C12C8-DD34-4D7E-9CFB-EFB61CBD20FA}" type="pres">
      <dgm:prSet presAssocID="{71BB6BBC-FC9F-4BA9-9ABE-7E132A7A11AE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E0641BAD-0B55-4756-B59B-6598C25C4BD7}" type="pres">
      <dgm:prSet presAssocID="{230B2FCE-FB7E-4C43-BBB7-485B41903E4F}" presName="Accent2" presStyleCnt="0"/>
      <dgm:spPr/>
    </dgm:pt>
    <dgm:pt modelId="{693E1C38-6FD8-43D2-9780-22C5E0F9CE2E}" type="pres">
      <dgm:prSet presAssocID="{230B2FCE-FB7E-4C43-BBB7-485B41903E4F}" presName="Accent" presStyleLbl="node1" presStyleIdx="1" presStyleCnt="4"/>
      <dgm:spPr/>
    </dgm:pt>
    <dgm:pt modelId="{D1828EA3-10D7-4581-AD82-10C9999F166F}" type="pres">
      <dgm:prSet presAssocID="{230B2FCE-FB7E-4C43-BBB7-485B41903E4F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B5B0D460-E93C-46DC-B21F-773E0FF8DE69}" type="pres">
      <dgm:prSet presAssocID="{F0B7E854-4922-4E9F-B040-7B07614C6B26}" presName="Accent3" presStyleCnt="0"/>
      <dgm:spPr/>
    </dgm:pt>
    <dgm:pt modelId="{94247001-A146-4094-B392-97C5CB665A7E}" type="pres">
      <dgm:prSet presAssocID="{F0B7E854-4922-4E9F-B040-7B07614C6B26}" presName="Accent" presStyleLbl="node1" presStyleIdx="2" presStyleCnt="4"/>
      <dgm:spPr/>
    </dgm:pt>
    <dgm:pt modelId="{E0B8ECCC-FEBC-44B8-AFB6-662413F5B981}" type="pres">
      <dgm:prSet presAssocID="{F0B7E854-4922-4E9F-B040-7B07614C6B26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019ED645-A91E-4120-AA9F-208C58966221}" type="pres">
      <dgm:prSet presAssocID="{95C129C5-B99B-42AB-A6D3-F1AED285406A}" presName="Accent4" presStyleCnt="0"/>
      <dgm:spPr/>
    </dgm:pt>
    <dgm:pt modelId="{28B6AE34-8659-46DF-A8E8-C7DF30CB803F}" type="pres">
      <dgm:prSet presAssocID="{95C129C5-B99B-42AB-A6D3-F1AED285406A}" presName="Accent" presStyleLbl="node1" presStyleIdx="3" presStyleCnt="4"/>
      <dgm:spPr/>
    </dgm:pt>
    <dgm:pt modelId="{1DAC0268-A841-4566-A47A-D7414E8E3AC5}" type="pres">
      <dgm:prSet presAssocID="{95C129C5-B99B-42AB-A6D3-F1AED285406A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C1142F03-1C19-41FF-8A5D-C6CD9321E02D}" type="presOf" srcId="{2C3E1CC4-E559-44F6-A631-4EAC3AD013F5}" destId="{D8202FED-611A-4849-8304-1CCA51BE6A6B}" srcOrd="0" destOrd="0" presId="urn:microsoft.com/office/officeart/2009/layout/CircleArrowProcess"/>
    <dgm:cxn modelId="{DE57111C-4440-4C04-890D-9A9B2E6E8C5A}" srcId="{2C3E1CC4-E559-44F6-A631-4EAC3AD013F5}" destId="{F0B7E854-4922-4E9F-B040-7B07614C6B26}" srcOrd="2" destOrd="0" parTransId="{2140AE27-7AAA-48F9-B04A-1A06968FF403}" sibTransId="{93D400DA-A9C7-48BB-8977-90281EBBCDD4}"/>
    <dgm:cxn modelId="{DD69431F-84E2-4291-AF06-D2ED8A1E70AA}" type="presOf" srcId="{230B2FCE-FB7E-4C43-BBB7-485B41903E4F}" destId="{D1828EA3-10D7-4581-AD82-10C9999F166F}" srcOrd="0" destOrd="0" presId="urn:microsoft.com/office/officeart/2009/layout/CircleArrowProcess"/>
    <dgm:cxn modelId="{6E29353B-27C0-4861-9F9D-A8A84906A788}" type="presOf" srcId="{F0B7E854-4922-4E9F-B040-7B07614C6B26}" destId="{E0B8ECCC-FEBC-44B8-AFB6-662413F5B981}" srcOrd="0" destOrd="0" presId="urn:microsoft.com/office/officeart/2009/layout/CircleArrowProcess"/>
    <dgm:cxn modelId="{F76E6E40-FC50-4B6A-9D14-BB4709E3AEC9}" srcId="{2C3E1CC4-E559-44F6-A631-4EAC3AD013F5}" destId="{71BB6BBC-FC9F-4BA9-9ABE-7E132A7A11AE}" srcOrd="0" destOrd="0" parTransId="{931B5FAC-3C05-4DE5-813B-84BEE5DD696C}" sibTransId="{A3AD28E4-E6BA-4E90-A1FC-A181A18DAA4B}"/>
    <dgm:cxn modelId="{1CEC4B9D-7559-4C06-A5F5-787E72FBDAF9}" type="presOf" srcId="{95C129C5-B99B-42AB-A6D3-F1AED285406A}" destId="{1DAC0268-A841-4566-A47A-D7414E8E3AC5}" srcOrd="0" destOrd="0" presId="urn:microsoft.com/office/officeart/2009/layout/CircleArrowProcess"/>
    <dgm:cxn modelId="{B032F5A8-6CEE-48DB-A3F3-023D027DF2D4}" srcId="{2C3E1CC4-E559-44F6-A631-4EAC3AD013F5}" destId="{230B2FCE-FB7E-4C43-BBB7-485B41903E4F}" srcOrd="1" destOrd="0" parTransId="{716B92ED-2396-4316-9947-1D3F54B5AD28}" sibTransId="{BB4564CB-C3E6-49FA-B707-33345F6396C6}"/>
    <dgm:cxn modelId="{DDF74DD3-DCD9-45B6-A257-978BF31ABC05}" srcId="{2C3E1CC4-E559-44F6-A631-4EAC3AD013F5}" destId="{95C129C5-B99B-42AB-A6D3-F1AED285406A}" srcOrd="3" destOrd="0" parTransId="{8ECBD2A0-7A1A-4CBD-9780-BD50078C7913}" sibTransId="{13F6C023-9B3C-4BAE-B7F2-44FAC24C6C8E}"/>
    <dgm:cxn modelId="{8983FBEF-E39B-4AD8-9316-ADB60C1F259D}" type="presOf" srcId="{71BB6BBC-FC9F-4BA9-9ABE-7E132A7A11AE}" destId="{7A2C12C8-DD34-4D7E-9CFB-EFB61CBD20FA}" srcOrd="0" destOrd="0" presId="urn:microsoft.com/office/officeart/2009/layout/CircleArrowProcess"/>
    <dgm:cxn modelId="{73CABCBA-851E-4BA2-A923-9ED8BDDCA504}" type="presParOf" srcId="{D8202FED-611A-4849-8304-1CCA51BE6A6B}" destId="{60B7078C-C5E4-4C69-BBE8-27A938CC331A}" srcOrd="0" destOrd="0" presId="urn:microsoft.com/office/officeart/2009/layout/CircleArrowProcess"/>
    <dgm:cxn modelId="{277CBC07-E426-4152-B75D-FE2CA18B264A}" type="presParOf" srcId="{60B7078C-C5E4-4C69-BBE8-27A938CC331A}" destId="{0EBA7742-682C-416D-80A4-5CA96103D4E0}" srcOrd="0" destOrd="0" presId="urn:microsoft.com/office/officeart/2009/layout/CircleArrowProcess"/>
    <dgm:cxn modelId="{D52B632F-8BF8-467B-9FFE-EDD2BDE0D599}" type="presParOf" srcId="{D8202FED-611A-4849-8304-1CCA51BE6A6B}" destId="{7A2C12C8-DD34-4D7E-9CFB-EFB61CBD20FA}" srcOrd="1" destOrd="0" presId="urn:microsoft.com/office/officeart/2009/layout/CircleArrowProcess"/>
    <dgm:cxn modelId="{14455402-14DE-466E-9019-A6381D73F493}" type="presParOf" srcId="{D8202FED-611A-4849-8304-1CCA51BE6A6B}" destId="{E0641BAD-0B55-4756-B59B-6598C25C4BD7}" srcOrd="2" destOrd="0" presId="urn:microsoft.com/office/officeart/2009/layout/CircleArrowProcess"/>
    <dgm:cxn modelId="{86896B80-6FA0-49EC-8B15-CB8E4FB0AB85}" type="presParOf" srcId="{E0641BAD-0B55-4756-B59B-6598C25C4BD7}" destId="{693E1C38-6FD8-43D2-9780-22C5E0F9CE2E}" srcOrd="0" destOrd="0" presId="urn:microsoft.com/office/officeart/2009/layout/CircleArrowProcess"/>
    <dgm:cxn modelId="{60E69E21-74EF-4B1C-8EB4-2A99693E84B4}" type="presParOf" srcId="{D8202FED-611A-4849-8304-1CCA51BE6A6B}" destId="{D1828EA3-10D7-4581-AD82-10C9999F166F}" srcOrd="3" destOrd="0" presId="urn:microsoft.com/office/officeart/2009/layout/CircleArrowProcess"/>
    <dgm:cxn modelId="{03E72ED1-B38F-4D4F-A95C-CE7A1D51B1C6}" type="presParOf" srcId="{D8202FED-611A-4849-8304-1CCA51BE6A6B}" destId="{B5B0D460-E93C-46DC-B21F-773E0FF8DE69}" srcOrd="4" destOrd="0" presId="urn:microsoft.com/office/officeart/2009/layout/CircleArrowProcess"/>
    <dgm:cxn modelId="{61433152-F964-43BE-B689-C62EA0E195D8}" type="presParOf" srcId="{B5B0D460-E93C-46DC-B21F-773E0FF8DE69}" destId="{94247001-A146-4094-B392-97C5CB665A7E}" srcOrd="0" destOrd="0" presId="urn:microsoft.com/office/officeart/2009/layout/CircleArrowProcess"/>
    <dgm:cxn modelId="{F80CD443-A877-404B-8FE3-485B8C5A4131}" type="presParOf" srcId="{D8202FED-611A-4849-8304-1CCA51BE6A6B}" destId="{E0B8ECCC-FEBC-44B8-AFB6-662413F5B981}" srcOrd="5" destOrd="0" presId="urn:microsoft.com/office/officeart/2009/layout/CircleArrowProcess"/>
    <dgm:cxn modelId="{BBB541E1-15E5-4514-9A99-83A430E3B617}" type="presParOf" srcId="{D8202FED-611A-4849-8304-1CCA51BE6A6B}" destId="{019ED645-A91E-4120-AA9F-208C58966221}" srcOrd="6" destOrd="0" presId="urn:microsoft.com/office/officeart/2009/layout/CircleArrowProcess"/>
    <dgm:cxn modelId="{DE4740CB-CF27-4CA0-90C5-EE0CD7939FBD}" type="presParOf" srcId="{019ED645-A91E-4120-AA9F-208C58966221}" destId="{28B6AE34-8659-46DF-A8E8-C7DF30CB803F}" srcOrd="0" destOrd="0" presId="urn:microsoft.com/office/officeart/2009/layout/CircleArrowProcess"/>
    <dgm:cxn modelId="{7243FC1B-D2C4-4BB7-BCE6-7C6B45560034}" type="presParOf" srcId="{D8202FED-611A-4849-8304-1CCA51BE6A6B}" destId="{1DAC0268-A841-4566-A47A-D7414E8E3AC5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566EA8-68EB-4D06-A90F-6FE99586244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71FA6BF-03F9-424B-A5BD-25352C65DD03}">
      <dgm:prSet phldrT="[Testo]"/>
      <dgm:spPr/>
      <dgm:t>
        <a:bodyPr/>
        <a:lstStyle/>
        <a:p>
          <a:r>
            <a:rPr lang="en-US" dirty="0"/>
            <a:t> </a:t>
          </a:r>
          <a:r>
            <a:rPr lang="it-IT" b="1" dirty="0">
              <a:solidFill>
                <a:schemeClr val="bg1"/>
              </a:solidFill>
            </a:rPr>
            <a:t>MIGLIORAMENTO DELLA PERFORMACE DI APPRENDIMENTO NELLE COMPETENZE LINGUISTICHE</a:t>
          </a:r>
          <a:endParaRPr lang="it-IT" dirty="0">
            <a:solidFill>
              <a:schemeClr val="bg1"/>
            </a:solidFill>
          </a:endParaRPr>
        </a:p>
      </dgm:t>
    </dgm:pt>
    <dgm:pt modelId="{E3B4C55A-5357-438E-8907-9728BBFE5F96}" type="parTrans" cxnId="{9758F797-341C-4013-8C5C-BDA8A1102407}">
      <dgm:prSet/>
      <dgm:spPr/>
      <dgm:t>
        <a:bodyPr/>
        <a:lstStyle/>
        <a:p>
          <a:endParaRPr lang="it-IT"/>
        </a:p>
      </dgm:t>
    </dgm:pt>
    <dgm:pt modelId="{52824C1B-D259-4CA9-8975-4D2DD2B43C9C}" type="sibTrans" cxnId="{9758F797-341C-4013-8C5C-BDA8A1102407}">
      <dgm:prSet/>
      <dgm:spPr/>
      <dgm:t>
        <a:bodyPr/>
        <a:lstStyle/>
        <a:p>
          <a:endParaRPr lang="it-IT"/>
        </a:p>
      </dgm:t>
    </dgm:pt>
    <dgm:pt modelId="{A576064D-03DA-4CB4-80DD-1E424D8D1DED}">
      <dgm:prSet phldrT="[Testo]"/>
      <dgm:spPr/>
      <dgm:t>
        <a:bodyPr/>
        <a:lstStyle/>
        <a:p>
          <a:pPr algn="just"/>
          <a:r>
            <a:rPr lang="en-US" dirty="0"/>
            <a:t> </a:t>
          </a:r>
          <a:r>
            <a:rPr lang="it-IT" b="1" dirty="0">
              <a:solidFill>
                <a:schemeClr val="bg1"/>
              </a:solidFill>
            </a:rPr>
            <a:t>IMPLEMENTARE L'INCLUSIONE E L'INTEGRAZIONE ATTRAVERSO CURRICULA PROGETTATI AL “PLURALE” PER VALORIZZARE GLI ALLIEVI NELLE LORO MOLTEPLICI FORME DI DIFFERENZIAZIONE</a:t>
          </a:r>
          <a:endParaRPr lang="it-IT" dirty="0">
            <a:solidFill>
              <a:schemeClr val="bg1"/>
            </a:solidFill>
          </a:endParaRPr>
        </a:p>
      </dgm:t>
    </dgm:pt>
    <dgm:pt modelId="{90F9A472-CB9F-42C1-A6E6-7B1CFB2C488F}" type="parTrans" cxnId="{7884E675-FED6-42E7-99E1-3C5421FA4606}">
      <dgm:prSet/>
      <dgm:spPr/>
      <dgm:t>
        <a:bodyPr/>
        <a:lstStyle/>
        <a:p>
          <a:endParaRPr lang="it-IT"/>
        </a:p>
      </dgm:t>
    </dgm:pt>
    <dgm:pt modelId="{06A42FAE-86D2-4416-B522-336FE6CD32F8}" type="sibTrans" cxnId="{7884E675-FED6-42E7-99E1-3C5421FA4606}">
      <dgm:prSet/>
      <dgm:spPr/>
      <dgm:t>
        <a:bodyPr/>
        <a:lstStyle/>
        <a:p>
          <a:endParaRPr lang="it-IT"/>
        </a:p>
      </dgm:t>
    </dgm:pt>
    <dgm:pt modelId="{09DBFA25-FA2C-4321-89D4-47B65B85BB98}">
      <dgm:prSet phldrT="[Testo]"/>
      <dgm:spPr/>
      <dgm:t>
        <a:bodyPr/>
        <a:lstStyle/>
        <a:p>
          <a:r>
            <a:rPr lang="it-IT" b="1" dirty="0">
              <a:solidFill>
                <a:schemeClr val="bg1"/>
              </a:solidFill>
            </a:rPr>
            <a:t>POTENZIAMENTO DELLA CONSAPEVOLEZZA INTERCULTURALE COME LEGACY COL TERRITORIO</a:t>
          </a:r>
          <a:endParaRPr lang="it-IT" dirty="0">
            <a:solidFill>
              <a:schemeClr val="bg1"/>
            </a:solidFill>
          </a:endParaRPr>
        </a:p>
      </dgm:t>
    </dgm:pt>
    <dgm:pt modelId="{A234926F-AE90-445E-820C-135779BCF166}" type="sibTrans" cxnId="{6470B6D4-AF5C-4D5E-BA5D-50A40C8840DD}">
      <dgm:prSet/>
      <dgm:spPr/>
      <dgm:t>
        <a:bodyPr/>
        <a:lstStyle/>
        <a:p>
          <a:endParaRPr lang="it-IT"/>
        </a:p>
      </dgm:t>
    </dgm:pt>
    <dgm:pt modelId="{57957186-6C2E-450C-8CFF-8DA6599A659F}" type="parTrans" cxnId="{6470B6D4-AF5C-4D5E-BA5D-50A40C8840DD}">
      <dgm:prSet/>
      <dgm:spPr/>
      <dgm:t>
        <a:bodyPr/>
        <a:lstStyle/>
        <a:p>
          <a:endParaRPr lang="it-IT"/>
        </a:p>
      </dgm:t>
    </dgm:pt>
    <dgm:pt modelId="{35E1A876-ED95-4887-B92E-6D91DF514690}" type="pres">
      <dgm:prSet presAssocID="{94566EA8-68EB-4D06-A90F-6FE995862447}" presName="Name0" presStyleCnt="0">
        <dgm:presLayoutVars>
          <dgm:chMax val="7"/>
          <dgm:chPref val="7"/>
          <dgm:dir/>
        </dgm:presLayoutVars>
      </dgm:prSet>
      <dgm:spPr/>
    </dgm:pt>
    <dgm:pt modelId="{2DD715CC-44DB-4920-B329-2039EAA12EFD}" type="pres">
      <dgm:prSet presAssocID="{94566EA8-68EB-4D06-A90F-6FE995862447}" presName="Name1" presStyleCnt="0"/>
      <dgm:spPr/>
    </dgm:pt>
    <dgm:pt modelId="{A16243A2-0EC7-4BD8-873F-9BFCB42016C1}" type="pres">
      <dgm:prSet presAssocID="{94566EA8-68EB-4D06-A90F-6FE995862447}" presName="cycle" presStyleCnt="0"/>
      <dgm:spPr/>
    </dgm:pt>
    <dgm:pt modelId="{3977F1D2-1737-4615-BCE3-1A792FBDA6EA}" type="pres">
      <dgm:prSet presAssocID="{94566EA8-68EB-4D06-A90F-6FE995862447}" presName="srcNode" presStyleLbl="node1" presStyleIdx="0" presStyleCnt="3"/>
      <dgm:spPr/>
    </dgm:pt>
    <dgm:pt modelId="{D0110363-12D4-42AF-A3CF-632C7DD5969F}" type="pres">
      <dgm:prSet presAssocID="{94566EA8-68EB-4D06-A90F-6FE995862447}" presName="conn" presStyleLbl="parChTrans1D2" presStyleIdx="0" presStyleCnt="1"/>
      <dgm:spPr/>
    </dgm:pt>
    <dgm:pt modelId="{C00B2B1F-2D75-4759-BD2E-17D8D65AC0B6}" type="pres">
      <dgm:prSet presAssocID="{94566EA8-68EB-4D06-A90F-6FE995862447}" presName="extraNode" presStyleLbl="node1" presStyleIdx="0" presStyleCnt="3"/>
      <dgm:spPr/>
    </dgm:pt>
    <dgm:pt modelId="{9B78422F-8DC1-4790-81F1-1CF8B43CDAB4}" type="pres">
      <dgm:prSet presAssocID="{94566EA8-68EB-4D06-A90F-6FE995862447}" presName="dstNode" presStyleLbl="node1" presStyleIdx="0" presStyleCnt="3"/>
      <dgm:spPr/>
    </dgm:pt>
    <dgm:pt modelId="{BD6EB11C-FEC3-45F2-B88F-2EBF7B33394F}" type="pres">
      <dgm:prSet presAssocID="{371FA6BF-03F9-424B-A5BD-25352C65DD03}" presName="text_1" presStyleLbl="node1" presStyleIdx="0" presStyleCnt="3">
        <dgm:presLayoutVars>
          <dgm:bulletEnabled val="1"/>
        </dgm:presLayoutVars>
      </dgm:prSet>
      <dgm:spPr/>
    </dgm:pt>
    <dgm:pt modelId="{EC7DA305-FBCD-403E-84EF-9B9A5AF3F103}" type="pres">
      <dgm:prSet presAssocID="{371FA6BF-03F9-424B-A5BD-25352C65DD03}" presName="accent_1" presStyleCnt="0"/>
      <dgm:spPr/>
    </dgm:pt>
    <dgm:pt modelId="{C1C03422-802D-42F5-A1F9-86BA9E4204C8}" type="pres">
      <dgm:prSet presAssocID="{371FA6BF-03F9-424B-A5BD-25352C65DD03}" presName="accentRepeatNode" presStyleLbl="solidFgAcc1" presStyleIdx="0" presStyleCnt="3"/>
      <dgm:spPr>
        <a:solidFill>
          <a:srgbClr val="FF0000"/>
        </a:solidFill>
      </dgm:spPr>
    </dgm:pt>
    <dgm:pt modelId="{BE4204AA-C79F-43E4-A74D-DCF0BDB59602}" type="pres">
      <dgm:prSet presAssocID="{09DBFA25-FA2C-4321-89D4-47B65B85BB98}" presName="text_2" presStyleLbl="node1" presStyleIdx="1" presStyleCnt="3">
        <dgm:presLayoutVars>
          <dgm:bulletEnabled val="1"/>
        </dgm:presLayoutVars>
      </dgm:prSet>
      <dgm:spPr/>
    </dgm:pt>
    <dgm:pt modelId="{61C8383A-29A6-4BDD-B512-ADE6ABE22474}" type="pres">
      <dgm:prSet presAssocID="{09DBFA25-FA2C-4321-89D4-47B65B85BB98}" presName="accent_2" presStyleCnt="0"/>
      <dgm:spPr/>
    </dgm:pt>
    <dgm:pt modelId="{CEAB31FF-B607-4B62-9835-1520F8D84568}" type="pres">
      <dgm:prSet presAssocID="{09DBFA25-FA2C-4321-89D4-47B65B85BB98}" presName="accentRepeatNode" presStyleLbl="solidFgAcc1" presStyleIdx="1" presStyleCnt="3"/>
      <dgm:spPr>
        <a:solidFill>
          <a:srgbClr val="FF0000"/>
        </a:solidFill>
      </dgm:spPr>
    </dgm:pt>
    <dgm:pt modelId="{C037ADCF-1856-43CF-AAE6-3918C3B030A0}" type="pres">
      <dgm:prSet presAssocID="{A576064D-03DA-4CB4-80DD-1E424D8D1DED}" presName="text_3" presStyleLbl="node1" presStyleIdx="2" presStyleCnt="3">
        <dgm:presLayoutVars>
          <dgm:bulletEnabled val="1"/>
        </dgm:presLayoutVars>
      </dgm:prSet>
      <dgm:spPr/>
    </dgm:pt>
    <dgm:pt modelId="{BFADAF8F-AC84-46F2-863C-A685EA98E358}" type="pres">
      <dgm:prSet presAssocID="{A576064D-03DA-4CB4-80DD-1E424D8D1DED}" presName="accent_3" presStyleCnt="0"/>
      <dgm:spPr/>
    </dgm:pt>
    <dgm:pt modelId="{F306AFC1-385A-4C53-8807-D83B4F614CED}" type="pres">
      <dgm:prSet presAssocID="{A576064D-03DA-4CB4-80DD-1E424D8D1DED}" presName="accentRepeatNode" presStyleLbl="solidFgAcc1" presStyleIdx="2" presStyleCnt="3"/>
      <dgm:spPr>
        <a:solidFill>
          <a:srgbClr val="FF0000"/>
        </a:solidFill>
      </dgm:spPr>
    </dgm:pt>
  </dgm:ptLst>
  <dgm:cxnLst>
    <dgm:cxn modelId="{20ABD029-7245-427D-8CBD-23450DE8C666}" type="presOf" srcId="{52824C1B-D259-4CA9-8975-4D2DD2B43C9C}" destId="{D0110363-12D4-42AF-A3CF-632C7DD5969F}" srcOrd="0" destOrd="0" presId="urn:microsoft.com/office/officeart/2008/layout/VerticalCurvedList"/>
    <dgm:cxn modelId="{9066FF62-62A4-47EF-AF3C-49350D29D176}" type="presOf" srcId="{371FA6BF-03F9-424B-A5BD-25352C65DD03}" destId="{BD6EB11C-FEC3-45F2-B88F-2EBF7B33394F}" srcOrd="0" destOrd="0" presId="urn:microsoft.com/office/officeart/2008/layout/VerticalCurvedList"/>
    <dgm:cxn modelId="{7884E675-FED6-42E7-99E1-3C5421FA4606}" srcId="{94566EA8-68EB-4D06-A90F-6FE995862447}" destId="{A576064D-03DA-4CB4-80DD-1E424D8D1DED}" srcOrd="2" destOrd="0" parTransId="{90F9A472-CB9F-42C1-A6E6-7B1CFB2C488F}" sibTransId="{06A42FAE-86D2-4416-B522-336FE6CD32F8}"/>
    <dgm:cxn modelId="{9758F797-341C-4013-8C5C-BDA8A1102407}" srcId="{94566EA8-68EB-4D06-A90F-6FE995862447}" destId="{371FA6BF-03F9-424B-A5BD-25352C65DD03}" srcOrd="0" destOrd="0" parTransId="{E3B4C55A-5357-438E-8907-9728BBFE5F96}" sibTransId="{52824C1B-D259-4CA9-8975-4D2DD2B43C9C}"/>
    <dgm:cxn modelId="{00459BBB-92C7-48EF-B7D9-C3A6578AF8F9}" type="presOf" srcId="{A576064D-03DA-4CB4-80DD-1E424D8D1DED}" destId="{C037ADCF-1856-43CF-AAE6-3918C3B030A0}" srcOrd="0" destOrd="0" presId="urn:microsoft.com/office/officeart/2008/layout/VerticalCurvedList"/>
    <dgm:cxn modelId="{8755D7BE-C59B-4462-861E-25FF22355ABB}" type="presOf" srcId="{09DBFA25-FA2C-4321-89D4-47B65B85BB98}" destId="{BE4204AA-C79F-43E4-A74D-DCF0BDB59602}" srcOrd="0" destOrd="0" presId="urn:microsoft.com/office/officeart/2008/layout/VerticalCurvedList"/>
    <dgm:cxn modelId="{6470B6D4-AF5C-4D5E-BA5D-50A40C8840DD}" srcId="{94566EA8-68EB-4D06-A90F-6FE995862447}" destId="{09DBFA25-FA2C-4321-89D4-47B65B85BB98}" srcOrd="1" destOrd="0" parTransId="{57957186-6C2E-450C-8CFF-8DA6599A659F}" sibTransId="{A234926F-AE90-445E-820C-135779BCF166}"/>
    <dgm:cxn modelId="{1802F2E5-4AEC-4A10-A7DA-336E422B6098}" type="presOf" srcId="{94566EA8-68EB-4D06-A90F-6FE995862447}" destId="{35E1A876-ED95-4887-B92E-6D91DF514690}" srcOrd="0" destOrd="0" presId="urn:microsoft.com/office/officeart/2008/layout/VerticalCurvedList"/>
    <dgm:cxn modelId="{193AB6C5-823C-49A3-B25B-5E5D487E6D36}" type="presParOf" srcId="{35E1A876-ED95-4887-B92E-6D91DF514690}" destId="{2DD715CC-44DB-4920-B329-2039EAA12EFD}" srcOrd="0" destOrd="0" presId="urn:microsoft.com/office/officeart/2008/layout/VerticalCurvedList"/>
    <dgm:cxn modelId="{CD5BDD46-C3EE-40C1-BC52-37C221B0F2DE}" type="presParOf" srcId="{2DD715CC-44DB-4920-B329-2039EAA12EFD}" destId="{A16243A2-0EC7-4BD8-873F-9BFCB42016C1}" srcOrd="0" destOrd="0" presId="urn:microsoft.com/office/officeart/2008/layout/VerticalCurvedList"/>
    <dgm:cxn modelId="{BDDEA5E7-0FB1-4C09-A634-DC59E79E2ED3}" type="presParOf" srcId="{A16243A2-0EC7-4BD8-873F-9BFCB42016C1}" destId="{3977F1D2-1737-4615-BCE3-1A792FBDA6EA}" srcOrd="0" destOrd="0" presId="urn:microsoft.com/office/officeart/2008/layout/VerticalCurvedList"/>
    <dgm:cxn modelId="{A2A90A59-CF4D-45B7-930E-409F595B1699}" type="presParOf" srcId="{A16243A2-0EC7-4BD8-873F-9BFCB42016C1}" destId="{D0110363-12D4-42AF-A3CF-632C7DD5969F}" srcOrd="1" destOrd="0" presId="urn:microsoft.com/office/officeart/2008/layout/VerticalCurvedList"/>
    <dgm:cxn modelId="{6050E19F-BCD2-4634-8ECC-7F6F4D3D98FA}" type="presParOf" srcId="{A16243A2-0EC7-4BD8-873F-9BFCB42016C1}" destId="{C00B2B1F-2D75-4759-BD2E-17D8D65AC0B6}" srcOrd="2" destOrd="0" presId="urn:microsoft.com/office/officeart/2008/layout/VerticalCurvedList"/>
    <dgm:cxn modelId="{DFD740DA-8930-4BB4-9BA9-D8890E926121}" type="presParOf" srcId="{A16243A2-0EC7-4BD8-873F-9BFCB42016C1}" destId="{9B78422F-8DC1-4790-81F1-1CF8B43CDAB4}" srcOrd="3" destOrd="0" presId="urn:microsoft.com/office/officeart/2008/layout/VerticalCurvedList"/>
    <dgm:cxn modelId="{18DF4A1A-1BB7-482C-8BF1-AA6E6D3CE629}" type="presParOf" srcId="{2DD715CC-44DB-4920-B329-2039EAA12EFD}" destId="{BD6EB11C-FEC3-45F2-B88F-2EBF7B33394F}" srcOrd="1" destOrd="0" presId="urn:microsoft.com/office/officeart/2008/layout/VerticalCurvedList"/>
    <dgm:cxn modelId="{12EEF8EA-939B-4A58-A977-C1BB04DE85F6}" type="presParOf" srcId="{2DD715CC-44DB-4920-B329-2039EAA12EFD}" destId="{EC7DA305-FBCD-403E-84EF-9B9A5AF3F103}" srcOrd="2" destOrd="0" presId="urn:microsoft.com/office/officeart/2008/layout/VerticalCurvedList"/>
    <dgm:cxn modelId="{D54B4E47-49BD-4B08-87BD-CF521FE7A8C6}" type="presParOf" srcId="{EC7DA305-FBCD-403E-84EF-9B9A5AF3F103}" destId="{C1C03422-802D-42F5-A1F9-86BA9E4204C8}" srcOrd="0" destOrd="0" presId="urn:microsoft.com/office/officeart/2008/layout/VerticalCurvedList"/>
    <dgm:cxn modelId="{2F1188B5-1700-49C0-81AE-F8E578355659}" type="presParOf" srcId="{2DD715CC-44DB-4920-B329-2039EAA12EFD}" destId="{BE4204AA-C79F-43E4-A74D-DCF0BDB59602}" srcOrd="3" destOrd="0" presId="urn:microsoft.com/office/officeart/2008/layout/VerticalCurvedList"/>
    <dgm:cxn modelId="{09FE0305-F83E-4294-A576-E64623D338E2}" type="presParOf" srcId="{2DD715CC-44DB-4920-B329-2039EAA12EFD}" destId="{61C8383A-29A6-4BDD-B512-ADE6ABE22474}" srcOrd="4" destOrd="0" presId="urn:microsoft.com/office/officeart/2008/layout/VerticalCurvedList"/>
    <dgm:cxn modelId="{D3FC00A5-D793-4EC3-B08C-F6B6B6BF0150}" type="presParOf" srcId="{61C8383A-29A6-4BDD-B512-ADE6ABE22474}" destId="{CEAB31FF-B607-4B62-9835-1520F8D84568}" srcOrd="0" destOrd="0" presId="urn:microsoft.com/office/officeart/2008/layout/VerticalCurvedList"/>
    <dgm:cxn modelId="{274E0CCA-5F47-47EC-B390-44F7D63537FD}" type="presParOf" srcId="{2DD715CC-44DB-4920-B329-2039EAA12EFD}" destId="{C037ADCF-1856-43CF-AAE6-3918C3B030A0}" srcOrd="5" destOrd="0" presId="urn:microsoft.com/office/officeart/2008/layout/VerticalCurvedList"/>
    <dgm:cxn modelId="{2BEAE762-6650-4FB5-BF2E-B724FC288774}" type="presParOf" srcId="{2DD715CC-44DB-4920-B329-2039EAA12EFD}" destId="{BFADAF8F-AC84-46F2-863C-A685EA98E358}" srcOrd="6" destOrd="0" presId="urn:microsoft.com/office/officeart/2008/layout/VerticalCurvedList"/>
    <dgm:cxn modelId="{B2D7F635-81BE-484A-8C13-A4ECB0E015FB}" type="presParOf" srcId="{BFADAF8F-AC84-46F2-863C-A685EA98E358}" destId="{F306AFC1-385A-4C53-8807-D83B4F614CE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77AECB-B47D-4B08-8B9D-1CE56A5DF46E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E6BC994-FB6F-4DE8-941B-30F30FC510EA}">
      <dgm:prSet phldrT="[Testo]"/>
      <dgm:spPr/>
      <dgm:t>
        <a:bodyPr/>
        <a:lstStyle/>
        <a:p>
          <a:r>
            <a:rPr lang="it-IT" b="1" dirty="0"/>
            <a:t>11 MOBILTA’</a:t>
          </a:r>
        </a:p>
      </dgm:t>
    </dgm:pt>
    <dgm:pt modelId="{290D65C2-E827-499E-878B-89450B042777}" type="parTrans" cxnId="{D7EF61F7-5A8F-423F-AA18-F11919F96CCB}">
      <dgm:prSet/>
      <dgm:spPr/>
      <dgm:t>
        <a:bodyPr/>
        <a:lstStyle/>
        <a:p>
          <a:endParaRPr lang="it-IT"/>
        </a:p>
      </dgm:t>
    </dgm:pt>
    <dgm:pt modelId="{88183BBD-A923-4DC8-A5C2-D5B1D1AF7835}" type="sibTrans" cxnId="{D7EF61F7-5A8F-423F-AA18-F11919F96CCB}">
      <dgm:prSet/>
      <dgm:spPr/>
      <dgm:t>
        <a:bodyPr/>
        <a:lstStyle/>
        <a:p>
          <a:endParaRPr lang="it-IT"/>
        </a:p>
      </dgm:t>
    </dgm:pt>
    <dgm:pt modelId="{C79FA2CE-47DC-47D4-BE1A-A917887CA3B7}">
      <dgm:prSet phldrT="[Testo]"/>
      <dgm:spPr/>
      <dgm:t>
        <a:bodyPr/>
        <a:lstStyle/>
        <a:p>
          <a:r>
            <a:rPr lang="it-IT" dirty="0"/>
            <a:t>O4 </a:t>
          </a:r>
        </a:p>
        <a:p>
          <a:r>
            <a:rPr lang="it-IT" dirty="0"/>
            <a:t>MOBILITA’ STUDENTI</a:t>
          </a:r>
        </a:p>
      </dgm:t>
    </dgm:pt>
    <dgm:pt modelId="{3828CAD6-E4F5-4ECF-A3C0-6ECB815681B9}" type="parTrans" cxnId="{DAC85373-63DE-4974-A006-0826223243BF}">
      <dgm:prSet/>
      <dgm:spPr/>
      <dgm:t>
        <a:bodyPr/>
        <a:lstStyle/>
        <a:p>
          <a:endParaRPr lang="it-IT"/>
        </a:p>
      </dgm:t>
    </dgm:pt>
    <dgm:pt modelId="{1457F33E-6357-4D92-B5B6-E431CAAF701B}" type="sibTrans" cxnId="{DAC85373-63DE-4974-A006-0826223243BF}">
      <dgm:prSet/>
      <dgm:spPr/>
      <dgm:t>
        <a:bodyPr/>
        <a:lstStyle/>
        <a:p>
          <a:endParaRPr lang="it-IT"/>
        </a:p>
      </dgm:t>
    </dgm:pt>
    <dgm:pt modelId="{2E04B149-4CC9-4CC1-9ADD-954F08172A39}">
      <dgm:prSet phldrT="[Testo]"/>
      <dgm:spPr/>
      <dgm:t>
        <a:bodyPr/>
        <a:lstStyle/>
        <a:p>
          <a:pPr>
            <a:buFont typeface="Times New Roman" panose="02020603050405020304" pitchFamily="18" charset="0"/>
            <a:buNone/>
          </a:pPr>
          <a:r>
            <a:rPr lang="it-IT" dirty="0">
              <a:solidFill>
                <a:srgbClr val="002060"/>
              </a:solidFill>
            </a:rPr>
            <a:t>07 </a:t>
          </a:r>
        </a:p>
        <a:p>
          <a:pPr>
            <a:buFont typeface="Times New Roman" panose="02020603050405020304" pitchFamily="18" charset="0"/>
            <a:buNone/>
          </a:pPr>
          <a:r>
            <a:rPr lang="it-IT" dirty="0">
              <a:solidFill>
                <a:srgbClr val="002060"/>
              </a:solidFill>
            </a:rPr>
            <a:t>MOBILITA’ DOCENTI</a:t>
          </a:r>
          <a:endParaRPr lang="it-IT" dirty="0"/>
        </a:p>
      </dgm:t>
    </dgm:pt>
    <dgm:pt modelId="{95E55156-A4E8-43D9-A90B-0B32422DD685}" type="parTrans" cxnId="{E7C6557B-23A7-4FCA-9387-019974FB94BC}">
      <dgm:prSet/>
      <dgm:spPr/>
      <dgm:t>
        <a:bodyPr/>
        <a:lstStyle/>
        <a:p>
          <a:endParaRPr lang="it-IT"/>
        </a:p>
      </dgm:t>
    </dgm:pt>
    <dgm:pt modelId="{A01BF8F3-5AA4-4057-A624-43DB083B6D4C}" type="sibTrans" cxnId="{E7C6557B-23A7-4FCA-9387-019974FB94BC}">
      <dgm:prSet/>
      <dgm:spPr/>
      <dgm:t>
        <a:bodyPr/>
        <a:lstStyle/>
        <a:p>
          <a:endParaRPr lang="it-IT"/>
        </a:p>
      </dgm:t>
    </dgm:pt>
    <dgm:pt modelId="{A01B955A-EEC5-4737-AE74-9BE2111AAF28}" type="pres">
      <dgm:prSet presAssocID="{2977AECB-B47D-4B08-8B9D-1CE56A5DF46E}" presName="Name0" presStyleCnt="0">
        <dgm:presLayoutVars>
          <dgm:dir/>
          <dgm:resizeHandles val="exact"/>
        </dgm:presLayoutVars>
      </dgm:prSet>
      <dgm:spPr/>
    </dgm:pt>
    <dgm:pt modelId="{BE594B1C-C626-4D99-AE90-29506AEBAC71}" type="pres">
      <dgm:prSet presAssocID="{CE6BC994-FB6F-4DE8-941B-30F30FC510EA}" presName="composite" presStyleCnt="0"/>
      <dgm:spPr/>
    </dgm:pt>
    <dgm:pt modelId="{1A59C659-0B85-44A4-9446-58C955B0ABEE}" type="pres">
      <dgm:prSet presAssocID="{CE6BC994-FB6F-4DE8-941B-30F30FC510EA}" presName="rect1" presStyleLbl="trAlignAcc1" presStyleIdx="0" presStyleCnt="3">
        <dgm:presLayoutVars>
          <dgm:bulletEnabled val="1"/>
        </dgm:presLayoutVars>
      </dgm:prSet>
      <dgm:spPr/>
    </dgm:pt>
    <dgm:pt modelId="{2D743929-C4B5-4C47-BC69-F5DAB9BA239D}" type="pres">
      <dgm:prSet presAssocID="{CE6BC994-FB6F-4DE8-941B-30F30FC510EA}" presName="rect2" presStyleLbl="fgImgPlace1" presStyleIdx="0" presStyleCnt="3"/>
      <dgm:spPr>
        <a:solidFill>
          <a:srgbClr val="0070C0"/>
        </a:solidFill>
        <a:ln>
          <a:solidFill>
            <a:schemeClr val="accent1"/>
          </a:solidFill>
        </a:ln>
      </dgm:spPr>
    </dgm:pt>
    <dgm:pt modelId="{A7FCE1FC-FBD3-4DB9-8F45-753F0435E81B}" type="pres">
      <dgm:prSet presAssocID="{88183BBD-A923-4DC8-A5C2-D5B1D1AF7835}" presName="sibTrans" presStyleCnt="0"/>
      <dgm:spPr/>
    </dgm:pt>
    <dgm:pt modelId="{BD9AF02F-CCBE-46F9-B687-2E56422FDD3F}" type="pres">
      <dgm:prSet presAssocID="{C79FA2CE-47DC-47D4-BE1A-A917887CA3B7}" presName="composite" presStyleCnt="0"/>
      <dgm:spPr/>
    </dgm:pt>
    <dgm:pt modelId="{F4FC6C26-E246-4077-BF01-9C65CAD8D3DD}" type="pres">
      <dgm:prSet presAssocID="{C79FA2CE-47DC-47D4-BE1A-A917887CA3B7}" presName="rect1" presStyleLbl="trAlignAcc1" presStyleIdx="1" presStyleCnt="3">
        <dgm:presLayoutVars>
          <dgm:bulletEnabled val="1"/>
        </dgm:presLayoutVars>
      </dgm:prSet>
      <dgm:spPr/>
    </dgm:pt>
    <dgm:pt modelId="{AE65574C-51C0-4B3E-A38F-07862A686D46}" type="pres">
      <dgm:prSet presAssocID="{C79FA2CE-47DC-47D4-BE1A-A917887CA3B7}" presName="rect2" presStyleLbl="fgImgPlace1" presStyleIdx="1" presStyleCnt="3"/>
      <dgm:spPr>
        <a:solidFill>
          <a:srgbClr val="0070C0"/>
        </a:solidFill>
        <a:ln>
          <a:solidFill>
            <a:schemeClr val="accent1"/>
          </a:solidFill>
        </a:ln>
      </dgm:spPr>
    </dgm:pt>
    <dgm:pt modelId="{C88F8846-BC7A-432E-8817-4A3339E201AB}" type="pres">
      <dgm:prSet presAssocID="{1457F33E-6357-4D92-B5B6-E431CAAF701B}" presName="sibTrans" presStyleCnt="0"/>
      <dgm:spPr/>
    </dgm:pt>
    <dgm:pt modelId="{1C1DC2EA-CBEF-48E9-AAA9-80BFB6BF6AAD}" type="pres">
      <dgm:prSet presAssocID="{2E04B149-4CC9-4CC1-9ADD-954F08172A39}" presName="composite" presStyleCnt="0"/>
      <dgm:spPr/>
    </dgm:pt>
    <dgm:pt modelId="{A1238DA6-AFD0-4F2B-A7A0-B0D73FA138D9}" type="pres">
      <dgm:prSet presAssocID="{2E04B149-4CC9-4CC1-9ADD-954F08172A39}" presName="rect1" presStyleLbl="trAlignAcc1" presStyleIdx="2" presStyleCnt="3">
        <dgm:presLayoutVars>
          <dgm:bulletEnabled val="1"/>
        </dgm:presLayoutVars>
      </dgm:prSet>
      <dgm:spPr/>
    </dgm:pt>
    <dgm:pt modelId="{EF5B67EA-FBBD-4F83-8A31-3DA9AD7774EF}" type="pres">
      <dgm:prSet presAssocID="{2E04B149-4CC9-4CC1-9ADD-954F08172A39}" presName="rect2" presStyleLbl="fgImgPlace1" presStyleIdx="2" presStyleCnt="3"/>
      <dgm:spPr>
        <a:solidFill>
          <a:srgbClr val="0070C0"/>
        </a:solidFill>
      </dgm:spPr>
    </dgm:pt>
  </dgm:ptLst>
  <dgm:cxnLst>
    <dgm:cxn modelId="{D64DA164-4DD2-4B43-AB0E-78A7237082DA}" type="presOf" srcId="{CE6BC994-FB6F-4DE8-941B-30F30FC510EA}" destId="{1A59C659-0B85-44A4-9446-58C955B0ABEE}" srcOrd="0" destOrd="0" presId="urn:microsoft.com/office/officeart/2008/layout/PictureStrips"/>
    <dgm:cxn modelId="{D6A4166F-5234-405F-BB21-F5FA97A47D6C}" type="presOf" srcId="{2E04B149-4CC9-4CC1-9ADD-954F08172A39}" destId="{A1238DA6-AFD0-4F2B-A7A0-B0D73FA138D9}" srcOrd="0" destOrd="0" presId="urn:microsoft.com/office/officeart/2008/layout/PictureStrips"/>
    <dgm:cxn modelId="{50EA6771-96AD-4178-8539-61A5662087E0}" type="presOf" srcId="{2977AECB-B47D-4B08-8B9D-1CE56A5DF46E}" destId="{A01B955A-EEC5-4737-AE74-9BE2111AAF28}" srcOrd="0" destOrd="0" presId="urn:microsoft.com/office/officeart/2008/layout/PictureStrips"/>
    <dgm:cxn modelId="{DAC85373-63DE-4974-A006-0826223243BF}" srcId="{2977AECB-B47D-4B08-8B9D-1CE56A5DF46E}" destId="{C79FA2CE-47DC-47D4-BE1A-A917887CA3B7}" srcOrd="1" destOrd="0" parTransId="{3828CAD6-E4F5-4ECF-A3C0-6ECB815681B9}" sibTransId="{1457F33E-6357-4D92-B5B6-E431CAAF701B}"/>
    <dgm:cxn modelId="{E7C6557B-23A7-4FCA-9387-019974FB94BC}" srcId="{2977AECB-B47D-4B08-8B9D-1CE56A5DF46E}" destId="{2E04B149-4CC9-4CC1-9ADD-954F08172A39}" srcOrd="2" destOrd="0" parTransId="{95E55156-A4E8-43D9-A90B-0B32422DD685}" sibTransId="{A01BF8F3-5AA4-4057-A624-43DB083B6D4C}"/>
    <dgm:cxn modelId="{6F04F77E-CCD1-4F73-8E97-E1E2D5034084}" type="presOf" srcId="{C79FA2CE-47DC-47D4-BE1A-A917887CA3B7}" destId="{F4FC6C26-E246-4077-BF01-9C65CAD8D3DD}" srcOrd="0" destOrd="0" presId="urn:microsoft.com/office/officeart/2008/layout/PictureStrips"/>
    <dgm:cxn modelId="{D7EF61F7-5A8F-423F-AA18-F11919F96CCB}" srcId="{2977AECB-B47D-4B08-8B9D-1CE56A5DF46E}" destId="{CE6BC994-FB6F-4DE8-941B-30F30FC510EA}" srcOrd="0" destOrd="0" parTransId="{290D65C2-E827-499E-878B-89450B042777}" sibTransId="{88183BBD-A923-4DC8-A5C2-D5B1D1AF7835}"/>
    <dgm:cxn modelId="{F26E3375-5CD0-4F87-AE79-020676A8029A}" type="presParOf" srcId="{A01B955A-EEC5-4737-AE74-9BE2111AAF28}" destId="{BE594B1C-C626-4D99-AE90-29506AEBAC71}" srcOrd="0" destOrd="0" presId="urn:microsoft.com/office/officeart/2008/layout/PictureStrips"/>
    <dgm:cxn modelId="{CB0AB3C9-6F72-4439-9E81-C092A10C75E1}" type="presParOf" srcId="{BE594B1C-C626-4D99-AE90-29506AEBAC71}" destId="{1A59C659-0B85-44A4-9446-58C955B0ABEE}" srcOrd="0" destOrd="0" presId="urn:microsoft.com/office/officeart/2008/layout/PictureStrips"/>
    <dgm:cxn modelId="{E7294A74-26A0-40E3-928F-8F414EBB7521}" type="presParOf" srcId="{BE594B1C-C626-4D99-AE90-29506AEBAC71}" destId="{2D743929-C4B5-4C47-BC69-F5DAB9BA239D}" srcOrd="1" destOrd="0" presId="urn:microsoft.com/office/officeart/2008/layout/PictureStrips"/>
    <dgm:cxn modelId="{7DA4F5AF-A7A3-4C05-91F6-2F78DA580BF8}" type="presParOf" srcId="{A01B955A-EEC5-4737-AE74-9BE2111AAF28}" destId="{A7FCE1FC-FBD3-4DB9-8F45-753F0435E81B}" srcOrd="1" destOrd="0" presId="urn:microsoft.com/office/officeart/2008/layout/PictureStrips"/>
    <dgm:cxn modelId="{7A1A0C2C-19FB-4AEF-8A15-00F40255CA25}" type="presParOf" srcId="{A01B955A-EEC5-4737-AE74-9BE2111AAF28}" destId="{BD9AF02F-CCBE-46F9-B687-2E56422FDD3F}" srcOrd="2" destOrd="0" presId="urn:microsoft.com/office/officeart/2008/layout/PictureStrips"/>
    <dgm:cxn modelId="{8B2B5840-A721-4B5D-81BA-667FED835DDC}" type="presParOf" srcId="{BD9AF02F-CCBE-46F9-B687-2E56422FDD3F}" destId="{F4FC6C26-E246-4077-BF01-9C65CAD8D3DD}" srcOrd="0" destOrd="0" presId="urn:microsoft.com/office/officeart/2008/layout/PictureStrips"/>
    <dgm:cxn modelId="{94830495-2A31-4488-BD8C-6C957C4D373D}" type="presParOf" srcId="{BD9AF02F-CCBE-46F9-B687-2E56422FDD3F}" destId="{AE65574C-51C0-4B3E-A38F-07862A686D46}" srcOrd="1" destOrd="0" presId="urn:microsoft.com/office/officeart/2008/layout/PictureStrips"/>
    <dgm:cxn modelId="{8D851C87-E750-41CB-ADD1-4C973A29818C}" type="presParOf" srcId="{A01B955A-EEC5-4737-AE74-9BE2111AAF28}" destId="{C88F8846-BC7A-432E-8817-4A3339E201AB}" srcOrd="3" destOrd="0" presId="urn:microsoft.com/office/officeart/2008/layout/PictureStrips"/>
    <dgm:cxn modelId="{7B4A8BCF-90FB-4373-AF53-5991EEE37455}" type="presParOf" srcId="{A01B955A-EEC5-4737-AE74-9BE2111AAF28}" destId="{1C1DC2EA-CBEF-48E9-AAA9-80BFB6BF6AAD}" srcOrd="4" destOrd="0" presId="urn:microsoft.com/office/officeart/2008/layout/PictureStrips"/>
    <dgm:cxn modelId="{623FE157-36AC-42E5-81AC-E784A71DFB55}" type="presParOf" srcId="{1C1DC2EA-CBEF-48E9-AAA9-80BFB6BF6AAD}" destId="{A1238DA6-AFD0-4F2B-A7A0-B0D73FA138D9}" srcOrd="0" destOrd="0" presId="urn:microsoft.com/office/officeart/2008/layout/PictureStrips"/>
    <dgm:cxn modelId="{C62F6AFF-283E-4A34-8386-3BE35C763172}" type="presParOf" srcId="{1C1DC2EA-CBEF-48E9-AAA9-80BFB6BF6AAD}" destId="{EF5B67EA-FBBD-4F83-8A31-3DA9AD7774E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8B570B-9688-4BAC-B6D6-D6E4D755EB1E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459EA80-E047-409D-B9EF-9B366D0C9DCA}">
      <dgm:prSet phldrT="[Testo]"/>
      <dgm:spPr/>
      <dgm:t>
        <a:bodyPr/>
        <a:lstStyle/>
        <a:p>
          <a:r>
            <a:rPr lang="it-IT" dirty="0"/>
            <a:t>Mobilità di gruppo --  di  17 studenti partecipanti</a:t>
          </a:r>
        </a:p>
      </dgm:t>
    </dgm:pt>
    <dgm:pt modelId="{5DAAA388-6BD0-472B-9D8E-9BBBAEBE3F32}" type="parTrans" cxnId="{10F7FD7B-1843-4CA4-A0B3-91A40D3B3159}">
      <dgm:prSet/>
      <dgm:spPr/>
      <dgm:t>
        <a:bodyPr/>
        <a:lstStyle/>
        <a:p>
          <a:endParaRPr lang="it-IT"/>
        </a:p>
      </dgm:t>
    </dgm:pt>
    <dgm:pt modelId="{76DCB04C-6796-420C-9EB8-F178456E3EC5}" type="sibTrans" cxnId="{10F7FD7B-1843-4CA4-A0B3-91A40D3B3159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it-IT"/>
        </a:p>
      </dgm:t>
    </dgm:pt>
    <dgm:pt modelId="{E9361DCD-A810-4E11-A4F3-28FDF0F31B6C}">
      <dgm:prSet phldrT="[Testo]"/>
      <dgm:spPr/>
      <dgm:t>
        <a:bodyPr/>
        <a:lstStyle/>
        <a:p>
          <a:r>
            <a:rPr lang="it-IT" b="1" dirty="0"/>
            <a:t>Job-</a:t>
          </a:r>
          <a:r>
            <a:rPr lang="it-IT" b="1" dirty="0" err="1"/>
            <a:t>shadowing</a:t>
          </a:r>
          <a:r>
            <a:rPr lang="it-IT" dirty="0"/>
            <a:t> – 1 docente </a:t>
          </a:r>
        </a:p>
        <a:p>
          <a:r>
            <a:rPr lang="it-IT" b="1" dirty="0" err="1"/>
            <a:t>Preparatory</a:t>
          </a:r>
          <a:r>
            <a:rPr lang="it-IT" b="1" dirty="0"/>
            <a:t> </a:t>
          </a:r>
          <a:r>
            <a:rPr lang="it-IT" b="1" dirty="0" err="1"/>
            <a:t>visit</a:t>
          </a:r>
          <a:r>
            <a:rPr lang="it-IT" b="1" dirty="0"/>
            <a:t> </a:t>
          </a:r>
          <a:r>
            <a:rPr lang="it-IT" dirty="0"/>
            <a:t>– 1 docente</a:t>
          </a:r>
        </a:p>
      </dgm:t>
    </dgm:pt>
    <dgm:pt modelId="{B30E7954-9E9D-4A28-A81D-A3CB01691FC7}" type="parTrans" cxnId="{A2DEA89E-88D3-453C-80AA-0676E6E55CFA}">
      <dgm:prSet/>
      <dgm:spPr/>
      <dgm:t>
        <a:bodyPr/>
        <a:lstStyle/>
        <a:p>
          <a:endParaRPr lang="it-IT"/>
        </a:p>
      </dgm:t>
    </dgm:pt>
    <dgm:pt modelId="{5F182231-B26A-435E-A1FD-37297BECF345}" type="sibTrans" cxnId="{A2DEA89E-88D3-453C-80AA-0676E6E55CFA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it-IT"/>
        </a:p>
      </dgm:t>
    </dgm:pt>
    <dgm:pt modelId="{50ACFEF2-6F93-4831-BDF9-11EBE58A1E5E}">
      <dgm:prSet phldrT="[Testo]"/>
      <dgm:spPr/>
      <dgm:t>
        <a:bodyPr/>
        <a:lstStyle/>
        <a:p>
          <a:r>
            <a:rPr lang="it-IT" dirty="0"/>
            <a:t>Teachers’ training – 2 docenti</a:t>
          </a:r>
        </a:p>
      </dgm:t>
    </dgm:pt>
    <dgm:pt modelId="{6E4CB935-23BF-4408-8788-FDA86CD9ECBC}" type="parTrans" cxnId="{4FDA49D3-AF26-42F5-A741-8B522D237A49}">
      <dgm:prSet/>
      <dgm:spPr/>
      <dgm:t>
        <a:bodyPr/>
        <a:lstStyle/>
        <a:p>
          <a:endParaRPr lang="it-IT"/>
        </a:p>
      </dgm:t>
    </dgm:pt>
    <dgm:pt modelId="{430168FB-54EB-443E-9FCB-C0F21BF3FD57}" type="sibTrans" cxnId="{4FDA49D3-AF26-42F5-A741-8B522D237A49}">
      <dgm:prSet/>
      <dgm:spPr/>
      <dgm:t>
        <a:bodyPr/>
        <a:lstStyle/>
        <a:p>
          <a:endParaRPr lang="it-IT"/>
        </a:p>
      </dgm:t>
    </dgm:pt>
    <dgm:pt modelId="{8FFEEFFC-9ABB-4EAD-9F3A-A8E337B72B3E}" type="pres">
      <dgm:prSet presAssocID="{AF8B570B-9688-4BAC-B6D6-D6E4D755EB1E}" presName="outerComposite" presStyleCnt="0">
        <dgm:presLayoutVars>
          <dgm:chMax val="5"/>
          <dgm:dir/>
          <dgm:resizeHandles val="exact"/>
        </dgm:presLayoutVars>
      </dgm:prSet>
      <dgm:spPr/>
    </dgm:pt>
    <dgm:pt modelId="{42AE9D31-60FE-4667-9AFE-3706973D6E87}" type="pres">
      <dgm:prSet presAssocID="{AF8B570B-9688-4BAC-B6D6-D6E4D755EB1E}" presName="dummyMaxCanvas" presStyleCnt="0">
        <dgm:presLayoutVars/>
      </dgm:prSet>
      <dgm:spPr/>
    </dgm:pt>
    <dgm:pt modelId="{99E792EC-E8E7-4FA6-AF51-98812E0E1A97}" type="pres">
      <dgm:prSet presAssocID="{AF8B570B-9688-4BAC-B6D6-D6E4D755EB1E}" presName="ThreeNodes_1" presStyleLbl="node1" presStyleIdx="0" presStyleCnt="3">
        <dgm:presLayoutVars>
          <dgm:bulletEnabled val="1"/>
        </dgm:presLayoutVars>
      </dgm:prSet>
      <dgm:spPr/>
    </dgm:pt>
    <dgm:pt modelId="{99B2947D-0E1F-4CB2-AB3D-65A070E632F9}" type="pres">
      <dgm:prSet presAssocID="{AF8B570B-9688-4BAC-B6D6-D6E4D755EB1E}" presName="ThreeNodes_2" presStyleLbl="node1" presStyleIdx="1" presStyleCnt="3">
        <dgm:presLayoutVars>
          <dgm:bulletEnabled val="1"/>
        </dgm:presLayoutVars>
      </dgm:prSet>
      <dgm:spPr/>
    </dgm:pt>
    <dgm:pt modelId="{4A27DF29-9CF5-4898-B23D-23DA389EB421}" type="pres">
      <dgm:prSet presAssocID="{AF8B570B-9688-4BAC-B6D6-D6E4D755EB1E}" presName="ThreeNodes_3" presStyleLbl="node1" presStyleIdx="2" presStyleCnt="3">
        <dgm:presLayoutVars>
          <dgm:bulletEnabled val="1"/>
        </dgm:presLayoutVars>
      </dgm:prSet>
      <dgm:spPr/>
    </dgm:pt>
    <dgm:pt modelId="{F2F17A18-119A-471F-8022-CA1EFA2C658A}" type="pres">
      <dgm:prSet presAssocID="{AF8B570B-9688-4BAC-B6D6-D6E4D755EB1E}" presName="ThreeConn_1-2" presStyleLbl="fgAccFollowNode1" presStyleIdx="0" presStyleCnt="2">
        <dgm:presLayoutVars>
          <dgm:bulletEnabled val="1"/>
        </dgm:presLayoutVars>
      </dgm:prSet>
      <dgm:spPr/>
    </dgm:pt>
    <dgm:pt modelId="{AD460141-0A5C-4662-B8D8-F7B1FA3D6FED}" type="pres">
      <dgm:prSet presAssocID="{AF8B570B-9688-4BAC-B6D6-D6E4D755EB1E}" presName="ThreeConn_2-3" presStyleLbl="fgAccFollowNode1" presStyleIdx="1" presStyleCnt="2">
        <dgm:presLayoutVars>
          <dgm:bulletEnabled val="1"/>
        </dgm:presLayoutVars>
      </dgm:prSet>
      <dgm:spPr/>
    </dgm:pt>
    <dgm:pt modelId="{E808C0F2-134A-476A-ACFA-17C0EBD94ED7}" type="pres">
      <dgm:prSet presAssocID="{AF8B570B-9688-4BAC-B6D6-D6E4D755EB1E}" presName="ThreeNodes_1_text" presStyleLbl="node1" presStyleIdx="2" presStyleCnt="3">
        <dgm:presLayoutVars>
          <dgm:bulletEnabled val="1"/>
        </dgm:presLayoutVars>
      </dgm:prSet>
      <dgm:spPr/>
    </dgm:pt>
    <dgm:pt modelId="{6299258D-D59D-4391-9CE2-2A92B7D421E6}" type="pres">
      <dgm:prSet presAssocID="{AF8B570B-9688-4BAC-B6D6-D6E4D755EB1E}" presName="ThreeNodes_2_text" presStyleLbl="node1" presStyleIdx="2" presStyleCnt="3">
        <dgm:presLayoutVars>
          <dgm:bulletEnabled val="1"/>
        </dgm:presLayoutVars>
      </dgm:prSet>
      <dgm:spPr/>
    </dgm:pt>
    <dgm:pt modelId="{FFF38F32-6A3D-40B1-8B5F-38E76ED87187}" type="pres">
      <dgm:prSet presAssocID="{AF8B570B-9688-4BAC-B6D6-D6E4D755EB1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A8E2611-A8E4-484F-AE3C-31360350B84A}" type="presOf" srcId="{E9361DCD-A810-4E11-A4F3-28FDF0F31B6C}" destId="{99B2947D-0E1F-4CB2-AB3D-65A070E632F9}" srcOrd="0" destOrd="0" presId="urn:microsoft.com/office/officeart/2005/8/layout/vProcess5"/>
    <dgm:cxn modelId="{80881C2E-D44E-4300-AA4C-70AD526759F3}" type="presOf" srcId="{F459EA80-E047-409D-B9EF-9B366D0C9DCA}" destId="{E808C0F2-134A-476A-ACFA-17C0EBD94ED7}" srcOrd="1" destOrd="0" presId="urn:microsoft.com/office/officeart/2005/8/layout/vProcess5"/>
    <dgm:cxn modelId="{9CDF8053-56CF-42AE-9FD1-38E639FAA3B6}" type="presOf" srcId="{76DCB04C-6796-420C-9EB8-F178456E3EC5}" destId="{F2F17A18-119A-471F-8022-CA1EFA2C658A}" srcOrd="0" destOrd="0" presId="urn:microsoft.com/office/officeart/2005/8/layout/vProcess5"/>
    <dgm:cxn modelId="{74C51676-BBB7-4163-9A95-35ECC2386F14}" type="presOf" srcId="{AF8B570B-9688-4BAC-B6D6-D6E4D755EB1E}" destId="{8FFEEFFC-9ABB-4EAD-9F3A-A8E337B72B3E}" srcOrd="0" destOrd="0" presId="urn:microsoft.com/office/officeart/2005/8/layout/vProcess5"/>
    <dgm:cxn modelId="{10F7FD7B-1843-4CA4-A0B3-91A40D3B3159}" srcId="{AF8B570B-9688-4BAC-B6D6-D6E4D755EB1E}" destId="{F459EA80-E047-409D-B9EF-9B366D0C9DCA}" srcOrd="0" destOrd="0" parTransId="{5DAAA388-6BD0-472B-9D8E-9BBBAEBE3F32}" sibTransId="{76DCB04C-6796-420C-9EB8-F178456E3EC5}"/>
    <dgm:cxn modelId="{A2DEA89E-88D3-453C-80AA-0676E6E55CFA}" srcId="{AF8B570B-9688-4BAC-B6D6-D6E4D755EB1E}" destId="{E9361DCD-A810-4E11-A4F3-28FDF0F31B6C}" srcOrd="1" destOrd="0" parTransId="{B30E7954-9E9D-4A28-A81D-A3CB01691FC7}" sibTransId="{5F182231-B26A-435E-A1FD-37297BECF345}"/>
    <dgm:cxn modelId="{F04E04B1-8DCB-4333-8FB2-AF08BE2D94F2}" type="presOf" srcId="{5F182231-B26A-435E-A1FD-37297BECF345}" destId="{AD460141-0A5C-4662-B8D8-F7B1FA3D6FED}" srcOrd="0" destOrd="0" presId="urn:microsoft.com/office/officeart/2005/8/layout/vProcess5"/>
    <dgm:cxn modelId="{4FDA49D3-AF26-42F5-A741-8B522D237A49}" srcId="{AF8B570B-9688-4BAC-B6D6-D6E4D755EB1E}" destId="{50ACFEF2-6F93-4831-BDF9-11EBE58A1E5E}" srcOrd="2" destOrd="0" parTransId="{6E4CB935-23BF-4408-8788-FDA86CD9ECBC}" sibTransId="{430168FB-54EB-443E-9FCB-C0F21BF3FD57}"/>
    <dgm:cxn modelId="{28B351DE-78F6-47F3-8072-5F5CD40472CF}" type="presOf" srcId="{50ACFEF2-6F93-4831-BDF9-11EBE58A1E5E}" destId="{4A27DF29-9CF5-4898-B23D-23DA389EB421}" srcOrd="0" destOrd="0" presId="urn:microsoft.com/office/officeart/2005/8/layout/vProcess5"/>
    <dgm:cxn modelId="{CFB791E8-048D-4E8D-BB6D-50839F0F8518}" type="presOf" srcId="{E9361DCD-A810-4E11-A4F3-28FDF0F31B6C}" destId="{6299258D-D59D-4391-9CE2-2A92B7D421E6}" srcOrd="1" destOrd="0" presId="urn:microsoft.com/office/officeart/2005/8/layout/vProcess5"/>
    <dgm:cxn modelId="{737F44ED-ACDA-43F0-A0AF-DF8D8242061B}" type="presOf" srcId="{F459EA80-E047-409D-B9EF-9B366D0C9DCA}" destId="{99E792EC-E8E7-4FA6-AF51-98812E0E1A97}" srcOrd="0" destOrd="0" presId="urn:microsoft.com/office/officeart/2005/8/layout/vProcess5"/>
    <dgm:cxn modelId="{4A6417FD-C240-4FF9-9B86-B6F15D3DB3AB}" type="presOf" srcId="{50ACFEF2-6F93-4831-BDF9-11EBE58A1E5E}" destId="{FFF38F32-6A3D-40B1-8B5F-38E76ED87187}" srcOrd="1" destOrd="0" presId="urn:microsoft.com/office/officeart/2005/8/layout/vProcess5"/>
    <dgm:cxn modelId="{1FFE3984-0976-4D03-8EE3-E4585098902C}" type="presParOf" srcId="{8FFEEFFC-9ABB-4EAD-9F3A-A8E337B72B3E}" destId="{42AE9D31-60FE-4667-9AFE-3706973D6E87}" srcOrd="0" destOrd="0" presId="urn:microsoft.com/office/officeart/2005/8/layout/vProcess5"/>
    <dgm:cxn modelId="{4FB1E0A6-06E4-440B-896D-B47A43A4AF45}" type="presParOf" srcId="{8FFEEFFC-9ABB-4EAD-9F3A-A8E337B72B3E}" destId="{99E792EC-E8E7-4FA6-AF51-98812E0E1A97}" srcOrd="1" destOrd="0" presId="urn:microsoft.com/office/officeart/2005/8/layout/vProcess5"/>
    <dgm:cxn modelId="{44793B64-E4BC-43F9-948E-1370BEC6DFEE}" type="presParOf" srcId="{8FFEEFFC-9ABB-4EAD-9F3A-A8E337B72B3E}" destId="{99B2947D-0E1F-4CB2-AB3D-65A070E632F9}" srcOrd="2" destOrd="0" presId="urn:microsoft.com/office/officeart/2005/8/layout/vProcess5"/>
    <dgm:cxn modelId="{D933F18C-C099-4293-A2B7-AACEC3D1635D}" type="presParOf" srcId="{8FFEEFFC-9ABB-4EAD-9F3A-A8E337B72B3E}" destId="{4A27DF29-9CF5-4898-B23D-23DA389EB421}" srcOrd="3" destOrd="0" presId="urn:microsoft.com/office/officeart/2005/8/layout/vProcess5"/>
    <dgm:cxn modelId="{0F9D1DB5-0868-45C5-9903-1C19E5F82995}" type="presParOf" srcId="{8FFEEFFC-9ABB-4EAD-9F3A-A8E337B72B3E}" destId="{F2F17A18-119A-471F-8022-CA1EFA2C658A}" srcOrd="4" destOrd="0" presId="urn:microsoft.com/office/officeart/2005/8/layout/vProcess5"/>
    <dgm:cxn modelId="{EAD191EE-E2C8-4D82-B70E-84FEAD4FBD2E}" type="presParOf" srcId="{8FFEEFFC-9ABB-4EAD-9F3A-A8E337B72B3E}" destId="{AD460141-0A5C-4662-B8D8-F7B1FA3D6FED}" srcOrd="5" destOrd="0" presId="urn:microsoft.com/office/officeart/2005/8/layout/vProcess5"/>
    <dgm:cxn modelId="{C8032897-4AD4-4C29-BED1-CB94B9601C83}" type="presParOf" srcId="{8FFEEFFC-9ABB-4EAD-9F3A-A8E337B72B3E}" destId="{E808C0F2-134A-476A-ACFA-17C0EBD94ED7}" srcOrd="6" destOrd="0" presId="urn:microsoft.com/office/officeart/2005/8/layout/vProcess5"/>
    <dgm:cxn modelId="{5CFD948B-95EA-4626-9BEB-AD96F6338EF3}" type="presParOf" srcId="{8FFEEFFC-9ABB-4EAD-9F3A-A8E337B72B3E}" destId="{6299258D-D59D-4391-9CE2-2A92B7D421E6}" srcOrd="7" destOrd="0" presId="urn:microsoft.com/office/officeart/2005/8/layout/vProcess5"/>
    <dgm:cxn modelId="{C28DB427-7A46-488E-A324-A2D789F17E3B}" type="presParOf" srcId="{8FFEEFFC-9ABB-4EAD-9F3A-A8E337B72B3E}" destId="{FFF38F32-6A3D-40B1-8B5F-38E76ED87187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0894ED-32A7-4170-B940-2D262BD192D3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37ECFE1-04E9-49AB-9BDD-AF638569B20F}">
      <dgm:prSet phldrT="[Testo]" custT="1"/>
      <dgm:spPr/>
      <dgm:t>
        <a:bodyPr/>
        <a:lstStyle/>
        <a:p>
          <a:r>
            <a:rPr lang="it-IT" sz="2400" b="1" dirty="0"/>
            <a:t>N° 02 mobilità studenti ( n°08 giorni )</a:t>
          </a:r>
          <a:endParaRPr lang="it-IT" sz="2400" dirty="0"/>
        </a:p>
      </dgm:t>
    </dgm:pt>
    <dgm:pt modelId="{8D86DD29-0301-4529-BA4D-F3389E241965}" type="parTrans" cxnId="{00F0AA51-36C5-4572-8497-647757414E6F}">
      <dgm:prSet/>
      <dgm:spPr/>
      <dgm:t>
        <a:bodyPr/>
        <a:lstStyle/>
        <a:p>
          <a:endParaRPr lang="it-IT"/>
        </a:p>
      </dgm:t>
    </dgm:pt>
    <dgm:pt modelId="{1F0A76E4-AA57-46A0-9349-46223051277B}" type="sibTrans" cxnId="{00F0AA51-36C5-4572-8497-647757414E6F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it-IT"/>
        </a:p>
      </dgm:t>
    </dgm:pt>
    <dgm:pt modelId="{1A75063F-E1B5-4B08-BA15-6350F95F837A}">
      <dgm:prSet phldrT="[Testo]"/>
      <dgm:spPr/>
      <dgm:t>
        <a:bodyPr/>
        <a:lstStyle/>
        <a:p>
          <a:r>
            <a:rPr lang="it-IT" dirty="0"/>
            <a:t>Gennaio: n° 07 studenti in Spagna  + 2 docenti accompagnatori</a:t>
          </a:r>
        </a:p>
        <a:p>
          <a:r>
            <a:rPr lang="it-IT" dirty="0"/>
            <a:t>19 – 25 Gennaio 2025 </a:t>
          </a:r>
        </a:p>
        <a:p>
          <a:r>
            <a:rPr lang="it-IT" dirty="0"/>
            <a:t>COLEGIO SAN JOSE EN FUENSALIDA, TOLEDO - Spagna</a:t>
          </a:r>
        </a:p>
      </dgm:t>
    </dgm:pt>
    <dgm:pt modelId="{CECB2E8A-3AD7-40B2-8EE3-A3E8F2A8FD92}" type="parTrans" cxnId="{4BB74203-A510-48DA-ADD3-7EFBE8683DA3}">
      <dgm:prSet/>
      <dgm:spPr/>
      <dgm:t>
        <a:bodyPr/>
        <a:lstStyle/>
        <a:p>
          <a:endParaRPr lang="it-IT"/>
        </a:p>
      </dgm:t>
    </dgm:pt>
    <dgm:pt modelId="{5C73B5C2-F950-4E02-A379-187D781C56D6}" type="sibTrans" cxnId="{4BB74203-A510-48DA-ADD3-7EFBE8683DA3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it-IT"/>
        </a:p>
      </dgm:t>
    </dgm:pt>
    <dgm:pt modelId="{9A5337F2-0A6C-433A-AC82-B64F23C45241}">
      <dgm:prSet phldrT="[Testo]"/>
      <dgm:spPr/>
      <dgm:t>
        <a:bodyPr/>
        <a:lstStyle/>
        <a:p>
          <a:r>
            <a:rPr lang="it-IT" dirty="0"/>
            <a:t>Maggio: n° 10  studenti in Austria + 2 docenti accompagnatori</a:t>
          </a:r>
        </a:p>
        <a:p>
          <a:r>
            <a:rPr lang="it-IT" dirty="0"/>
            <a:t>4 – 11 Maggio 2025</a:t>
          </a:r>
        </a:p>
        <a:p>
          <a:r>
            <a:rPr lang="it-IT" dirty="0"/>
            <a:t>MITTELSCHULE KIRCHSCHLAG IN DER BUCKLIGEN WELT, 2860 KIRCHSCHLAG, AUSTRIA</a:t>
          </a:r>
        </a:p>
      </dgm:t>
    </dgm:pt>
    <dgm:pt modelId="{38255104-B8DC-4BEA-B4A6-4E30060CDF34}" type="parTrans" cxnId="{CE7C783B-9A3B-4D2E-90B5-1E9866AB13B9}">
      <dgm:prSet/>
      <dgm:spPr/>
      <dgm:t>
        <a:bodyPr/>
        <a:lstStyle/>
        <a:p>
          <a:endParaRPr lang="it-IT"/>
        </a:p>
      </dgm:t>
    </dgm:pt>
    <dgm:pt modelId="{A95DFC68-82D2-443E-8D4D-3DCBDEC65079}" type="sibTrans" cxnId="{CE7C783B-9A3B-4D2E-90B5-1E9866AB13B9}">
      <dgm:prSet/>
      <dgm:spPr/>
      <dgm:t>
        <a:bodyPr/>
        <a:lstStyle/>
        <a:p>
          <a:endParaRPr lang="it-IT"/>
        </a:p>
      </dgm:t>
    </dgm:pt>
    <dgm:pt modelId="{824A720B-48B8-4938-A188-2EF2533DEF01}" type="pres">
      <dgm:prSet presAssocID="{000894ED-32A7-4170-B940-2D262BD192D3}" presName="outerComposite" presStyleCnt="0">
        <dgm:presLayoutVars>
          <dgm:chMax val="5"/>
          <dgm:dir/>
          <dgm:resizeHandles val="exact"/>
        </dgm:presLayoutVars>
      </dgm:prSet>
      <dgm:spPr/>
    </dgm:pt>
    <dgm:pt modelId="{AF815CAB-4233-43FC-9B3E-AC73FA4694FD}" type="pres">
      <dgm:prSet presAssocID="{000894ED-32A7-4170-B940-2D262BD192D3}" presName="dummyMaxCanvas" presStyleCnt="0">
        <dgm:presLayoutVars/>
      </dgm:prSet>
      <dgm:spPr/>
    </dgm:pt>
    <dgm:pt modelId="{5E20B5E3-47AE-4021-B671-04213725AAE5}" type="pres">
      <dgm:prSet presAssocID="{000894ED-32A7-4170-B940-2D262BD192D3}" presName="ThreeNodes_1" presStyleLbl="node1" presStyleIdx="0" presStyleCnt="3">
        <dgm:presLayoutVars>
          <dgm:bulletEnabled val="1"/>
        </dgm:presLayoutVars>
      </dgm:prSet>
      <dgm:spPr/>
    </dgm:pt>
    <dgm:pt modelId="{3DAE923A-ACDD-4497-8A1F-487372B40AEA}" type="pres">
      <dgm:prSet presAssocID="{000894ED-32A7-4170-B940-2D262BD192D3}" presName="ThreeNodes_2" presStyleLbl="node1" presStyleIdx="1" presStyleCnt="3">
        <dgm:presLayoutVars>
          <dgm:bulletEnabled val="1"/>
        </dgm:presLayoutVars>
      </dgm:prSet>
      <dgm:spPr/>
    </dgm:pt>
    <dgm:pt modelId="{81E44C36-3899-4283-BB28-949B60482945}" type="pres">
      <dgm:prSet presAssocID="{000894ED-32A7-4170-B940-2D262BD192D3}" presName="ThreeNodes_3" presStyleLbl="node1" presStyleIdx="2" presStyleCnt="3">
        <dgm:presLayoutVars>
          <dgm:bulletEnabled val="1"/>
        </dgm:presLayoutVars>
      </dgm:prSet>
      <dgm:spPr/>
    </dgm:pt>
    <dgm:pt modelId="{F578CED8-9415-46AC-BBAE-00C0752C1E3E}" type="pres">
      <dgm:prSet presAssocID="{000894ED-32A7-4170-B940-2D262BD192D3}" presName="ThreeConn_1-2" presStyleLbl="fgAccFollowNode1" presStyleIdx="0" presStyleCnt="2">
        <dgm:presLayoutVars>
          <dgm:bulletEnabled val="1"/>
        </dgm:presLayoutVars>
      </dgm:prSet>
      <dgm:spPr/>
    </dgm:pt>
    <dgm:pt modelId="{C7F93394-FE47-4FFA-B8D6-B542EB35255D}" type="pres">
      <dgm:prSet presAssocID="{000894ED-32A7-4170-B940-2D262BD192D3}" presName="ThreeConn_2-3" presStyleLbl="fgAccFollowNode1" presStyleIdx="1" presStyleCnt="2">
        <dgm:presLayoutVars>
          <dgm:bulletEnabled val="1"/>
        </dgm:presLayoutVars>
      </dgm:prSet>
      <dgm:spPr/>
    </dgm:pt>
    <dgm:pt modelId="{376DEB43-B943-4B52-84EE-2F7B5BB07364}" type="pres">
      <dgm:prSet presAssocID="{000894ED-32A7-4170-B940-2D262BD192D3}" presName="ThreeNodes_1_text" presStyleLbl="node1" presStyleIdx="2" presStyleCnt="3">
        <dgm:presLayoutVars>
          <dgm:bulletEnabled val="1"/>
        </dgm:presLayoutVars>
      </dgm:prSet>
      <dgm:spPr/>
    </dgm:pt>
    <dgm:pt modelId="{4B943F1B-1CD4-49CA-BFEC-0A592D1F8B4B}" type="pres">
      <dgm:prSet presAssocID="{000894ED-32A7-4170-B940-2D262BD192D3}" presName="ThreeNodes_2_text" presStyleLbl="node1" presStyleIdx="2" presStyleCnt="3">
        <dgm:presLayoutVars>
          <dgm:bulletEnabled val="1"/>
        </dgm:presLayoutVars>
      </dgm:prSet>
      <dgm:spPr/>
    </dgm:pt>
    <dgm:pt modelId="{CB6E1F75-207A-403F-8AA1-235A53E56556}" type="pres">
      <dgm:prSet presAssocID="{000894ED-32A7-4170-B940-2D262BD192D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4BB74203-A510-48DA-ADD3-7EFBE8683DA3}" srcId="{000894ED-32A7-4170-B940-2D262BD192D3}" destId="{1A75063F-E1B5-4B08-BA15-6350F95F837A}" srcOrd="1" destOrd="0" parTransId="{CECB2E8A-3AD7-40B2-8EE3-A3E8F2A8FD92}" sibTransId="{5C73B5C2-F950-4E02-A379-187D781C56D6}"/>
    <dgm:cxn modelId="{E80BE419-3D73-4103-AEFB-8524655ACA7B}" type="presOf" srcId="{9A5337F2-0A6C-433A-AC82-B64F23C45241}" destId="{81E44C36-3899-4283-BB28-949B60482945}" srcOrd="0" destOrd="0" presId="urn:microsoft.com/office/officeart/2005/8/layout/vProcess5"/>
    <dgm:cxn modelId="{4D3DF31C-2D14-4678-8FCE-E4CE8AA0C1F2}" type="presOf" srcId="{A37ECFE1-04E9-49AB-9BDD-AF638569B20F}" destId="{5E20B5E3-47AE-4021-B671-04213725AAE5}" srcOrd="0" destOrd="0" presId="urn:microsoft.com/office/officeart/2005/8/layout/vProcess5"/>
    <dgm:cxn modelId="{CE7C783B-9A3B-4D2E-90B5-1E9866AB13B9}" srcId="{000894ED-32A7-4170-B940-2D262BD192D3}" destId="{9A5337F2-0A6C-433A-AC82-B64F23C45241}" srcOrd="2" destOrd="0" parTransId="{38255104-B8DC-4BEA-B4A6-4E30060CDF34}" sibTransId="{A95DFC68-82D2-443E-8D4D-3DCBDEC65079}"/>
    <dgm:cxn modelId="{36755B50-98D1-4137-92AF-9D5BFC51836B}" type="presOf" srcId="{000894ED-32A7-4170-B940-2D262BD192D3}" destId="{824A720B-48B8-4938-A188-2EF2533DEF01}" srcOrd="0" destOrd="0" presId="urn:microsoft.com/office/officeart/2005/8/layout/vProcess5"/>
    <dgm:cxn modelId="{00F0AA51-36C5-4572-8497-647757414E6F}" srcId="{000894ED-32A7-4170-B940-2D262BD192D3}" destId="{A37ECFE1-04E9-49AB-9BDD-AF638569B20F}" srcOrd="0" destOrd="0" parTransId="{8D86DD29-0301-4529-BA4D-F3389E241965}" sibTransId="{1F0A76E4-AA57-46A0-9349-46223051277B}"/>
    <dgm:cxn modelId="{D6517E86-5A4F-4297-A9D1-83345062FE47}" type="presOf" srcId="{1A75063F-E1B5-4B08-BA15-6350F95F837A}" destId="{3DAE923A-ACDD-4497-8A1F-487372B40AEA}" srcOrd="0" destOrd="0" presId="urn:microsoft.com/office/officeart/2005/8/layout/vProcess5"/>
    <dgm:cxn modelId="{3448E6A4-40FF-4A9D-B4F0-D3ECF3056BE3}" type="presOf" srcId="{9A5337F2-0A6C-433A-AC82-B64F23C45241}" destId="{CB6E1F75-207A-403F-8AA1-235A53E56556}" srcOrd="1" destOrd="0" presId="urn:microsoft.com/office/officeart/2005/8/layout/vProcess5"/>
    <dgm:cxn modelId="{990FF8DE-9B65-4F7F-BAA3-6E685112DD8D}" type="presOf" srcId="{A37ECFE1-04E9-49AB-9BDD-AF638569B20F}" destId="{376DEB43-B943-4B52-84EE-2F7B5BB07364}" srcOrd="1" destOrd="0" presId="urn:microsoft.com/office/officeart/2005/8/layout/vProcess5"/>
    <dgm:cxn modelId="{17864FE2-FE33-4381-86EC-5C288ED395F3}" type="presOf" srcId="{5C73B5C2-F950-4E02-A379-187D781C56D6}" destId="{C7F93394-FE47-4FFA-B8D6-B542EB35255D}" srcOrd="0" destOrd="0" presId="urn:microsoft.com/office/officeart/2005/8/layout/vProcess5"/>
    <dgm:cxn modelId="{AB3DB3F7-361E-4B32-98EB-8717FB0E307E}" type="presOf" srcId="{1F0A76E4-AA57-46A0-9349-46223051277B}" destId="{F578CED8-9415-46AC-BBAE-00C0752C1E3E}" srcOrd="0" destOrd="0" presId="urn:microsoft.com/office/officeart/2005/8/layout/vProcess5"/>
    <dgm:cxn modelId="{F00461FC-11DC-45CD-96BA-7B3A729CA2D8}" type="presOf" srcId="{1A75063F-E1B5-4B08-BA15-6350F95F837A}" destId="{4B943F1B-1CD4-49CA-BFEC-0A592D1F8B4B}" srcOrd="1" destOrd="0" presId="urn:microsoft.com/office/officeart/2005/8/layout/vProcess5"/>
    <dgm:cxn modelId="{1701BC29-3F3B-4A5B-9DBA-2F8197E61E93}" type="presParOf" srcId="{824A720B-48B8-4938-A188-2EF2533DEF01}" destId="{AF815CAB-4233-43FC-9B3E-AC73FA4694FD}" srcOrd="0" destOrd="0" presId="urn:microsoft.com/office/officeart/2005/8/layout/vProcess5"/>
    <dgm:cxn modelId="{83E63A05-B14A-43D5-93E7-F7A5C28F8155}" type="presParOf" srcId="{824A720B-48B8-4938-A188-2EF2533DEF01}" destId="{5E20B5E3-47AE-4021-B671-04213725AAE5}" srcOrd="1" destOrd="0" presId="urn:microsoft.com/office/officeart/2005/8/layout/vProcess5"/>
    <dgm:cxn modelId="{A3A16119-A7BB-469A-95EE-F1382E79FBD1}" type="presParOf" srcId="{824A720B-48B8-4938-A188-2EF2533DEF01}" destId="{3DAE923A-ACDD-4497-8A1F-487372B40AEA}" srcOrd="2" destOrd="0" presId="urn:microsoft.com/office/officeart/2005/8/layout/vProcess5"/>
    <dgm:cxn modelId="{02D2AE79-2742-4F30-B9B0-B59B0D869CD0}" type="presParOf" srcId="{824A720B-48B8-4938-A188-2EF2533DEF01}" destId="{81E44C36-3899-4283-BB28-949B60482945}" srcOrd="3" destOrd="0" presId="urn:microsoft.com/office/officeart/2005/8/layout/vProcess5"/>
    <dgm:cxn modelId="{25A252BC-B247-4D56-8452-FFC072F78B5F}" type="presParOf" srcId="{824A720B-48B8-4938-A188-2EF2533DEF01}" destId="{F578CED8-9415-46AC-BBAE-00C0752C1E3E}" srcOrd="4" destOrd="0" presId="urn:microsoft.com/office/officeart/2005/8/layout/vProcess5"/>
    <dgm:cxn modelId="{8840038D-F65B-4AFB-A221-345701668A08}" type="presParOf" srcId="{824A720B-48B8-4938-A188-2EF2533DEF01}" destId="{C7F93394-FE47-4FFA-B8D6-B542EB35255D}" srcOrd="5" destOrd="0" presId="urn:microsoft.com/office/officeart/2005/8/layout/vProcess5"/>
    <dgm:cxn modelId="{2C4F2375-39E2-40A3-9931-5F93A014AB70}" type="presParOf" srcId="{824A720B-48B8-4938-A188-2EF2533DEF01}" destId="{376DEB43-B943-4B52-84EE-2F7B5BB07364}" srcOrd="6" destOrd="0" presId="urn:microsoft.com/office/officeart/2005/8/layout/vProcess5"/>
    <dgm:cxn modelId="{B232184A-FA0C-43E3-A5FD-18ECC989165E}" type="presParOf" srcId="{824A720B-48B8-4938-A188-2EF2533DEF01}" destId="{4B943F1B-1CD4-49CA-BFEC-0A592D1F8B4B}" srcOrd="7" destOrd="0" presId="urn:microsoft.com/office/officeart/2005/8/layout/vProcess5"/>
    <dgm:cxn modelId="{3A33ED21-A77F-410D-9964-10C3F390914E}" type="presParOf" srcId="{824A720B-48B8-4938-A188-2EF2533DEF01}" destId="{CB6E1F75-207A-403F-8AA1-235A53E5655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C5FF5E-0ED4-48A2-9082-C1F8B8E20BC0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38FD0E0-56B4-486B-9528-9DCC257AA60B}">
      <dgm:prSet phldrT="[Testo]" custT="1"/>
      <dgm:spPr/>
      <dgm:t>
        <a:bodyPr/>
        <a:lstStyle/>
        <a:p>
          <a:r>
            <a:rPr lang="it-IT" sz="2800" b="1" dirty="0"/>
            <a:t>2 mobilità docenti ( n° 05 giorni ) + 1 PREPARATORY  VISIT</a:t>
          </a:r>
          <a:endParaRPr lang="it-IT" sz="2800" dirty="0"/>
        </a:p>
      </dgm:t>
    </dgm:pt>
    <dgm:pt modelId="{5F26470D-650B-4A70-931C-94F9F3724663}" type="parTrans" cxnId="{D82695A7-A5E4-4A1C-A209-D9C17518FE60}">
      <dgm:prSet/>
      <dgm:spPr/>
      <dgm:t>
        <a:bodyPr/>
        <a:lstStyle/>
        <a:p>
          <a:endParaRPr lang="it-IT"/>
        </a:p>
      </dgm:t>
    </dgm:pt>
    <dgm:pt modelId="{5A2BEB32-A5E5-4521-A60D-E538B12CAB86}" type="sibTrans" cxnId="{D82695A7-A5E4-4A1C-A209-D9C17518FE60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it-IT"/>
        </a:p>
      </dgm:t>
    </dgm:pt>
    <dgm:pt modelId="{B3732B9A-343D-4D05-B51D-36125D28EB56}">
      <dgm:prSet phldrT="[Testo]"/>
      <dgm:spPr/>
      <dgm:t>
        <a:bodyPr/>
        <a:lstStyle/>
        <a:p>
          <a:r>
            <a:rPr lang="it-IT" dirty="0"/>
            <a:t>1)	JOB SHADOWING, 2 docenti dal 16 al 20 Marzo 2025 a MITTELSCHULE KIRCHSCHLAG IN DER BUCKLIGEN WELT, 2860 KIRCHSCHLAG, AUSTRIA</a:t>
          </a:r>
        </a:p>
      </dgm:t>
    </dgm:pt>
    <dgm:pt modelId="{C2BEFA40-4159-4B47-8AB4-D0C7DAC9BE93}" type="parTrans" cxnId="{72C7C608-2A0C-49C3-89F2-2557598A8D27}">
      <dgm:prSet/>
      <dgm:spPr/>
      <dgm:t>
        <a:bodyPr/>
        <a:lstStyle/>
        <a:p>
          <a:endParaRPr lang="it-IT"/>
        </a:p>
      </dgm:t>
    </dgm:pt>
    <dgm:pt modelId="{722DBD68-1427-4AF2-B944-04161BBD721C}" type="sibTrans" cxnId="{72C7C608-2A0C-49C3-89F2-2557598A8D27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it-IT"/>
        </a:p>
      </dgm:t>
    </dgm:pt>
    <dgm:pt modelId="{3AF0D498-65C9-4836-B2C1-F0D0CF38CC9C}">
      <dgm:prSet phldrT="[Testo]"/>
      <dgm:spPr/>
      <dgm:t>
        <a:bodyPr/>
        <a:lstStyle/>
        <a:p>
          <a:r>
            <a:rPr lang="it-IT" dirty="0"/>
            <a:t>Courses and training di 2 docenti</a:t>
          </a:r>
        </a:p>
        <a:p>
          <a:r>
            <a:rPr lang="it-IT" b="1" dirty="0"/>
            <a:t>English for </a:t>
          </a:r>
          <a:r>
            <a:rPr lang="it-IT" b="1" dirty="0" err="1"/>
            <a:t>Educators</a:t>
          </a:r>
          <a:r>
            <a:rPr lang="it-IT" b="1" dirty="0"/>
            <a:t>  ( 19/23 – 01 – 2025 )</a:t>
          </a:r>
          <a:endParaRPr lang="it-IT" dirty="0"/>
        </a:p>
        <a:p>
          <a:r>
            <a:rPr lang="it-IT" dirty="0"/>
            <a:t>c/o CERVANTES TRAINING ORGANISATION Alcala de </a:t>
          </a:r>
          <a:r>
            <a:rPr lang="it-IT" dirty="0" err="1"/>
            <a:t>Henares</a:t>
          </a:r>
          <a:r>
            <a:rPr lang="it-IT" dirty="0"/>
            <a:t>, Spagna</a:t>
          </a:r>
        </a:p>
        <a:p>
          <a:r>
            <a:rPr lang="it-IT" dirty="0" err="1"/>
            <a:t>European</a:t>
          </a:r>
          <a:r>
            <a:rPr lang="it-IT" dirty="0"/>
            <a:t> Training Course under KA1 Erasmus +: Learning </a:t>
          </a:r>
          <a:r>
            <a:rPr lang="it-IT" dirty="0" err="1"/>
            <a:t>Mobility</a:t>
          </a:r>
          <a:r>
            <a:rPr lang="it-IT" dirty="0"/>
            <a:t> of </a:t>
          </a:r>
          <a:r>
            <a:rPr lang="it-IT" dirty="0" err="1"/>
            <a:t>Individuals</a:t>
          </a:r>
          <a:endParaRPr lang="it-IT" dirty="0"/>
        </a:p>
      </dgm:t>
    </dgm:pt>
    <dgm:pt modelId="{90449D70-1C80-4F2E-8522-A6C527B9C228}" type="parTrans" cxnId="{182C347B-77C5-4F76-88F8-C8666E128BBB}">
      <dgm:prSet/>
      <dgm:spPr/>
      <dgm:t>
        <a:bodyPr/>
        <a:lstStyle/>
        <a:p>
          <a:endParaRPr lang="it-IT"/>
        </a:p>
      </dgm:t>
    </dgm:pt>
    <dgm:pt modelId="{F1311DD2-47BA-46BD-A7A9-86950C0B7020}" type="sibTrans" cxnId="{182C347B-77C5-4F76-88F8-C8666E128BBB}">
      <dgm:prSet/>
      <dgm:spPr/>
      <dgm:t>
        <a:bodyPr/>
        <a:lstStyle/>
        <a:p>
          <a:endParaRPr lang="it-IT"/>
        </a:p>
      </dgm:t>
    </dgm:pt>
    <dgm:pt modelId="{5701DBDC-DBF9-4AC3-B653-8E7837ABFD5F}" type="pres">
      <dgm:prSet presAssocID="{C2C5FF5E-0ED4-48A2-9082-C1F8B8E20BC0}" presName="outerComposite" presStyleCnt="0">
        <dgm:presLayoutVars>
          <dgm:chMax val="5"/>
          <dgm:dir/>
          <dgm:resizeHandles val="exact"/>
        </dgm:presLayoutVars>
      </dgm:prSet>
      <dgm:spPr/>
    </dgm:pt>
    <dgm:pt modelId="{8CB14DEE-910A-4B5B-BDC6-670336D77C1D}" type="pres">
      <dgm:prSet presAssocID="{C2C5FF5E-0ED4-48A2-9082-C1F8B8E20BC0}" presName="dummyMaxCanvas" presStyleCnt="0">
        <dgm:presLayoutVars/>
      </dgm:prSet>
      <dgm:spPr/>
    </dgm:pt>
    <dgm:pt modelId="{1C16429F-E1D3-43C0-ABDC-45CB84649128}" type="pres">
      <dgm:prSet presAssocID="{C2C5FF5E-0ED4-48A2-9082-C1F8B8E20BC0}" presName="ThreeNodes_1" presStyleLbl="node1" presStyleIdx="0" presStyleCnt="3">
        <dgm:presLayoutVars>
          <dgm:bulletEnabled val="1"/>
        </dgm:presLayoutVars>
      </dgm:prSet>
      <dgm:spPr/>
    </dgm:pt>
    <dgm:pt modelId="{BEA2D1B4-FFDC-4F67-BAE6-EC15435DBBE1}" type="pres">
      <dgm:prSet presAssocID="{C2C5FF5E-0ED4-48A2-9082-C1F8B8E20BC0}" presName="ThreeNodes_2" presStyleLbl="node1" presStyleIdx="1" presStyleCnt="3">
        <dgm:presLayoutVars>
          <dgm:bulletEnabled val="1"/>
        </dgm:presLayoutVars>
      </dgm:prSet>
      <dgm:spPr/>
    </dgm:pt>
    <dgm:pt modelId="{288522A6-F421-4FB6-887F-1DD56FFE2204}" type="pres">
      <dgm:prSet presAssocID="{C2C5FF5E-0ED4-48A2-9082-C1F8B8E20BC0}" presName="ThreeNodes_3" presStyleLbl="node1" presStyleIdx="2" presStyleCnt="3">
        <dgm:presLayoutVars>
          <dgm:bulletEnabled val="1"/>
        </dgm:presLayoutVars>
      </dgm:prSet>
      <dgm:spPr/>
    </dgm:pt>
    <dgm:pt modelId="{22758AB5-97D2-4964-9DED-E7FAF979E49E}" type="pres">
      <dgm:prSet presAssocID="{C2C5FF5E-0ED4-48A2-9082-C1F8B8E20BC0}" presName="ThreeConn_1-2" presStyleLbl="fgAccFollowNode1" presStyleIdx="0" presStyleCnt="2">
        <dgm:presLayoutVars>
          <dgm:bulletEnabled val="1"/>
        </dgm:presLayoutVars>
      </dgm:prSet>
      <dgm:spPr/>
    </dgm:pt>
    <dgm:pt modelId="{39C3E198-C08D-4FEC-BAD4-A932C3580DE1}" type="pres">
      <dgm:prSet presAssocID="{C2C5FF5E-0ED4-48A2-9082-C1F8B8E20BC0}" presName="ThreeConn_2-3" presStyleLbl="fgAccFollowNode1" presStyleIdx="1" presStyleCnt="2">
        <dgm:presLayoutVars>
          <dgm:bulletEnabled val="1"/>
        </dgm:presLayoutVars>
      </dgm:prSet>
      <dgm:spPr/>
    </dgm:pt>
    <dgm:pt modelId="{54E8912E-5796-4649-87A6-9325648A236E}" type="pres">
      <dgm:prSet presAssocID="{C2C5FF5E-0ED4-48A2-9082-C1F8B8E20BC0}" presName="ThreeNodes_1_text" presStyleLbl="node1" presStyleIdx="2" presStyleCnt="3">
        <dgm:presLayoutVars>
          <dgm:bulletEnabled val="1"/>
        </dgm:presLayoutVars>
      </dgm:prSet>
      <dgm:spPr/>
    </dgm:pt>
    <dgm:pt modelId="{D41CD593-C754-479D-923D-CDFFFCC575ED}" type="pres">
      <dgm:prSet presAssocID="{C2C5FF5E-0ED4-48A2-9082-C1F8B8E20BC0}" presName="ThreeNodes_2_text" presStyleLbl="node1" presStyleIdx="2" presStyleCnt="3">
        <dgm:presLayoutVars>
          <dgm:bulletEnabled val="1"/>
        </dgm:presLayoutVars>
      </dgm:prSet>
      <dgm:spPr/>
    </dgm:pt>
    <dgm:pt modelId="{4D68F2AF-445D-450F-B182-6531FB3BE8E6}" type="pres">
      <dgm:prSet presAssocID="{C2C5FF5E-0ED4-48A2-9082-C1F8B8E20BC0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72C7C608-2A0C-49C3-89F2-2557598A8D27}" srcId="{C2C5FF5E-0ED4-48A2-9082-C1F8B8E20BC0}" destId="{B3732B9A-343D-4D05-B51D-36125D28EB56}" srcOrd="1" destOrd="0" parTransId="{C2BEFA40-4159-4B47-8AB4-D0C7DAC9BE93}" sibTransId="{722DBD68-1427-4AF2-B944-04161BBD721C}"/>
    <dgm:cxn modelId="{74F2F25D-B080-4447-9D7E-A160E706CE0B}" type="presOf" srcId="{B3732B9A-343D-4D05-B51D-36125D28EB56}" destId="{BEA2D1B4-FFDC-4F67-BAE6-EC15435DBBE1}" srcOrd="0" destOrd="0" presId="urn:microsoft.com/office/officeart/2005/8/layout/vProcess5"/>
    <dgm:cxn modelId="{95BF5846-EB1F-45D1-BCB1-E7871D900630}" type="presOf" srcId="{838FD0E0-56B4-486B-9528-9DCC257AA60B}" destId="{54E8912E-5796-4649-87A6-9325648A236E}" srcOrd="1" destOrd="0" presId="urn:microsoft.com/office/officeart/2005/8/layout/vProcess5"/>
    <dgm:cxn modelId="{C8935077-8732-44AC-818E-17D31A185211}" type="presOf" srcId="{838FD0E0-56B4-486B-9528-9DCC257AA60B}" destId="{1C16429F-E1D3-43C0-ABDC-45CB84649128}" srcOrd="0" destOrd="0" presId="urn:microsoft.com/office/officeart/2005/8/layout/vProcess5"/>
    <dgm:cxn modelId="{168DDE78-FC64-4AEA-9615-5990033FCE69}" type="presOf" srcId="{5A2BEB32-A5E5-4521-A60D-E538B12CAB86}" destId="{22758AB5-97D2-4964-9DED-E7FAF979E49E}" srcOrd="0" destOrd="0" presId="urn:microsoft.com/office/officeart/2005/8/layout/vProcess5"/>
    <dgm:cxn modelId="{182C347B-77C5-4F76-88F8-C8666E128BBB}" srcId="{C2C5FF5E-0ED4-48A2-9082-C1F8B8E20BC0}" destId="{3AF0D498-65C9-4836-B2C1-F0D0CF38CC9C}" srcOrd="2" destOrd="0" parTransId="{90449D70-1C80-4F2E-8522-A6C527B9C228}" sibTransId="{F1311DD2-47BA-46BD-A7A9-86950C0B7020}"/>
    <dgm:cxn modelId="{DF427880-12EB-4184-B3D4-D9C5E726A18C}" type="presOf" srcId="{722DBD68-1427-4AF2-B944-04161BBD721C}" destId="{39C3E198-C08D-4FEC-BAD4-A932C3580DE1}" srcOrd="0" destOrd="0" presId="urn:microsoft.com/office/officeart/2005/8/layout/vProcess5"/>
    <dgm:cxn modelId="{69A51385-6896-42D2-9A14-9EA5FAC8AFED}" type="presOf" srcId="{3AF0D498-65C9-4836-B2C1-F0D0CF38CC9C}" destId="{288522A6-F421-4FB6-887F-1DD56FFE2204}" srcOrd="0" destOrd="0" presId="urn:microsoft.com/office/officeart/2005/8/layout/vProcess5"/>
    <dgm:cxn modelId="{D82695A7-A5E4-4A1C-A209-D9C17518FE60}" srcId="{C2C5FF5E-0ED4-48A2-9082-C1F8B8E20BC0}" destId="{838FD0E0-56B4-486B-9528-9DCC257AA60B}" srcOrd="0" destOrd="0" parTransId="{5F26470D-650B-4A70-931C-94F9F3724663}" sibTransId="{5A2BEB32-A5E5-4521-A60D-E538B12CAB86}"/>
    <dgm:cxn modelId="{D17CB9A7-ED99-469D-AE51-880B152748E6}" type="presOf" srcId="{B3732B9A-343D-4D05-B51D-36125D28EB56}" destId="{D41CD593-C754-479D-923D-CDFFFCC575ED}" srcOrd="1" destOrd="0" presId="urn:microsoft.com/office/officeart/2005/8/layout/vProcess5"/>
    <dgm:cxn modelId="{6CF9EAC5-2F68-41C9-847D-7A18274D312A}" type="presOf" srcId="{C2C5FF5E-0ED4-48A2-9082-C1F8B8E20BC0}" destId="{5701DBDC-DBF9-4AC3-B653-8E7837ABFD5F}" srcOrd="0" destOrd="0" presId="urn:microsoft.com/office/officeart/2005/8/layout/vProcess5"/>
    <dgm:cxn modelId="{B26F34DA-86EA-4A1A-BBAE-ACAAB3A95FA7}" type="presOf" srcId="{3AF0D498-65C9-4836-B2C1-F0D0CF38CC9C}" destId="{4D68F2AF-445D-450F-B182-6531FB3BE8E6}" srcOrd="1" destOrd="0" presId="urn:microsoft.com/office/officeart/2005/8/layout/vProcess5"/>
    <dgm:cxn modelId="{F87FD242-7775-461B-B36B-3ED0540DB860}" type="presParOf" srcId="{5701DBDC-DBF9-4AC3-B653-8E7837ABFD5F}" destId="{8CB14DEE-910A-4B5B-BDC6-670336D77C1D}" srcOrd="0" destOrd="0" presId="urn:microsoft.com/office/officeart/2005/8/layout/vProcess5"/>
    <dgm:cxn modelId="{02419630-28A0-4B1E-8464-4EF333534DB7}" type="presParOf" srcId="{5701DBDC-DBF9-4AC3-B653-8E7837ABFD5F}" destId="{1C16429F-E1D3-43C0-ABDC-45CB84649128}" srcOrd="1" destOrd="0" presId="urn:microsoft.com/office/officeart/2005/8/layout/vProcess5"/>
    <dgm:cxn modelId="{8ABC092C-BCC7-4918-9A23-686230731616}" type="presParOf" srcId="{5701DBDC-DBF9-4AC3-B653-8E7837ABFD5F}" destId="{BEA2D1B4-FFDC-4F67-BAE6-EC15435DBBE1}" srcOrd="2" destOrd="0" presId="urn:microsoft.com/office/officeart/2005/8/layout/vProcess5"/>
    <dgm:cxn modelId="{BDFC8D3E-CCF4-4BD9-81CC-D1C594259EC6}" type="presParOf" srcId="{5701DBDC-DBF9-4AC3-B653-8E7837ABFD5F}" destId="{288522A6-F421-4FB6-887F-1DD56FFE2204}" srcOrd="3" destOrd="0" presId="urn:microsoft.com/office/officeart/2005/8/layout/vProcess5"/>
    <dgm:cxn modelId="{900B506F-E450-4772-9275-5335E5CEC153}" type="presParOf" srcId="{5701DBDC-DBF9-4AC3-B653-8E7837ABFD5F}" destId="{22758AB5-97D2-4964-9DED-E7FAF979E49E}" srcOrd="4" destOrd="0" presId="urn:microsoft.com/office/officeart/2005/8/layout/vProcess5"/>
    <dgm:cxn modelId="{01539B7F-4178-4BE8-8FFB-39901986414B}" type="presParOf" srcId="{5701DBDC-DBF9-4AC3-B653-8E7837ABFD5F}" destId="{39C3E198-C08D-4FEC-BAD4-A932C3580DE1}" srcOrd="5" destOrd="0" presId="urn:microsoft.com/office/officeart/2005/8/layout/vProcess5"/>
    <dgm:cxn modelId="{26A973CA-BC59-4F18-9671-7DFF1E365F69}" type="presParOf" srcId="{5701DBDC-DBF9-4AC3-B653-8E7837ABFD5F}" destId="{54E8912E-5796-4649-87A6-9325648A236E}" srcOrd="6" destOrd="0" presId="urn:microsoft.com/office/officeart/2005/8/layout/vProcess5"/>
    <dgm:cxn modelId="{304654D9-92B9-46CB-A403-5368D94EE374}" type="presParOf" srcId="{5701DBDC-DBF9-4AC3-B653-8E7837ABFD5F}" destId="{D41CD593-C754-479D-923D-CDFFFCC575ED}" srcOrd="7" destOrd="0" presId="urn:microsoft.com/office/officeart/2005/8/layout/vProcess5"/>
    <dgm:cxn modelId="{4199743A-1946-465B-BDAE-5112A0D95EFC}" type="presParOf" srcId="{5701DBDC-DBF9-4AC3-B653-8E7837ABFD5F}" destId="{4D68F2AF-445D-450F-B182-6531FB3BE8E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B00B4BE-F4F5-4CF0-8693-A039BB65780C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0170210-E6E8-4A16-940D-CEC3DF11D736}">
      <dgm:prSet phldrT="[Testo]"/>
      <dgm:spPr/>
      <dgm:t>
        <a:bodyPr/>
        <a:lstStyle/>
        <a:p>
          <a:pPr>
            <a:buNone/>
          </a:pPr>
          <a:r>
            <a:rPr lang="it-IT" b="1" dirty="0"/>
            <a:t>STUDENTS’ MOBILITIES</a:t>
          </a:r>
          <a:endParaRPr lang="it-IT" dirty="0"/>
        </a:p>
      </dgm:t>
    </dgm:pt>
    <dgm:pt modelId="{5F4D17CC-9AAF-4FCB-8CA5-63A925E7E67C}" type="parTrans" cxnId="{584AC7BE-C08B-417E-B45F-569C1F9D7E44}">
      <dgm:prSet/>
      <dgm:spPr/>
      <dgm:t>
        <a:bodyPr/>
        <a:lstStyle/>
        <a:p>
          <a:endParaRPr lang="it-IT"/>
        </a:p>
      </dgm:t>
    </dgm:pt>
    <dgm:pt modelId="{E9EA8358-DE9F-49F0-976C-57722A5F5CC9}" type="sibTrans" cxnId="{584AC7BE-C08B-417E-B45F-569C1F9D7E44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it-IT"/>
        </a:p>
      </dgm:t>
    </dgm:pt>
    <dgm:pt modelId="{A62D7328-F88B-4AEF-9DEC-C792AB32B91C}">
      <dgm:prSet phldrT="[Testo]"/>
      <dgm:spPr/>
      <dgm:t>
        <a:bodyPr/>
        <a:lstStyle/>
        <a:p>
          <a:pPr>
            <a:buFont typeface="Times New Roman" panose="02020603050405020304" pitchFamily="18" charset="0"/>
            <a:buChar char="-"/>
          </a:pPr>
          <a:r>
            <a:rPr lang="it-IT" dirty="0"/>
            <a:t>7 studenti spagnoli + 2 docenti accompagnatori ( 25 Gennaio / 01 Febbraio 2025 )</a:t>
          </a:r>
        </a:p>
      </dgm:t>
    </dgm:pt>
    <dgm:pt modelId="{503B42C9-39E2-4E8A-8BBF-BD8EC1A2933C}" type="parTrans" cxnId="{DDF01E0C-3AB5-4800-B3FC-9C3273A6B65A}">
      <dgm:prSet/>
      <dgm:spPr/>
      <dgm:t>
        <a:bodyPr/>
        <a:lstStyle/>
        <a:p>
          <a:endParaRPr lang="it-IT"/>
        </a:p>
      </dgm:t>
    </dgm:pt>
    <dgm:pt modelId="{9B313CB4-C623-4830-87F1-33F535C38F88}" type="sibTrans" cxnId="{DDF01E0C-3AB5-4800-B3FC-9C3273A6B65A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it-IT"/>
        </a:p>
      </dgm:t>
    </dgm:pt>
    <dgm:pt modelId="{0BA5B811-A12D-431B-94EA-4C8E13C05B2C}">
      <dgm:prSet phldrT="[Testo]"/>
      <dgm:spPr/>
      <dgm:t>
        <a:bodyPr/>
        <a:lstStyle/>
        <a:p>
          <a:pPr>
            <a:buFont typeface="Times New Roman" panose="02020603050405020304" pitchFamily="18" charset="0"/>
            <a:buChar char="-"/>
          </a:pPr>
          <a:r>
            <a:rPr lang="it-IT" dirty="0"/>
            <a:t>10 studenti austriaci + 2 docenti accompagnatori a ( 11/18 Maggio 2025 )</a:t>
          </a:r>
        </a:p>
      </dgm:t>
    </dgm:pt>
    <dgm:pt modelId="{4772FEF5-5E52-4884-89FF-B9F3F8F49CD4}" type="parTrans" cxnId="{BD712FAD-EDD1-44A3-B0B9-5212CDB87345}">
      <dgm:prSet/>
      <dgm:spPr/>
      <dgm:t>
        <a:bodyPr/>
        <a:lstStyle/>
        <a:p>
          <a:endParaRPr lang="it-IT"/>
        </a:p>
      </dgm:t>
    </dgm:pt>
    <dgm:pt modelId="{CD91AADD-BF07-4ED6-9CA1-8ECF39ACFBCD}" type="sibTrans" cxnId="{BD712FAD-EDD1-44A3-B0B9-5212CDB87345}">
      <dgm:prSet/>
      <dgm:spPr/>
      <dgm:t>
        <a:bodyPr/>
        <a:lstStyle/>
        <a:p>
          <a:endParaRPr lang="it-IT"/>
        </a:p>
      </dgm:t>
    </dgm:pt>
    <dgm:pt modelId="{D8F21BB4-796E-49BE-BC9E-B14C67CB3AAE}" type="pres">
      <dgm:prSet presAssocID="{6B00B4BE-F4F5-4CF0-8693-A039BB65780C}" presName="outerComposite" presStyleCnt="0">
        <dgm:presLayoutVars>
          <dgm:chMax val="5"/>
          <dgm:dir/>
          <dgm:resizeHandles val="exact"/>
        </dgm:presLayoutVars>
      </dgm:prSet>
      <dgm:spPr/>
    </dgm:pt>
    <dgm:pt modelId="{E1872571-F1A5-4E45-BFD2-7A31CE9862EB}" type="pres">
      <dgm:prSet presAssocID="{6B00B4BE-F4F5-4CF0-8693-A039BB65780C}" presName="dummyMaxCanvas" presStyleCnt="0">
        <dgm:presLayoutVars/>
      </dgm:prSet>
      <dgm:spPr/>
    </dgm:pt>
    <dgm:pt modelId="{14472CFB-6516-487F-AF67-C18DFA34C316}" type="pres">
      <dgm:prSet presAssocID="{6B00B4BE-F4F5-4CF0-8693-A039BB65780C}" presName="ThreeNodes_1" presStyleLbl="node1" presStyleIdx="0" presStyleCnt="3">
        <dgm:presLayoutVars>
          <dgm:bulletEnabled val="1"/>
        </dgm:presLayoutVars>
      </dgm:prSet>
      <dgm:spPr/>
    </dgm:pt>
    <dgm:pt modelId="{4A69AF9F-5308-4211-8E37-DED1D99212AA}" type="pres">
      <dgm:prSet presAssocID="{6B00B4BE-F4F5-4CF0-8693-A039BB65780C}" presName="ThreeNodes_2" presStyleLbl="node1" presStyleIdx="1" presStyleCnt="3">
        <dgm:presLayoutVars>
          <dgm:bulletEnabled val="1"/>
        </dgm:presLayoutVars>
      </dgm:prSet>
      <dgm:spPr/>
    </dgm:pt>
    <dgm:pt modelId="{155F0E68-7BC6-4F0A-8FF4-B2AAB5493A59}" type="pres">
      <dgm:prSet presAssocID="{6B00B4BE-F4F5-4CF0-8693-A039BB65780C}" presName="ThreeNodes_3" presStyleLbl="node1" presStyleIdx="2" presStyleCnt="3">
        <dgm:presLayoutVars>
          <dgm:bulletEnabled val="1"/>
        </dgm:presLayoutVars>
      </dgm:prSet>
      <dgm:spPr/>
    </dgm:pt>
    <dgm:pt modelId="{244BB931-4B1A-4F5A-99DD-38848B845D44}" type="pres">
      <dgm:prSet presAssocID="{6B00B4BE-F4F5-4CF0-8693-A039BB65780C}" presName="ThreeConn_1-2" presStyleLbl="fgAccFollowNode1" presStyleIdx="0" presStyleCnt="2">
        <dgm:presLayoutVars>
          <dgm:bulletEnabled val="1"/>
        </dgm:presLayoutVars>
      </dgm:prSet>
      <dgm:spPr/>
    </dgm:pt>
    <dgm:pt modelId="{88EBA9E1-893C-4DF0-924C-7F4F99816250}" type="pres">
      <dgm:prSet presAssocID="{6B00B4BE-F4F5-4CF0-8693-A039BB65780C}" presName="ThreeConn_2-3" presStyleLbl="fgAccFollowNode1" presStyleIdx="1" presStyleCnt="2">
        <dgm:presLayoutVars>
          <dgm:bulletEnabled val="1"/>
        </dgm:presLayoutVars>
      </dgm:prSet>
      <dgm:spPr/>
    </dgm:pt>
    <dgm:pt modelId="{FA8D7BF8-2BDA-42A9-8F22-A38A54A07D6B}" type="pres">
      <dgm:prSet presAssocID="{6B00B4BE-F4F5-4CF0-8693-A039BB65780C}" presName="ThreeNodes_1_text" presStyleLbl="node1" presStyleIdx="2" presStyleCnt="3">
        <dgm:presLayoutVars>
          <dgm:bulletEnabled val="1"/>
        </dgm:presLayoutVars>
      </dgm:prSet>
      <dgm:spPr/>
    </dgm:pt>
    <dgm:pt modelId="{E76529DD-C962-4D55-800A-D62E2871B648}" type="pres">
      <dgm:prSet presAssocID="{6B00B4BE-F4F5-4CF0-8693-A039BB65780C}" presName="ThreeNodes_2_text" presStyleLbl="node1" presStyleIdx="2" presStyleCnt="3">
        <dgm:presLayoutVars>
          <dgm:bulletEnabled val="1"/>
        </dgm:presLayoutVars>
      </dgm:prSet>
      <dgm:spPr/>
    </dgm:pt>
    <dgm:pt modelId="{EB3CDE3B-09E8-4C85-B6D3-E1C2800D0D39}" type="pres">
      <dgm:prSet presAssocID="{6B00B4BE-F4F5-4CF0-8693-A039BB65780C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DF01E0C-3AB5-4800-B3FC-9C3273A6B65A}" srcId="{6B00B4BE-F4F5-4CF0-8693-A039BB65780C}" destId="{A62D7328-F88B-4AEF-9DEC-C792AB32B91C}" srcOrd="1" destOrd="0" parTransId="{503B42C9-39E2-4E8A-8BBF-BD8EC1A2933C}" sibTransId="{9B313CB4-C623-4830-87F1-33F535C38F88}"/>
    <dgm:cxn modelId="{E4F4B60F-219E-4912-BB8F-22EA67352833}" type="presOf" srcId="{70170210-E6E8-4A16-940D-CEC3DF11D736}" destId="{FA8D7BF8-2BDA-42A9-8F22-A38A54A07D6B}" srcOrd="1" destOrd="0" presId="urn:microsoft.com/office/officeart/2005/8/layout/vProcess5"/>
    <dgm:cxn modelId="{8DBCB621-8A6C-4E13-A781-82BE6B4D66EA}" type="presOf" srcId="{9B313CB4-C623-4830-87F1-33F535C38F88}" destId="{88EBA9E1-893C-4DF0-924C-7F4F99816250}" srcOrd="0" destOrd="0" presId="urn:microsoft.com/office/officeart/2005/8/layout/vProcess5"/>
    <dgm:cxn modelId="{6BF87764-7FE7-4BC0-9851-E36D3666C51F}" type="presOf" srcId="{A62D7328-F88B-4AEF-9DEC-C792AB32B91C}" destId="{E76529DD-C962-4D55-800A-D62E2871B648}" srcOrd="1" destOrd="0" presId="urn:microsoft.com/office/officeart/2005/8/layout/vProcess5"/>
    <dgm:cxn modelId="{9710038B-5E3C-4005-8985-26528C0F1C2D}" type="presOf" srcId="{A62D7328-F88B-4AEF-9DEC-C792AB32B91C}" destId="{4A69AF9F-5308-4211-8E37-DED1D99212AA}" srcOrd="0" destOrd="0" presId="urn:microsoft.com/office/officeart/2005/8/layout/vProcess5"/>
    <dgm:cxn modelId="{BD712FAD-EDD1-44A3-B0B9-5212CDB87345}" srcId="{6B00B4BE-F4F5-4CF0-8693-A039BB65780C}" destId="{0BA5B811-A12D-431B-94EA-4C8E13C05B2C}" srcOrd="2" destOrd="0" parTransId="{4772FEF5-5E52-4884-89FF-B9F3F8F49CD4}" sibTransId="{CD91AADD-BF07-4ED6-9CA1-8ECF39ACFBCD}"/>
    <dgm:cxn modelId="{42AE40BA-7CB5-4749-993B-D7B129BFD7D6}" type="presOf" srcId="{6B00B4BE-F4F5-4CF0-8693-A039BB65780C}" destId="{D8F21BB4-796E-49BE-BC9E-B14C67CB3AAE}" srcOrd="0" destOrd="0" presId="urn:microsoft.com/office/officeart/2005/8/layout/vProcess5"/>
    <dgm:cxn modelId="{584AC7BE-C08B-417E-B45F-569C1F9D7E44}" srcId="{6B00B4BE-F4F5-4CF0-8693-A039BB65780C}" destId="{70170210-E6E8-4A16-940D-CEC3DF11D736}" srcOrd="0" destOrd="0" parTransId="{5F4D17CC-9AAF-4FCB-8CA5-63A925E7E67C}" sibTransId="{E9EA8358-DE9F-49F0-976C-57722A5F5CC9}"/>
    <dgm:cxn modelId="{C06FE5C8-4079-4B4C-B014-013E9CE0BE6E}" type="presOf" srcId="{E9EA8358-DE9F-49F0-976C-57722A5F5CC9}" destId="{244BB931-4B1A-4F5A-99DD-38848B845D44}" srcOrd="0" destOrd="0" presId="urn:microsoft.com/office/officeart/2005/8/layout/vProcess5"/>
    <dgm:cxn modelId="{0EDA80C9-A2AF-4C0A-821F-C337B303F956}" type="presOf" srcId="{0BA5B811-A12D-431B-94EA-4C8E13C05B2C}" destId="{EB3CDE3B-09E8-4C85-B6D3-E1C2800D0D39}" srcOrd="1" destOrd="0" presId="urn:microsoft.com/office/officeart/2005/8/layout/vProcess5"/>
    <dgm:cxn modelId="{ED2558D7-6308-4E21-9370-C70C6C35537B}" type="presOf" srcId="{70170210-E6E8-4A16-940D-CEC3DF11D736}" destId="{14472CFB-6516-487F-AF67-C18DFA34C316}" srcOrd="0" destOrd="0" presId="urn:microsoft.com/office/officeart/2005/8/layout/vProcess5"/>
    <dgm:cxn modelId="{77578AEE-2DE8-4AC7-AF2A-A9E81FFD0A15}" type="presOf" srcId="{0BA5B811-A12D-431B-94EA-4C8E13C05B2C}" destId="{155F0E68-7BC6-4F0A-8FF4-B2AAB5493A59}" srcOrd="0" destOrd="0" presId="urn:microsoft.com/office/officeart/2005/8/layout/vProcess5"/>
    <dgm:cxn modelId="{60D5BE8A-DF8A-43C3-8D77-864E258AE8A7}" type="presParOf" srcId="{D8F21BB4-796E-49BE-BC9E-B14C67CB3AAE}" destId="{E1872571-F1A5-4E45-BFD2-7A31CE9862EB}" srcOrd="0" destOrd="0" presId="urn:microsoft.com/office/officeart/2005/8/layout/vProcess5"/>
    <dgm:cxn modelId="{FD824AE0-90DB-4C40-853D-4349861D2F01}" type="presParOf" srcId="{D8F21BB4-796E-49BE-BC9E-B14C67CB3AAE}" destId="{14472CFB-6516-487F-AF67-C18DFA34C316}" srcOrd="1" destOrd="0" presId="urn:microsoft.com/office/officeart/2005/8/layout/vProcess5"/>
    <dgm:cxn modelId="{7A050834-B209-4129-B4AD-F8496734CCA0}" type="presParOf" srcId="{D8F21BB4-796E-49BE-BC9E-B14C67CB3AAE}" destId="{4A69AF9F-5308-4211-8E37-DED1D99212AA}" srcOrd="2" destOrd="0" presId="urn:microsoft.com/office/officeart/2005/8/layout/vProcess5"/>
    <dgm:cxn modelId="{06159498-5036-47AC-8677-22D43E057E33}" type="presParOf" srcId="{D8F21BB4-796E-49BE-BC9E-B14C67CB3AAE}" destId="{155F0E68-7BC6-4F0A-8FF4-B2AAB5493A59}" srcOrd="3" destOrd="0" presId="urn:microsoft.com/office/officeart/2005/8/layout/vProcess5"/>
    <dgm:cxn modelId="{2CE068F2-9B39-4CED-B34D-A0C3A50DEDB2}" type="presParOf" srcId="{D8F21BB4-796E-49BE-BC9E-B14C67CB3AAE}" destId="{244BB931-4B1A-4F5A-99DD-38848B845D44}" srcOrd="4" destOrd="0" presId="urn:microsoft.com/office/officeart/2005/8/layout/vProcess5"/>
    <dgm:cxn modelId="{DF649834-5A17-460F-A191-58D1CB10B61A}" type="presParOf" srcId="{D8F21BB4-796E-49BE-BC9E-B14C67CB3AAE}" destId="{88EBA9E1-893C-4DF0-924C-7F4F99816250}" srcOrd="5" destOrd="0" presId="urn:microsoft.com/office/officeart/2005/8/layout/vProcess5"/>
    <dgm:cxn modelId="{897F010D-B2EF-4B4D-B298-5961111A1B19}" type="presParOf" srcId="{D8F21BB4-796E-49BE-BC9E-B14C67CB3AAE}" destId="{FA8D7BF8-2BDA-42A9-8F22-A38A54A07D6B}" srcOrd="6" destOrd="0" presId="urn:microsoft.com/office/officeart/2005/8/layout/vProcess5"/>
    <dgm:cxn modelId="{43819DD0-CBF5-4918-B6A6-B48D7F768F3D}" type="presParOf" srcId="{D8F21BB4-796E-49BE-BC9E-B14C67CB3AAE}" destId="{E76529DD-C962-4D55-800A-D62E2871B648}" srcOrd="7" destOrd="0" presId="urn:microsoft.com/office/officeart/2005/8/layout/vProcess5"/>
    <dgm:cxn modelId="{9505BD90-AE67-4EB6-8C29-2D4DB46B0EE2}" type="presParOf" srcId="{D8F21BB4-796E-49BE-BC9E-B14C67CB3AAE}" destId="{EB3CDE3B-09E8-4C85-B6D3-E1C2800D0D3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A7742-682C-416D-80A4-5CA96103D4E0}">
      <dsp:nvSpPr>
        <dsp:cNvPr id="0" name=""/>
        <dsp:cNvSpPr/>
      </dsp:nvSpPr>
      <dsp:spPr>
        <a:xfrm>
          <a:off x="3229976" y="0"/>
          <a:ext cx="2309703" cy="230993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2C12C8-DD34-4D7E-9CFB-EFB61CBD20FA}">
      <dsp:nvSpPr>
        <dsp:cNvPr id="0" name=""/>
        <dsp:cNvSpPr/>
      </dsp:nvSpPr>
      <dsp:spPr>
        <a:xfrm>
          <a:off x="3739922" y="836135"/>
          <a:ext cx="1288945" cy="644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ITALIA</a:t>
          </a:r>
        </a:p>
      </dsp:txBody>
      <dsp:txXfrm>
        <a:off x="3739922" y="836135"/>
        <a:ext cx="1288945" cy="644405"/>
      </dsp:txXfrm>
    </dsp:sp>
    <dsp:sp modelId="{693E1C38-6FD8-43D2-9780-22C5E0F9CE2E}">
      <dsp:nvSpPr>
        <dsp:cNvPr id="0" name=""/>
        <dsp:cNvSpPr/>
      </dsp:nvSpPr>
      <dsp:spPr>
        <a:xfrm>
          <a:off x="2588320" y="1327402"/>
          <a:ext cx="2309703" cy="230993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828EA3-10D7-4581-AD82-10C9999F166F}">
      <dsp:nvSpPr>
        <dsp:cNvPr id="0" name=""/>
        <dsp:cNvSpPr/>
      </dsp:nvSpPr>
      <dsp:spPr>
        <a:xfrm>
          <a:off x="3095666" y="2165988"/>
          <a:ext cx="1288945" cy="644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SPAGNA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CROAZIA</a:t>
          </a:r>
        </a:p>
      </dsp:txBody>
      <dsp:txXfrm>
        <a:off x="3095666" y="2165988"/>
        <a:ext cx="1288945" cy="644405"/>
      </dsp:txXfrm>
    </dsp:sp>
    <dsp:sp modelId="{94247001-A146-4094-B392-97C5CB665A7E}">
      <dsp:nvSpPr>
        <dsp:cNvPr id="0" name=""/>
        <dsp:cNvSpPr/>
      </dsp:nvSpPr>
      <dsp:spPr>
        <a:xfrm>
          <a:off x="3229976" y="2659705"/>
          <a:ext cx="2309703" cy="2309938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B8ECCC-FEBC-44B8-AFB6-662413F5B981}">
      <dsp:nvSpPr>
        <dsp:cNvPr id="0" name=""/>
        <dsp:cNvSpPr/>
      </dsp:nvSpPr>
      <dsp:spPr>
        <a:xfrm>
          <a:off x="3739922" y="3495841"/>
          <a:ext cx="1288945" cy="644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FINLANDIA</a:t>
          </a:r>
        </a:p>
      </dsp:txBody>
      <dsp:txXfrm>
        <a:off x="3739922" y="3495841"/>
        <a:ext cx="1288945" cy="644405"/>
      </dsp:txXfrm>
    </dsp:sp>
    <dsp:sp modelId="{28B6AE34-8659-46DF-A8E8-C7DF30CB803F}">
      <dsp:nvSpPr>
        <dsp:cNvPr id="0" name=""/>
        <dsp:cNvSpPr/>
      </dsp:nvSpPr>
      <dsp:spPr>
        <a:xfrm>
          <a:off x="2752958" y="4140247"/>
          <a:ext cx="1984325" cy="198528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C0268-A841-4566-A47A-D7414E8E3AC5}">
      <dsp:nvSpPr>
        <dsp:cNvPr id="0" name=""/>
        <dsp:cNvSpPr/>
      </dsp:nvSpPr>
      <dsp:spPr>
        <a:xfrm>
          <a:off x="3095666" y="4825694"/>
          <a:ext cx="1288945" cy="6444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AUSTRIA</a:t>
          </a:r>
        </a:p>
      </dsp:txBody>
      <dsp:txXfrm>
        <a:off x="3095666" y="4825694"/>
        <a:ext cx="1288945" cy="6444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110363-12D4-42AF-A3CF-632C7DD5969F}">
      <dsp:nvSpPr>
        <dsp:cNvPr id="0" name=""/>
        <dsp:cNvSpPr/>
      </dsp:nvSpPr>
      <dsp:spPr>
        <a:xfrm>
          <a:off x="-7670530" y="-1172760"/>
          <a:ext cx="9132498" cy="9132498"/>
        </a:xfrm>
        <a:prstGeom prst="blockArc">
          <a:avLst>
            <a:gd name="adj1" fmla="val 18900000"/>
            <a:gd name="adj2" fmla="val 2700000"/>
            <a:gd name="adj3" fmla="val 23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6EB11C-FEC3-45F2-B88F-2EBF7B33394F}">
      <dsp:nvSpPr>
        <dsp:cNvPr id="0" name=""/>
        <dsp:cNvSpPr/>
      </dsp:nvSpPr>
      <dsp:spPr>
        <a:xfrm>
          <a:off x="942032" y="678697"/>
          <a:ext cx="8624198" cy="13573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7433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 </a:t>
          </a:r>
          <a:r>
            <a:rPr lang="it-IT" sz="2200" b="1" kern="1200" dirty="0">
              <a:solidFill>
                <a:schemeClr val="bg1"/>
              </a:solidFill>
            </a:rPr>
            <a:t>MIGLIORAMENTO DELLA PERFORMACE DI APPRENDIMENTO NELLE COMPETENZE LINGUISTICHE</a:t>
          </a:r>
          <a:endParaRPr lang="it-IT" sz="2200" kern="1200" dirty="0">
            <a:solidFill>
              <a:schemeClr val="bg1"/>
            </a:solidFill>
          </a:endParaRPr>
        </a:p>
      </dsp:txBody>
      <dsp:txXfrm>
        <a:off x="942032" y="678697"/>
        <a:ext cx="8624198" cy="1357395"/>
      </dsp:txXfrm>
    </dsp:sp>
    <dsp:sp modelId="{C1C03422-802D-42F5-A1F9-86BA9E4204C8}">
      <dsp:nvSpPr>
        <dsp:cNvPr id="0" name=""/>
        <dsp:cNvSpPr/>
      </dsp:nvSpPr>
      <dsp:spPr>
        <a:xfrm>
          <a:off x="93660" y="509023"/>
          <a:ext cx="1696744" cy="1696744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204AA-C79F-43E4-A74D-DCF0BDB59602}">
      <dsp:nvSpPr>
        <dsp:cNvPr id="0" name=""/>
        <dsp:cNvSpPr/>
      </dsp:nvSpPr>
      <dsp:spPr>
        <a:xfrm>
          <a:off x="1435445" y="2714791"/>
          <a:ext cx="8130784" cy="13573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7433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b="1" kern="1200" dirty="0">
              <a:solidFill>
                <a:schemeClr val="bg1"/>
              </a:solidFill>
            </a:rPr>
            <a:t>POTENZIAMENTO DELLA CONSAPEVOLEZZA INTERCULTURALE COME LEGACY COL TERRITORIO</a:t>
          </a:r>
          <a:endParaRPr lang="it-IT" sz="2200" kern="1200" dirty="0">
            <a:solidFill>
              <a:schemeClr val="bg1"/>
            </a:solidFill>
          </a:endParaRPr>
        </a:p>
      </dsp:txBody>
      <dsp:txXfrm>
        <a:off x="1435445" y="2714791"/>
        <a:ext cx="8130784" cy="1357395"/>
      </dsp:txXfrm>
    </dsp:sp>
    <dsp:sp modelId="{CEAB31FF-B607-4B62-9835-1520F8D84568}">
      <dsp:nvSpPr>
        <dsp:cNvPr id="0" name=""/>
        <dsp:cNvSpPr/>
      </dsp:nvSpPr>
      <dsp:spPr>
        <a:xfrm>
          <a:off x="587073" y="2545116"/>
          <a:ext cx="1696744" cy="1696744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37ADCF-1856-43CF-AAE6-3918C3B030A0}">
      <dsp:nvSpPr>
        <dsp:cNvPr id="0" name=""/>
        <dsp:cNvSpPr/>
      </dsp:nvSpPr>
      <dsp:spPr>
        <a:xfrm>
          <a:off x="942032" y="4750884"/>
          <a:ext cx="8624198" cy="13573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7433" tIns="55880" rIns="55880" bIns="5588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 </a:t>
          </a:r>
          <a:r>
            <a:rPr lang="it-IT" sz="2200" b="1" kern="1200" dirty="0">
              <a:solidFill>
                <a:schemeClr val="bg1"/>
              </a:solidFill>
            </a:rPr>
            <a:t>IMPLEMENTARE L'INCLUSIONE E L'INTEGRAZIONE ATTRAVERSO CURRICULA PROGETTATI AL “PLURALE” PER VALORIZZARE GLI ALLIEVI NELLE LORO MOLTEPLICI FORME DI DIFFERENZIAZIONE</a:t>
          </a:r>
          <a:endParaRPr lang="it-IT" sz="2200" kern="1200" dirty="0">
            <a:solidFill>
              <a:schemeClr val="bg1"/>
            </a:solidFill>
          </a:endParaRPr>
        </a:p>
      </dsp:txBody>
      <dsp:txXfrm>
        <a:off x="942032" y="4750884"/>
        <a:ext cx="8624198" cy="1357395"/>
      </dsp:txXfrm>
    </dsp:sp>
    <dsp:sp modelId="{F306AFC1-385A-4C53-8807-D83B4F614CED}">
      <dsp:nvSpPr>
        <dsp:cNvPr id="0" name=""/>
        <dsp:cNvSpPr/>
      </dsp:nvSpPr>
      <dsp:spPr>
        <a:xfrm>
          <a:off x="93660" y="4581210"/>
          <a:ext cx="1696744" cy="1696744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9C659-0B85-44A4-9446-58C955B0ABEE}">
      <dsp:nvSpPr>
        <dsp:cNvPr id="0" name=""/>
        <dsp:cNvSpPr/>
      </dsp:nvSpPr>
      <dsp:spPr>
        <a:xfrm>
          <a:off x="3335655" y="392620"/>
          <a:ext cx="5760719" cy="180022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352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b="1" kern="1200" dirty="0"/>
            <a:t>11 MOBILTA’</a:t>
          </a:r>
        </a:p>
      </dsp:txBody>
      <dsp:txXfrm>
        <a:off x="3335655" y="392620"/>
        <a:ext cx="5760719" cy="1800224"/>
      </dsp:txXfrm>
    </dsp:sp>
    <dsp:sp modelId="{2D743929-C4B5-4C47-BC69-F5DAB9BA239D}">
      <dsp:nvSpPr>
        <dsp:cNvPr id="0" name=""/>
        <dsp:cNvSpPr/>
      </dsp:nvSpPr>
      <dsp:spPr>
        <a:xfrm>
          <a:off x="3095625" y="132588"/>
          <a:ext cx="1260157" cy="1890236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FC6C26-E246-4077-BF01-9C65CAD8D3DD}">
      <dsp:nvSpPr>
        <dsp:cNvPr id="0" name=""/>
        <dsp:cNvSpPr/>
      </dsp:nvSpPr>
      <dsp:spPr>
        <a:xfrm>
          <a:off x="3335655" y="2658903"/>
          <a:ext cx="5760719" cy="180022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352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kern="1200" dirty="0"/>
            <a:t>O4 </a:t>
          </a: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kern="1200" dirty="0"/>
            <a:t>MOBILITA’ STUDENTI</a:t>
          </a:r>
        </a:p>
      </dsp:txBody>
      <dsp:txXfrm>
        <a:off x="3335655" y="2658903"/>
        <a:ext cx="5760719" cy="1800224"/>
      </dsp:txXfrm>
    </dsp:sp>
    <dsp:sp modelId="{AE65574C-51C0-4B3E-A38F-07862A686D46}">
      <dsp:nvSpPr>
        <dsp:cNvPr id="0" name=""/>
        <dsp:cNvSpPr/>
      </dsp:nvSpPr>
      <dsp:spPr>
        <a:xfrm>
          <a:off x="3095625" y="2398871"/>
          <a:ext cx="1260157" cy="1890236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238DA6-AFD0-4F2B-A7A0-B0D73FA138D9}">
      <dsp:nvSpPr>
        <dsp:cNvPr id="0" name=""/>
        <dsp:cNvSpPr/>
      </dsp:nvSpPr>
      <dsp:spPr>
        <a:xfrm>
          <a:off x="3335655" y="4925186"/>
          <a:ext cx="5760719" cy="180022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352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None/>
          </a:pPr>
          <a:r>
            <a:rPr lang="it-IT" sz="4000" kern="1200" dirty="0">
              <a:solidFill>
                <a:srgbClr val="002060"/>
              </a:solidFill>
            </a:rPr>
            <a:t>07 </a:t>
          </a: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None/>
          </a:pPr>
          <a:r>
            <a:rPr lang="it-IT" sz="4000" kern="1200" dirty="0">
              <a:solidFill>
                <a:srgbClr val="002060"/>
              </a:solidFill>
            </a:rPr>
            <a:t>MOBILITA’ DOCENTI</a:t>
          </a:r>
          <a:endParaRPr lang="it-IT" sz="4000" kern="1200" dirty="0"/>
        </a:p>
      </dsp:txBody>
      <dsp:txXfrm>
        <a:off x="3335655" y="4925186"/>
        <a:ext cx="5760719" cy="1800224"/>
      </dsp:txXfrm>
    </dsp:sp>
    <dsp:sp modelId="{EF5B67EA-FBBD-4F83-8A31-3DA9AD7774EF}">
      <dsp:nvSpPr>
        <dsp:cNvPr id="0" name=""/>
        <dsp:cNvSpPr/>
      </dsp:nvSpPr>
      <dsp:spPr>
        <a:xfrm>
          <a:off x="3095625" y="4665154"/>
          <a:ext cx="1260157" cy="1890236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E792EC-E8E7-4FA6-AF51-98812E0E1A97}">
      <dsp:nvSpPr>
        <dsp:cNvPr id="0" name=""/>
        <dsp:cNvSpPr/>
      </dsp:nvSpPr>
      <dsp:spPr>
        <a:xfrm>
          <a:off x="0" y="0"/>
          <a:ext cx="10363200" cy="2057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700" kern="1200" dirty="0"/>
            <a:t>Mobilità di gruppo --  di  17 studenti partecipanti</a:t>
          </a:r>
        </a:p>
      </dsp:txBody>
      <dsp:txXfrm>
        <a:off x="60259" y="60259"/>
        <a:ext cx="8143105" cy="1936882"/>
      </dsp:txXfrm>
    </dsp:sp>
    <dsp:sp modelId="{99B2947D-0E1F-4CB2-AB3D-65A070E632F9}">
      <dsp:nvSpPr>
        <dsp:cNvPr id="0" name=""/>
        <dsp:cNvSpPr/>
      </dsp:nvSpPr>
      <dsp:spPr>
        <a:xfrm>
          <a:off x="914399" y="2400300"/>
          <a:ext cx="10363200" cy="2057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700" b="1" kern="1200" dirty="0"/>
            <a:t>Job-</a:t>
          </a:r>
          <a:r>
            <a:rPr lang="it-IT" sz="4700" b="1" kern="1200" dirty="0" err="1"/>
            <a:t>shadowing</a:t>
          </a:r>
          <a:r>
            <a:rPr lang="it-IT" sz="4700" kern="1200" dirty="0"/>
            <a:t> – 1 docente </a:t>
          </a:r>
        </a:p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700" b="1" kern="1200" dirty="0" err="1"/>
            <a:t>Preparatory</a:t>
          </a:r>
          <a:r>
            <a:rPr lang="it-IT" sz="4700" b="1" kern="1200" dirty="0"/>
            <a:t> </a:t>
          </a:r>
          <a:r>
            <a:rPr lang="it-IT" sz="4700" b="1" kern="1200" dirty="0" err="1"/>
            <a:t>visit</a:t>
          </a:r>
          <a:r>
            <a:rPr lang="it-IT" sz="4700" b="1" kern="1200" dirty="0"/>
            <a:t> </a:t>
          </a:r>
          <a:r>
            <a:rPr lang="it-IT" sz="4700" kern="1200" dirty="0"/>
            <a:t>– 1 docente</a:t>
          </a:r>
        </a:p>
      </dsp:txBody>
      <dsp:txXfrm>
        <a:off x="974658" y="2460559"/>
        <a:ext cx="7990972" cy="1936882"/>
      </dsp:txXfrm>
    </dsp:sp>
    <dsp:sp modelId="{4A27DF29-9CF5-4898-B23D-23DA389EB421}">
      <dsp:nvSpPr>
        <dsp:cNvPr id="0" name=""/>
        <dsp:cNvSpPr/>
      </dsp:nvSpPr>
      <dsp:spPr>
        <a:xfrm>
          <a:off x="1828799" y="4800600"/>
          <a:ext cx="10363200" cy="2057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700" kern="1200" dirty="0"/>
            <a:t>Teachers’ training – 2 docenti</a:t>
          </a:r>
        </a:p>
      </dsp:txBody>
      <dsp:txXfrm>
        <a:off x="1889058" y="4860859"/>
        <a:ext cx="7990972" cy="1936882"/>
      </dsp:txXfrm>
    </dsp:sp>
    <dsp:sp modelId="{F2F17A18-119A-471F-8022-CA1EFA2C658A}">
      <dsp:nvSpPr>
        <dsp:cNvPr id="0" name=""/>
        <dsp:cNvSpPr/>
      </dsp:nvSpPr>
      <dsp:spPr>
        <a:xfrm>
          <a:off x="9025890" y="1560195"/>
          <a:ext cx="1337310" cy="1337310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600" kern="1200"/>
        </a:p>
      </dsp:txBody>
      <dsp:txXfrm>
        <a:off x="9326785" y="1560195"/>
        <a:ext cx="735520" cy="1006326"/>
      </dsp:txXfrm>
    </dsp:sp>
    <dsp:sp modelId="{AD460141-0A5C-4662-B8D8-F7B1FA3D6FED}">
      <dsp:nvSpPr>
        <dsp:cNvPr id="0" name=""/>
        <dsp:cNvSpPr/>
      </dsp:nvSpPr>
      <dsp:spPr>
        <a:xfrm>
          <a:off x="9940290" y="3946779"/>
          <a:ext cx="1337310" cy="1337310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600" kern="1200"/>
        </a:p>
      </dsp:txBody>
      <dsp:txXfrm>
        <a:off x="10241185" y="3946779"/>
        <a:ext cx="735520" cy="10063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0B5E3-47AE-4021-B671-04213725AAE5}">
      <dsp:nvSpPr>
        <dsp:cNvPr id="0" name=""/>
        <dsp:cNvSpPr/>
      </dsp:nvSpPr>
      <dsp:spPr>
        <a:xfrm>
          <a:off x="0" y="0"/>
          <a:ext cx="10363200" cy="2057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/>
            <a:t>N° 02 mobilità studenti ( n°08 giorni )</a:t>
          </a:r>
          <a:endParaRPr lang="it-IT" sz="2400" kern="1200" dirty="0"/>
        </a:p>
      </dsp:txBody>
      <dsp:txXfrm>
        <a:off x="60259" y="60259"/>
        <a:ext cx="8143105" cy="1936882"/>
      </dsp:txXfrm>
    </dsp:sp>
    <dsp:sp modelId="{3DAE923A-ACDD-4497-8A1F-487372B40AEA}">
      <dsp:nvSpPr>
        <dsp:cNvPr id="0" name=""/>
        <dsp:cNvSpPr/>
      </dsp:nvSpPr>
      <dsp:spPr>
        <a:xfrm>
          <a:off x="914399" y="2400300"/>
          <a:ext cx="10363200" cy="2057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Gennaio: n° 07 studenti in Spagna  + 2 docenti accompagnatori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19 – 25 Gennaio 2025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COLEGIO SAN JOSE EN FUENSALIDA, TOLEDO - Spagna</a:t>
          </a:r>
        </a:p>
      </dsp:txBody>
      <dsp:txXfrm>
        <a:off x="974658" y="2460559"/>
        <a:ext cx="7990972" cy="1936882"/>
      </dsp:txXfrm>
    </dsp:sp>
    <dsp:sp modelId="{81E44C36-3899-4283-BB28-949B60482945}">
      <dsp:nvSpPr>
        <dsp:cNvPr id="0" name=""/>
        <dsp:cNvSpPr/>
      </dsp:nvSpPr>
      <dsp:spPr>
        <a:xfrm>
          <a:off x="1828799" y="4800600"/>
          <a:ext cx="10363200" cy="2057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Maggio: n° 10  studenti in Austria + 2 docenti accompagnatori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4 – 11 Maggio 2025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MITTELSCHULE KIRCHSCHLAG IN DER BUCKLIGEN WELT, 2860 KIRCHSCHLAG, AUSTRIA</a:t>
          </a:r>
        </a:p>
      </dsp:txBody>
      <dsp:txXfrm>
        <a:off x="1889058" y="4860859"/>
        <a:ext cx="7990972" cy="1936882"/>
      </dsp:txXfrm>
    </dsp:sp>
    <dsp:sp modelId="{F578CED8-9415-46AC-BBAE-00C0752C1E3E}">
      <dsp:nvSpPr>
        <dsp:cNvPr id="0" name=""/>
        <dsp:cNvSpPr/>
      </dsp:nvSpPr>
      <dsp:spPr>
        <a:xfrm>
          <a:off x="9025890" y="1560195"/>
          <a:ext cx="1337310" cy="1337310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600" kern="1200"/>
        </a:p>
      </dsp:txBody>
      <dsp:txXfrm>
        <a:off x="9326785" y="1560195"/>
        <a:ext cx="735520" cy="1006326"/>
      </dsp:txXfrm>
    </dsp:sp>
    <dsp:sp modelId="{C7F93394-FE47-4FFA-B8D6-B542EB35255D}">
      <dsp:nvSpPr>
        <dsp:cNvPr id="0" name=""/>
        <dsp:cNvSpPr/>
      </dsp:nvSpPr>
      <dsp:spPr>
        <a:xfrm>
          <a:off x="9940290" y="3946779"/>
          <a:ext cx="1337310" cy="1337310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600" kern="1200"/>
        </a:p>
      </dsp:txBody>
      <dsp:txXfrm>
        <a:off x="10241185" y="3946779"/>
        <a:ext cx="735520" cy="10063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16429F-E1D3-43C0-ABDC-45CB84649128}">
      <dsp:nvSpPr>
        <dsp:cNvPr id="0" name=""/>
        <dsp:cNvSpPr/>
      </dsp:nvSpPr>
      <dsp:spPr>
        <a:xfrm>
          <a:off x="0" y="0"/>
          <a:ext cx="10363200" cy="2057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/>
            <a:t>2 mobilità docenti ( n° 05 giorni ) + 1 PREPARATORY  VISIT</a:t>
          </a:r>
          <a:endParaRPr lang="it-IT" sz="2800" kern="1200" dirty="0"/>
        </a:p>
      </dsp:txBody>
      <dsp:txXfrm>
        <a:off x="60259" y="60259"/>
        <a:ext cx="8143105" cy="1936882"/>
      </dsp:txXfrm>
    </dsp:sp>
    <dsp:sp modelId="{BEA2D1B4-FFDC-4F67-BAE6-EC15435DBBE1}">
      <dsp:nvSpPr>
        <dsp:cNvPr id="0" name=""/>
        <dsp:cNvSpPr/>
      </dsp:nvSpPr>
      <dsp:spPr>
        <a:xfrm>
          <a:off x="914399" y="2400300"/>
          <a:ext cx="10363200" cy="2057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1)	JOB SHADOWING, 2 docenti dal 16 al 20 Marzo 2025 a MITTELSCHULE KIRCHSCHLAG IN DER BUCKLIGEN WELT, 2860 KIRCHSCHLAG, AUSTRIA</a:t>
          </a:r>
        </a:p>
      </dsp:txBody>
      <dsp:txXfrm>
        <a:off x="974658" y="2460559"/>
        <a:ext cx="7990972" cy="1936882"/>
      </dsp:txXfrm>
    </dsp:sp>
    <dsp:sp modelId="{288522A6-F421-4FB6-887F-1DD56FFE2204}">
      <dsp:nvSpPr>
        <dsp:cNvPr id="0" name=""/>
        <dsp:cNvSpPr/>
      </dsp:nvSpPr>
      <dsp:spPr>
        <a:xfrm>
          <a:off x="1828799" y="4800600"/>
          <a:ext cx="10363200" cy="2057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Courses and training di 2 docenti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English for </a:t>
          </a:r>
          <a:r>
            <a:rPr lang="it-IT" sz="2000" b="1" kern="1200" dirty="0" err="1"/>
            <a:t>Educators</a:t>
          </a:r>
          <a:r>
            <a:rPr lang="it-IT" sz="2000" b="1" kern="1200" dirty="0"/>
            <a:t>  ( 19/23 – 01 – 2025 )</a:t>
          </a:r>
          <a:endParaRPr lang="it-IT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c/o CERVANTES TRAINING ORGANISATION Alcala de </a:t>
          </a:r>
          <a:r>
            <a:rPr lang="it-IT" sz="2000" kern="1200" dirty="0" err="1"/>
            <a:t>Henares</a:t>
          </a:r>
          <a:r>
            <a:rPr lang="it-IT" sz="2000" kern="1200" dirty="0"/>
            <a:t>, Spagna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 err="1"/>
            <a:t>European</a:t>
          </a:r>
          <a:r>
            <a:rPr lang="it-IT" sz="2000" kern="1200" dirty="0"/>
            <a:t> Training Course under KA1 Erasmus +: Learning </a:t>
          </a:r>
          <a:r>
            <a:rPr lang="it-IT" sz="2000" kern="1200" dirty="0" err="1"/>
            <a:t>Mobility</a:t>
          </a:r>
          <a:r>
            <a:rPr lang="it-IT" sz="2000" kern="1200" dirty="0"/>
            <a:t> of </a:t>
          </a:r>
          <a:r>
            <a:rPr lang="it-IT" sz="2000" kern="1200" dirty="0" err="1"/>
            <a:t>Individuals</a:t>
          </a:r>
          <a:endParaRPr lang="it-IT" sz="2000" kern="1200" dirty="0"/>
        </a:p>
      </dsp:txBody>
      <dsp:txXfrm>
        <a:off x="1889058" y="4860859"/>
        <a:ext cx="7990972" cy="1936882"/>
      </dsp:txXfrm>
    </dsp:sp>
    <dsp:sp modelId="{22758AB5-97D2-4964-9DED-E7FAF979E49E}">
      <dsp:nvSpPr>
        <dsp:cNvPr id="0" name=""/>
        <dsp:cNvSpPr/>
      </dsp:nvSpPr>
      <dsp:spPr>
        <a:xfrm>
          <a:off x="9025890" y="1560195"/>
          <a:ext cx="1337310" cy="1337310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600" kern="1200"/>
        </a:p>
      </dsp:txBody>
      <dsp:txXfrm>
        <a:off x="9326785" y="1560195"/>
        <a:ext cx="735520" cy="1006326"/>
      </dsp:txXfrm>
    </dsp:sp>
    <dsp:sp modelId="{39C3E198-C08D-4FEC-BAD4-A932C3580DE1}">
      <dsp:nvSpPr>
        <dsp:cNvPr id="0" name=""/>
        <dsp:cNvSpPr/>
      </dsp:nvSpPr>
      <dsp:spPr>
        <a:xfrm>
          <a:off x="9940290" y="3946779"/>
          <a:ext cx="1337310" cy="1337310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600" kern="1200"/>
        </a:p>
      </dsp:txBody>
      <dsp:txXfrm>
        <a:off x="10241185" y="3946779"/>
        <a:ext cx="735520" cy="10063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72CFB-6516-487F-AF67-C18DFA34C316}">
      <dsp:nvSpPr>
        <dsp:cNvPr id="0" name=""/>
        <dsp:cNvSpPr/>
      </dsp:nvSpPr>
      <dsp:spPr>
        <a:xfrm>
          <a:off x="0" y="0"/>
          <a:ext cx="10363200" cy="2057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900" b="1" kern="1200" dirty="0"/>
            <a:t>STUDENTS’ MOBILITIES</a:t>
          </a:r>
          <a:endParaRPr lang="it-IT" sz="3900" kern="1200" dirty="0"/>
        </a:p>
      </dsp:txBody>
      <dsp:txXfrm>
        <a:off x="60259" y="60259"/>
        <a:ext cx="8143105" cy="1936882"/>
      </dsp:txXfrm>
    </dsp:sp>
    <dsp:sp modelId="{4A69AF9F-5308-4211-8E37-DED1D99212AA}">
      <dsp:nvSpPr>
        <dsp:cNvPr id="0" name=""/>
        <dsp:cNvSpPr/>
      </dsp:nvSpPr>
      <dsp:spPr>
        <a:xfrm>
          <a:off x="914399" y="2400300"/>
          <a:ext cx="10363200" cy="2057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None/>
          </a:pPr>
          <a:r>
            <a:rPr lang="it-IT" sz="3900" kern="1200" dirty="0"/>
            <a:t>7 studenti spagnoli + 2 docenti accompagnatori ( 25 Gennaio / 01 Febbraio 2025 )</a:t>
          </a:r>
        </a:p>
      </dsp:txBody>
      <dsp:txXfrm>
        <a:off x="974658" y="2460559"/>
        <a:ext cx="7990972" cy="1936882"/>
      </dsp:txXfrm>
    </dsp:sp>
    <dsp:sp modelId="{155F0E68-7BC6-4F0A-8FF4-B2AAB5493A59}">
      <dsp:nvSpPr>
        <dsp:cNvPr id="0" name=""/>
        <dsp:cNvSpPr/>
      </dsp:nvSpPr>
      <dsp:spPr>
        <a:xfrm>
          <a:off x="1828799" y="4800600"/>
          <a:ext cx="10363200" cy="2057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imes New Roman" panose="02020603050405020304" pitchFamily="18" charset="0"/>
            <a:buNone/>
          </a:pPr>
          <a:r>
            <a:rPr lang="it-IT" sz="3900" kern="1200" dirty="0"/>
            <a:t>10 studenti austriaci + 2 docenti accompagnatori a ( 11/18 Maggio 2025 )</a:t>
          </a:r>
        </a:p>
      </dsp:txBody>
      <dsp:txXfrm>
        <a:off x="1889058" y="4860859"/>
        <a:ext cx="7990972" cy="1936882"/>
      </dsp:txXfrm>
    </dsp:sp>
    <dsp:sp modelId="{244BB931-4B1A-4F5A-99DD-38848B845D44}">
      <dsp:nvSpPr>
        <dsp:cNvPr id="0" name=""/>
        <dsp:cNvSpPr/>
      </dsp:nvSpPr>
      <dsp:spPr>
        <a:xfrm>
          <a:off x="9025890" y="1560195"/>
          <a:ext cx="1337310" cy="1337310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600" kern="1200"/>
        </a:p>
      </dsp:txBody>
      <dsp:txXfrm>
        <a:off x="9326785" y="1560195"/>
        <a:ext cx="735520" cy="1006326"/>
      </dsp:txXfrm>
    </dsp:sp>
    <dsp:sp modelId="{88EBA9E1-893C-4DF0-924C-7F4F99816250}">
      <dsp:nvSpPr>
        <dsp:cNvPr id="0" name=""/>
        <dsp:cNvSpPr/>
      </dsp:nvSpPr>
      <dsp:spPr>
        <a:xfrm>
          <a:off x="9940290" y="3946779"/>
          <a:ext cx="1337310" cy="1337310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600" kern="1200"/>
        </a:p>
      </dsp:txBody>
      <dsp:txXfrm>
        <a:off x="10241185" y="3946779"/>
        <a:ext cx="735520" cy="1006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A7359F-B7B4-4424-AC97-22BDE5C83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86663D5-FB6E-4598-B6FA-A61CBD212B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786A86-F79F-4702-94B6-31546ABC1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1617-372D-474F-9F69-E587C1BE55B9}" type="datetimeFigureOut">
              <a:rPr lang="it-IT" smtClean="0"/>
              <a:t>04/06/2025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620148-6841-42C7-B212-72381C141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01CC2-D71B-41AE-9298-FA14BEC35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4F9A7-9C58-498D-944A-E3C4561AA7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115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9AB6AD-0023-44FD-B69D-463C56A31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2077331-5C93-412F-BC0F-EF33E3314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A6B0CC-9E42-4CB8-80E3-2D7B765C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1617-372D-474F-9F69-E587C1BE55B9}" type="datetimeFigureOut">
              <a:rPr lang="it-IT" smtClean="0"/>
              <a:t>04/06/2025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1992B8-F28A-4B2D-B817-21DA31999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449C61-88D2-4486-9180-10D3A622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4F9A7-9C58-498D-944A-E3C4561AA7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583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DF23759-CCD9-4C9A-8387-910D2B224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410A535-20A1-4121-B391-84F265653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DCD288-D955-4792-B9EE-DE28F4CF5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1617-372D-474F-9F69-E587C1BE55B9}" type="datetimeFigureOut">
              <a:rPr lang="it-IT" smtClean="0"/>
              <a:t>04/06/2025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4972C6-5870-4B1B-849A-7ED97A7D1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F417B8-E7C6-4A60-B481-C024BAE06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4F9A7-9C58-498D-944A-E3C4561AA7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7117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2F557B-5B09-49EA-A167-BF5F7DA6B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8CF1C2-FE20-4C96-960B-49A98ACDA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31D344-8355-437A-BB31-DE68D1FF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1617-372D-474F-9F69-E587C1BE55B9}" type="datetimeFigureOut">
              <a:rPr lang="it-IT" smtClean="0"/>
              <a:t>04/06/2025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41D7204-F8A2-4EFA-A689-71CAC535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111C2C-C9D5-490B-A4D2-17FABFC7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4F9A7-9C58-498D-944A-E3C4561AA7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650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90C93E-0360-4E56-B94E-0D42E24D1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FD4D778-239C-4156-B053-410501FBB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D3FE2B-A256-47CF-B053-CCD5BE644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1617-372D-474F-9F69-E587C1BE55B9}" type="datetimeFigureOut">
              <a:rPr lang="it-IT" smtClean="0"/>
              <a:t>04/06/2025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1A591C-4F31-4F36-8CB4-59BC6EFA7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6F0A59D-278F-42DD-B6A6-AF524E3D3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4F9A7-9C58-498D-944A-E3C4561AA7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1937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9EE14-7EFA-4C8E-8105-4E22838D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A8226B-48FD-4654-88ED-D84F03BF8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1E2CDA9-BDDA-441D-89E6-A33716ECF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C5ACA46-FD93-48D1-B19E-9A0131A4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1617-372D-474F-9F69-E587C1BE55B9}" type="datetimeFigureOut">
              <a:rPr lang="it-IT" smtClean="0"/>
              <a:t>04/06/2025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5612B3C-DFA5-424A-86B9-FDF01961F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F88BA10-2263-48F7-BEAC-31A77F65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4F9A7-9C58-498D-944A-E3C4561AA7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00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84B016-75D2-4303-910F-AC2C54D7F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C6B06A-5FC1-4561-8588-EE0B12BA0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29A0FEA-5955-4218-B62E-9F18DEF72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C9660E4-3575-4DEF-8EA7-43EA23EDA3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6C53EEA-1948-4F07-8DF7-034AE15FB3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CD5DFFD-DFEB-4239-B524-FFE36EFA1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1617-372D-474F-9F69-E587C1BE55B9}" type="datetimeFigureOut">
              <a:rPr lang="it-IT" smtClean="0"/>
              <a:t>04/06/2025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A9297BA-2647-4139-A78A-D2083170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D5FF41-D0B5-4697-9C61-CA6ABBA6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4F9A7-9C58-498D-944A-E3C4561AA7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543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E9F037-FCE3-4CD8-B839-0C0FB8EC9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2DDB4CE-D0C4-4E71-8920-0BB6272DE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1617-372D-474F-9F69-E587C1BE55B9}" type="datetimeFigureOut">
              <a:rPr lang="it-IT" smtClean="0"/>
              <a:t>04/06/2025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E839CA1-CD24-4BE5-8592-E878B8C71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F04E0B-D30A-45C5-96FA-0BCCA8EB4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4F9A7-9C58-498D-944A-E3C4561AA7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319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67F1A8A-833C-4119-8004-6AC96A7C2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1617-372D-474F-9F69-E587C1BE55B9}" type="datetimeFigureOut">
              <a:rPr lang="it-IT" smtClean="0"/>
              <a:t>04/06/2025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D908D6E-33B8-4C15-9202-788FC21AE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7BC3CA-EBF1-4C76-AB2B-7889E030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4F9A7-9C58-498D-944A-E3C4561AA7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5836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988866-9D75-4DB1-9DCD-D9C13DB40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67E713-1506-4F7E-AF55-6CA7ED90C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3D853D1-914E-4D15-AFF9-80D8517AB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F1C28FF-B9B7-4101-9804-25BD4632F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1617-372D-474F-9F69-E587C1BE55B9}" type="datetimeFigureOut">
              <a:rPr lang="it-IT" smtClean="0"/>
              <a:t>04/06/2025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DC9FB5-9EC1-4468-B87F-F50C79CA3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54EBF0E-56FD-4FA7-B869-936B2275A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4F9A7-9C58-498D-944A-E3C4561AA7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818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CC2D27-C145-4622-A318-941AED996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4CA3F54-95EE-48F7-8089-5F33090D2E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C7CFEB1-721E-40FA-B8AD-977BFB5B0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AC2AF8A-73A9-4415-A4A1-A8DF2FAA8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1617-372D-474F-9F69-E587C1BE55B9}" type="datetimeFigureOut">
              <a:rPr lang="it-IT" smtClean="0"/>
              <a:t>04/06/2025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F2DE207-2F1F-44E6-A370-18FB71992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6532D75-72AE-4196-A4D9-71E750DE3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4F9A7-9C58-498D-944A-E3C4561AA7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5249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4B64A70-3F53-47D1-A1AD-AF781161F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442E30-9C7E-4601-84FA-069ADABB1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A76021-DA26-4F28-BFFA-7A6775EBDB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31617-372D-474F-9F69-E587C1BE55B9}" type="datetimeFigureOut">
              <a:rPr lang="it-IT" smtClean="0"/>
              <a:t>04/06/2025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AEE765-D06C-4461-9ED0-087C41B5AB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663F31-78DD-4731-AB62-2C0F00443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4F9A7-9C58-498D-944A-E3C4561AA7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EB78D4F-5181-4AD8-87FE-65AD18456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24" y="704504"/>
            <a:ext cx="10351152" cy="2957472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E9BA90F2-C7C8-400A-98C6-D8AB874D222A}"/>
              </a:ext>
            </a:extLst>
          </p:cNvPr>
          <p:cNvSpPr/>
          <p:nvPr/>
        </p:nvSpPr>
        <p:spPr>
          <a:xfrm>
            <a:off x="8460267" y="1547788"/>
            <a:ext cx="2364751" cy="2216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KA121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04E1361-BB01-D9A1-C707-BFD2F201F92A}"/>
              </a:ext>
            </a:extLst>
          </p:cNvPr>
          <p:cNvSpPr txBox="1"/>
          <p:nvPr/>
        </p:nvSpPr>
        <p:spPr>
          <a:xfrm>
            <a:off x="3823855" y="4100945"/>
            <a:ext cx="374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0070C0"/>
                </a:solidFill>
              </a:rPr>
              <a:t>2024 – 2027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043F23F-0EDF-F4EB-8E8F-F246EE141B66}"/>
              </a:ext>
            </a:extLst>
          </p:cNvPr>
          <p:cNvSpPr txBox="1"/>
          <p:nvPr/>
        </p:nvSpPr>
        <p:spPr>
          <a:xfrm>
            <a:off x="221205" y="5370403"/>
            <a:ext cx="88696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	Erasmus+ KA 120, codice di accreditamento 2023-1-IT02-KA120-SCH-000187003</a:t>
            </a:r>
          </a:p>
          <a:p>
            <a:r>
              <a:rPr lang="it-IT" dirty="0"/>
              <a:t>-	KA121 2024-1-IT02-KA121-SCH-000209038</a:t>
            </a:r>
          </a:p>
          <a:p>
            <a:r>
              <a:rPr lang="it-IT" dirty="0"/>
              <a:t>-	data di inizio 01/06/2024 </a:t>
            </a:r>
          </a:p>
          <a:p>
            <a:r>
              <a:rPr lang="it-IT" dirty="0"/>
              <a:t>-	chiusura progetto 31/08/2025</a:t>
            </a:r>
          </a:p>
        </p:txBody>
      </p:sp>
    </p:spTree>
    <p:extLst>
      <p:ext uri="{BB962C8B-B14F-4D97-AF65-F5344CB8AC3E}">
        <p14:creationId xmlns:p14="http://schemas.microsoft.com/office/powerpoint/2010/main" val="1376438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vestiti, persona, calzature, jeans&#10;&#10;Il contenuto generato dall'IA potrebbe non essere corretto.">
            <a:extLst>
              <a:ext uri="{FF2B5EF4-FFF2-40B4-BE49-F238E27FC236}">
                <a16:creationId xmlns:a16="http://schemas.microsoft.com/office/drawing/2014/main" id="{B06FF84C-7B91-FC5E-81DE-ED212B6FE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47" y="244687"/>
            <a:ext cx="5291666" cy="5291666"/>
          </a:xfrm>
          <a:prstGeom prst="rect">
            <a:avLst/>
          </a:prstGeom>
        </p:spPr>
      </p:pic>
      <p:pic>
        <p:nvPicPr>
          <p:cNvPr id="10" name="Immagine 9" descr="Immagine che contiene vestiti, calzature, ragazzo, interno&#10;&#10;Il contenuto generato dall'IA potrebbe non essere corretto.">
            <a:extLst>
              <a:ext uri="{FF2B5EF4-FFF2-40B4-BE49-F238E27FC236}">
                <a16:creationId xmlns:a16="http://schemas.microsoft.com/office/drawing/2014/main" id="{C1D48735-1A89-F545-C341-7F14E434B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585" y="443844"/>
            <a:ext cx="5291667" cy="5291667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C07E6BC8-ABD3-C222-0D0D-056D47FE841C}"/>
              </a:ext>
            </a:extLst>
          </p:cNvPr>
          <p:cNvSpPr/>
          <p:nvPr/>
        </p:nvSpPr>
        <p:spPr>
          <a:xfrm>
            <a:off x="161971" y="5934670"/>
            <a:ext cx="11868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JOB SHADOWING OTTOBRE 27 – 31, 2024</a:t>
            </a:r>
          </a:p>
        </p:txBody>
      </p:sp>
    </p:spTree>
    <p:extLst>
      <p:ext uri="{BB962C8B-B14F-4D97-AF65-F5344CB8AC3E}">
        <p14:creationId xmlns:p14="http://schemas.microsoft.com/office/powerpoint/2010/main" val="2304579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3385BD3-F045-C3D3-3967-C40C01E7B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/>
          </a:bodyPr>
          <a:lstStyle/>
          <a:p>
            <a:r>
              <a:rPr lang="it-IT" sz="4000" dirty="0"/>
              <a:t>Mrs Natalie Fina and Pascal from Austria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1FC679A-0E81-744F-4190-063A972632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22" r="5465" b="-1"/>
          <a:stretch>
            <a:fillRect/>
          </a:stretch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3C652DA-7304-CDFC-17B9-13CEA74B67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37" r="-1" b="-1"/>
          <a:stretch>
            <a:fillRect/>
          </a:stretch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02E4918-4570-BB4E-D107-3951FD44A5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072" r="1" b="1"/>
          <a:stretch>
            <a:fillRect/>
          </a:stretch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8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323D72A-58A8-9E3E-C695-AEB4EEA263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477"/>
          <a:stretch>
            <a:fillRect/>
          </a:stretch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EDE098B-5678-805E-C463-7784559814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8913"/>
          <a:stretch>
            <a:fillRect/>
          </a:stretch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BBBF80E-FD0C-3D4D-E683-52424636AD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3" r="17826" b="-1"/>
          <a:stretch>
            <a:fillRect/>
          </a:stretch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88578AC-8ABA-AE8B-DF66-D107657BB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it-IT" sz="2800" dirty="0"/>
              <a:t>JOB SHADOWING </a:t>
            </a:r>
            <a:br>
              <a:rPr lang="it-IT" sz="2800" dirty="0"/>
            </a:br>
            <a:r>
              <a:rPr lang="it-IT" sz="2800" dirty="0"/>
              <a:t>17 – 21 DICEMBRE, 2024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B600F99-8599-DF78-DD45-2165C7674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r>
              <a:rPr lang="en-US" sz="1700" dirty="0"/>
              <a:t>MRS SATU VAARALA</a:t>
            </a:r>
          </a:p>
          <a:p>
            <a:r>
              <a:rPr lang="en-US" sz="1700" dirty="0"/>
              <a:t>MRS SANTU VANTSI DALLA </a:t>
            </a:r>
          </a:p>
          <a:p>
            <a:r>
              <a:rPr lang="en-US" sz="1700" dirty="0"/>
              <a:t>FINLANDIA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7FAC31A-F8A8-B7E4-A0DF-D9FFEED23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51" y="3931539"/>
            <a:ext cx="3407583" cy="1919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8767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6D2CB68-0872-9163-8853-6C2E3147F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64" r="2" b="2"/>
          <a:stretch>
            <a:fillRect/>
          </a:stretch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6AAA2DA-DB74-A12B-0F15-273A49CC97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964" r="-1" b="16962"/>
          <a:stretch>
            <a:fillRect/>
          </a:stretch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9982CD-347A-87B1-E95E-7F32B6EA98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890" b="29198"/>
          <a:stretch>
            <a:fillRect/>
          </a:stretch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92F2BA4-20FB-3D64-5118-FAE072474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4610" y="4419108"/>
            <a:ext cx="5505814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DICEMBRE 2024</a:t>
            </a:r>
          </a:p>
        </p:txBody>
      </p:sp>
    </p:spTree>
    <p:extLst>
      <p:ext uri="{BB962C8B-B14F-4D97-AF65-F5344CB8AC3E}">
        <p14:creationId xmlns:p14="http://schemas.microsoft.com/office/powerpoint/2010/main" val="605892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59B996F-887C-921E-3811-FD802A29B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25725"/>
          <a:stretch>
            <a:fillRect/>
          </a:stretch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801A2AA-D992-8251-13C6-07C33A6CA5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0032" r="-1" b="15894"/>
          <a:stretch>
            <a:fillRect/>
          </a:stretch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52AAEB4-FC67-E2D1-8682-7E070484FA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549" r="-1" b="32882"/>
          <a:stretch>
            <a:fillRect/>
          </a:stretch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0E9ADA6-CA07-6527-B7E8-6AE94727C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282" y="4739230"/>
            <a:ext cx="5505814" cy="157691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TEACHERS’ TRAINING 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18 – 24 GENNAIO, Spagna</a:t>
            </a:r>
          </a:p>
        </p:txBody>
      </p:sp>
    </p:spTree>
    <p:extLst>
      <p:ext uri="{BB962C8B-B14F-4D97-AF65-F5344CB8AC3E}">
        <p14:creationId xmlns:p14="http://schemas.microsoft.com/office/powerpoint/2010/main" val="1212221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7EC1B22-2080-F494-5077-0B67FFE877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93" r="2" b="19532"/>
          <a:stretch>
            <a:fillRect/>
          </a:stretch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623F89B-CCC1-AA40-BC9F-B038C32E96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86" r="-1" b="41544"/>
          <a:stretch>
            <a:fillRect/>
          </a:stretch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BF0C8F0-A454-E5DD-0018-4D40410B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138" y="4798668"/>
            <a:ext cx="5505814" cy="157691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Students’ mobility to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Fuensalida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 – 25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Gennaio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2025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1F144FC-9856-9362-979F-78E059784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172" y="-8870"/>
            <a:ext cx="5091827" cy="405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6515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B4F6806-5898-4FE8-B610-A058C8B8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4BAC8FA-AC2E-C23D-9CA3-D087620E7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738" y="5041803"/>
            <a:ext cx="6256964" cy="14593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Students’ mobility to Italy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25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Gennaio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01 Febbraio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CFC0598-E6AC-30A7-26FF-1979A3552C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028"/>
          <a:stretch>
            <a:fillRect/>
          </a:stretch>
        </p:blipFill>
        <p:spPr>
          <a:xfrm>
            <a:off x="4406845" y="4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0A28F8F7-B9FF-B695-40F1-08CBBFD250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42577" b="1"/>
          <a:stretch>
            <a:fillRect/>
          </a:stretch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19CC4C3-3A5E-02C5-88B9-43A476738D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80" r="34255" b="3"/>
          <a:stretch>
            <a:fillRect/>
          </a:stretch>
        </p:blipFill>
        <p:spPr>
          <a:xfrm>
            <a:off x="8653074" y="-3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878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52E47C-5D07-0F46-B430-69F75DC5EE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5716"/>
          <a:stretch>
            <a:fillRect/>
          </a:stretch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7D5E7FA-A650-A42D-66C1-C4741B91E9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39" r="12011" b="-1"/>
          <a:stretch>
            <a:fillRect/>
          </a:stretch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07DC338-07E3-A50D-7062-E215E0DD3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it-IT" sz="2800"/>
              <a:t>JOB SHADOWING</a:t>
            </a:r>
            <a:endParaRPr lang="it-IT" sz="2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7E6CDC3-D912-CDDD-9662-A585257A4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r>
              <a:rPr lang="en-US" sz="1700" dirty="0"/>
              <a:t>Mrs MAYA and </a:t>
            </a:r>
            <a:r>
              <a:rPr lang="en-US" sz="1700" dirty="0" err="1"/>
              <a:t>Durdika</a:t>
            </a:r>
            <a:endParaRPr lang="en-US" sz="1700" dirty="0"/>
          </a:p>
          <a:p>
            <a:pPr marL="0" indent="0">
              <a:buNone/>
            </a:pPr>
            <a:r>
              <a:rPr lang="en-US" sz="1700" dirty="0"/>
              <a:t>   from KROAZIA</a:t>
            </a:r>
          </a:p>
          <a:p>
            <a:pPr marL="0" indent="0">
              <a:buNone/>
            </a:pPr>
            <a:r>
              <a:rPr lang="en-US" sz="1700" dirty="0"/>
              <a:t> 25 – 29 GENNAIO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30B43B3-8F90-B7F2-C64A-F77B84C71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5268"/>
          <a:stretch>
            <a:fillRect/>
          </a:stretch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4DAAE04-9D92-69D8-B60F-8B62DF6C9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0564" y="88012"/>
            <a:ext cx="3543808" cy="3225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5246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0528C3C-A104-C2C0-3761-05A4FF74A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047" r="20347"/>
          <a:stretch>
            <a:fillRect/>
          </a:stretch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6D73C85-87A1-AECE-A9EB-3E6084A477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48" r="12811"/>
          <a:stretch>
            <a:fillRect/>
          </a:stretch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7AA0817-7319-30E1-4F54-9B6A82C588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383" r="-2" b="23820"/>
          <a:stretch>
            <a:fillRect/>
          </a:stretch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81748BC-AA7E-9E20-690C-6456E80A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/>
              <a:t>Sp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anish students’ Mobility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DCE616A-CE92-2386-C8A3-611242877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r>
              <a:rPr lang="en-US" sz="1700" dirty="0"/>
              <a:t>25 </a:t>
            </a:r>
            <a:r>
              <a:rPr lang="en-US" sz="1700" dirty="0" err="1"/>
              <a:t>Gennaio</a:t>
            </a:r>
            <a:endParaRPr lang="en-US" sz="1700" dirty="0"/>
          </a:p>
          <a:p>
            <a:r>
              <a:rPr lang="en-US" sz="1700" dirty="0"/>
              <a:t>01 Febbraio</a:t>
            </a:r>
          </a:p>
        </p:txBody>
      </p:sp>
    </p:spTree>
    <p:extLst>
      <p:ext uri="{BB962C8B-B14F-4D97-AF65-F5344CB8AC3E}">
        <p14:creationId xmlns:p14="http://schemas.microsoft.com/office/powerpoint/2010/main" val="2874493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5F664EA-5375-0005-DB67-B38EC5193C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80" r="2097"/>
          <a:stretch>
            <a:fillRect/>
          </a:stretch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71C79C6-E806-F4B0-90BC-7B63446AB5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8913"/>
          <a:stretch>
            <a:fillRect/>
          </a:stretch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EC07167-0604-69E7-E555-460CF8F6E5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824" r="-2" b="29379"/>
          <a:stretch>
            <a:fillRect/>
          </a:stretch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F8D24B1-50E3-B3A6-CE92-37ECC55BF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it-IT" sz="2800" dirty="0"/>
              <a:t>JOB SHADOWING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67A5413-8267-F358-CAE1-F7B31ED25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r>
              <a:rPr lang="en-US" sz="1700" dirty="0"/>
              <a:t>PREPARATORY VISIT</a:t>
            </a:r>
          </a:p>
          <a:p>
            <a:r>
              <a:rPr lang="en-US" sz="1700" dirty="0"/>
              <a:t>MARCH 17 – 21, 2025</a:t>
            </a:r>
          </a:p>
          <a:p>
            <a:r>
              <a:rPr lang="en-US" sz="1700" dirty="0"/>
              <a:t>AUSTRIA</a:t>
            </a:r>
          </a:p>
        </p:txBody>
      </p:sp>
    </p:spTree>
    <p:extLst>
      <p:ext uri="{BB962C8B-B14F-4D97-AF65-F5344CB8AC3E}">
        <p14:creationId xmlns:p14="http://schemas.microsoft.com/office/powerpoint/2010/main" val="1702475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94863-B118-084B-254F-924DC08BD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A5250FCA-5DEC-D366-0BD7-B38A8BF2C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59975">
            <a:off x="5576760" y="2402225"/>
            <a:ext cx="6310992" cy="115377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8B5CEC5-CA95-B478-8CB1-E571A8864192}"/>
              </a:ext>
            </a:extLst>
          </p:cNvPr>
          <p:cNvSpPr txBox="1"/>
          <p:nvPr/>
        </p:nvSpPr>
        <p:spPr>
          <a:xfrm>
            <a:off x="129309" y="171611"/>
            <a:ext cx="3590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0070C0"/>
                </a:solidFill>
              </a:rPr>
              <a:t>2024/2025</a:t>
            </a:r>
          </a:p>
        </p:txBody>
      </p:sp>
      <p:graphicFrame>
        <p:nvGraphicFramePr>
          <p:cNvPr id="15" name="Diagramma 14">
            <a:extLst>
              <a:ext uri="{FF2B5EF4-FFF2-40B4-BE49-F238E27FC236}">
                <a16:creationId xmlns:a16="http://schemas.microsoft.com/office/drawing/2014/main" id="{4075AFAE-667B-AFFF-35FA-A8144ACDF2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7402373"/>
              </p:ext>
            </p:extLst>
          </p:nvPr>
        </p:nvGraphicFramePr>
        <p:xfrm>
          <a:off x="397164" y="560857"/>
          <a:ext cx="8128000" cy="6125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7430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3C332D3-F795-0060-996B-25817B61F0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105" r="20440"/>
          <a:stretch>
            <a:fillRect/>
          </a:stretch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F5C24C8-31B5-359D-7306-5F9E11CADE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660"/>
          <a:stretch>
            <a:fillRect/>
          </a:stretch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9CABF24-C24B-463E-D980-4E6BC1FEE6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71" r="13102" b="1"/>
          <a:stretch>
            <a:fillRect/>
          </a:stretch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1B44C32-1AFE-3EAE-A46C-1B77A0BB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it-IT" sz="2800" dirty="0"/>
              <a:t>STUDENTS’ MOBILITY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46AA80F-F78E-1555-A747-D495F4696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r>
              <a:rPr lang="en-US" sz="1700" dirty="0"/>
              <a:t>04 – 11 MAGGIO</a:t>
            </a:r>
          </a:p>
          <a:p>
            <a:r>
              <a:rPr lang="en-US" sz="1700" dirty="0"/>
              <a:t>AUSTRIA</a:t>
            </a:r>
          </a:p>
        </p:txBody>
      </p:sp>
    </p:spTree>
    <p:extLst>
      <p:ext uri="{BB962C8B-B14F-4D97-AF65-F5344CB8AC3E}">
        <p14:creationId xmlns:p14="http://schemas.microsoft.com/office/powerpoint/2010/main" val="138000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B6512AC-0580-BB1F-6D6F-97608A9430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477"/>
          <a:stretch>
            <a:fillRect/>
          </a:stretch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B1BD7E2-3F43-A0AF-A6F3-96A53C3342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8913"/>
          <a:stretch>
            <a:fillRect/>
          </a:stretch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610E186-F026-EF93-7F96-61A6A1AE50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694" r="-2" b="14510"/>
          <a:stretch>
            <a:fillRect/>
          </a:stretch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FEEB908-B063-851B-92A7-11752445A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it-IT" sz="2800" dirty="0"/>
              <a:t>MOBILITY TO AUSTRIA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7913E962-34B0-AD8B-FAD3-E63E2FA59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46922" y="2259013"/>
            <a:ext cx="2209794" cy="392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00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BBD5B30-C741-4E67-AFD8-17917090A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66E7AE9-1529-2568-A426-CF9EE6CE9B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52"/>
          <a:stretch>
            <a:fillRect/>
          </a:stretch>
        </p:blipFill>
        <p:spPr>
          <a:xfrm>
            <a:off x="7817583" y="10"/>
            <a:ext cx="4374417" cy="68579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8EDB706-6536-24ED-5CE9-8027708B63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501" r="-1" b="37072"/>
          <a:stretch>
            <a:fillRect/>
          </a:stretch>
        </p:blipFill>
        <p:spPr>
          <a:xfrm>
            <a:off x="35723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26CC6C9-EBA8-29C8-FC5A-F142F1E63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r="2" b="7921"/>
          <a:stretch>
            <a:fillRect/>
          </a:stretch>
        </p:blipFill>
        <p:spPr>
          <a:xfrm>
            <a:off x="362535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189BBEAA-BB93-4878-8C95-3C8AADE2E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D529C0C6-AAEB-4982-A9E6-BC6A8B2AE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D0E7427-60F7-EA6F-E401-0ACF4EEA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08760"/>
            <a:ext cx="342900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STUDENTS’ MOBILITY TO MIRTO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11 – 18 MAGGIO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D36F24-5EC0-4A09-9836-6580E1D4B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0B334E-66E0-442A-8306-19629EC2D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521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0B7467C-1E37-5BA8-8EA6-335BFE2DD0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501" r="-1" b="37072"/>
          <a:stretch>
            <a:fillRect/>
          </a:stretch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86489F7-B461-D550-6782-1B3DD8608A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33" r="13821" b="-1"/>
          <a:stretch>
            <a:fillRect/>
          </a:stretch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81B12D-A6AE-60F0-9C50-6BE2C551F1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776" r="40268"/>
          <a:stretch>
            <a:fillRect/>
          </a:stretch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534DC93-4406-EC7E-7F40-748CA0B71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it-IT" sz="2800" dirty="0"/>
              <a:t>11 – 18 MAGGIO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FAAC0D-7809-4C72-596A-5DAA9671A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endParaRPr lang="en-US" sz="170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EE6230-4A54-E36C-0716-762845FD637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938" r="2" b="34777"/>
          <a:stretch>
            <a:fillRect/>
          </a:stretch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0B6CF90-3C7E-EF14-50EE-EE2745807B7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1830" b="39207"/>
          <a:stretch>
            <a:fillRect/>
          </a:stretch>
        </p:blipFill>
        <p:spPr>
          <a:xfrm>
            <a:off x="217328" y="2236246"/>
            <a:ext cx="3268663" cy="409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90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4C8A1F98-7608-460B-9D95-CB3DB10668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7517398"/>
              </p:ext>
            </p:extLst>
          </p:nvPr>
        </p:nvGraphicFramePr>
        <p:xfrm>
          <a:off x="2031999" y="71022"/>
          <a:ext cx="9659891" cy="6786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83D11130-51F5-4D0D-856B-EE8A4123F469}"/>
              </a:ext>
            </a:extLst>
          </p:cNvPr>
          <p:cNvSpPr/>
          <p:nvPr/>
        </p:nvSpPr>
        <p:spPr>
          <a:xfrm>
            <a:off x="0" y="2838635"/>
            <a:ext cx="2467993" cy="1251751"/>
          </a:xfrm>
          <a:prstGeom prst="rightArrow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OBIETTIVI </a:t>
            </a:r>
          </a:p>
        </p:txBody>
      </p:sp>
    </p:spTree>
    <p:extLst>
      <p:ext uri="{BB962C8B-B14F-4D97-AF65-F5344CB8AC3E}">
        <p14:creationId xmlns:p14="http://schemas.microsoft.com/office/powerpoint/2010/main" val="4050314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364AC9D6-F2F4-5ED4-5A51-5958E6FD35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148146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0320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2FC39572-C0BB-27E2-5C67-C31C27C163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44759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2493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ABC11-F62B-A6FF-105A-75EB99084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2E764930-BA9D-37A3-E3EB-312EE54DFF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530800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9511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CE1C5-9893-F791-6B46-C32841E2E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E3C71711-7D70-8CDC-87FA-C8BDBF6DE7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57738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2370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CA99DAB3-A7FA-DBCF-0E87-732C13F52E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813235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7477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C327FAF-63E3-015B-73AA-412966F030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15" r="2" b="22609"/>
          <a:stretch>
            <a:fillRect/>
          </a:stretch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3945EE1-4938-DE2A-2F0C-5534FF3F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76" y="5012130"/>
            <a:ext cx="5505814" cy="157691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JOB SHADOWING MAGGIO 26 / 30, 2024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Mrs Anika and Irene from Austria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5F79AAA-8BA3-F65A-86FB-F8A44186C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978" y="1"/>
            <a:ext cx="5205974" cy="388803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7AB9BCC-9B15-72C3-5B2B-8FA620194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76855"/>
            <a:ext cx="5323840" cy="299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954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422</Words>
  <Application>Microsoft Office PowerPoint</Application>
  <PresentationFormat>Widescreen</PresentationFormat>
  <Paragraphs>69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JOB SHADOWING MAGGIO 26 / 30, 2024 Mrs Anika and Irene from Austria</vt:lpstr>
      <vt:lpstr>Presentazione standard di PowerPoint</vt:lpstr>
      <vt:lpstr>Mrs Natalie Fina and Pascal from Austria</vt:lpstr>
      <vt:lpstr>JOB SHADOWING  17 – 21 DICEMBRE, 2024</vt:lpstr>
      <vt:lpstr>DICEMBRE 2024</vt:lpstr>
      <vt:lpstr>TEACHERS’ TRAINING  18 – 24 GENNAIO, Spagna</vt:lpstr>
      <vt:lpstr>Students’ mobility to Fuensalida 19 – 25 Gennaio 2025</vt:lpstr>
      <vt:lpstr>Students’ mobility to Italy 25 Gennaio – 01 Febbraio</vt:lpstr>
      <vt:lpstr>JOB SHADOWING</vt:lpstr>
      <vt:lpstr>Spanish students’ Mobility</vt:lpstr>
      <vt:lpstr>JOB SHADOWING</vt:lpstr>
      <vt:lpstr>STUDENTS’ MOBILITY</vt:lpstr>
      <vt:lpstr>MOBILITY TO AUSTRIA</vt:lpstr>
      <vt:lpstr>STUDENTS’ MOBILITY TO MIRTO 11 – 18 MAGGIO</vt:lpstr>
      <vt:lpstr>11 – 18 MAGGIO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seasonal@glocal</dc:title>
  <dc:creator>franco ausilio</dc:creator>
  <cp:lastModifiedBy>franco ausilio</cp:lastModifiedBy>
  <cp:revision>22</cp:revision>
  <dcterms:created xsi:type="dcterms:W3CDTF">2021-05-17T11:02:56Z</dcterms:created>
  <dcterms:modified xsi:type="dcterms:W3CDTF">2025-06-04T20:21:52Z</dcterms:modified>
</cp:coreProperties>
</file>