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06/04/2025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52938" y="3429000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 -  A.S. 2024/2025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2AD986-DD3C-4456-BB54-C21F649A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57" y="257175"/>
            <a:ext cx="10034886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804DA46-3A1D-4A46-B2F1-FB233497E4B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6236" y="453337"/>
            <a:ext cx="9799528" cy="59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6EE7FB-35BB-4C03-BA8E-375E6A1E048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007" y="411480"/>
            <a:ext cx="995198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7C47A36-3EC6-41F5-94B1-B37820A1243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0024" y="437966"/>
            <a:ext cx="9791952" cy="59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CAB652-95A3-4016-85D4-5AAF055D6CC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5377" y="437966"/>
            <a:ext cx="10081246" cy="59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41E4E1A-7C06-428D-A316-C5DF55B6C0B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5360" y="392325"/>
            <a:ext cx="10241280" cy="60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3FA42D-A82F-44CA-8E63-A6C1B7A9BD9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273" y="445770"/>
            <a:ext cx="9845454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B66F90F-6C12-48AE-A192-65C0E5D4218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8087" y="434182"/>
            <a:ext cx="10195826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98D276-4CCB-4C17-891E-E1A0D8B3B15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033" y="445770"/>
            <a:ext cx="10309934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464E779-693C-4C80-A9A2-738F98C4A93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7617" y="434182"/>
            <a:ext cx="9616765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6DC0EFF-E91F-4173-8269-F01CD4F0A8B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9989" y="445770"/>
            <a:ext cx="10112021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7B002FA-7E96-4CD1-9967-0900BCFD906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1822" y="449553"/>
            <a:ext cx="10668355" cy="595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2°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8E01EAF-A5A6-48AA-B7A3-E0AFEDCC91F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553" y="516183"/>
            <a:ext cx="11804894" cy="58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4026EE-3FD6-4D33-9854-67D96DAD5DB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886" y="201858"/>
            <a:ext cx="10750227" cy="64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1C37202-F816-4D08-954B-7283110B5BD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464" y="257786"/>
            <a:ext cx="10715071" cy="634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0E9606-A4D0-4DCC-8697-84EF32038A3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420" y="208794"/>
            <a:ext cx="10813160" cy="644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9164BA-3A46-4276-AB68-AF3EDB42044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942" y="194921"/>
            <a:ext cx="10764116" cy="646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2DFB798-9761-4EBA-A8A8-BACFAEC3B8A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886" y="275128"/>
            <a:ext cx="10750227" cy="6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FF9C42B-26F1-4A7F-9C08-2CDD1F375E3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3794" y="441750"/>
            <a:ext cx="9944411" cy="597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84F5A58-E784-46C4-819B-DD2927C84C6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0024" y="422831"/>
            <a:ext cx="9791952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4AD36E4-3B6C-4868-8AEB-56C861548EC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464" y="526588"/>
            <a:ext cx="10715071" cy="580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EE0EAE-1B30-4373-8210-42DC8342048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0312" y="434182"/>
            <a:ext cx="9936835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08856CE-D609-43D0-8B03-69A95E0772C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2448" y="403676"/>
            <a:ext cx="9807103" cy="605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577FD7-83CA-42A1-94AE-5F3460A9503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2431" y="419047"/>
            <a:ext cx="9967138" cy="60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6281356-A4A6-4969-820F-67270481C0C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4838" y="422831"/>
            <a:ext cx="10142323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7912CB7-30B2-40BF-B0C4-EBDFF5BA1FD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3255" y="430398"/>
            <a:ext cx="10005490" cy="5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313ADA2-4866-4C66-AA82-5F8562BF14E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1353" y="437966"/>
            <a:ext cx="10089294" cy="59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0C292A5-E530-4D9A-BDC0-9BC9EA7ADBF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565" y="430398"/>
            <a:ext cx="10096870" cy="5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4718679-884F-4499-B523-47004F5B41E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1387" y="422831"/>
            <a:ext cx="9769225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8101574-BBFF-4955-B706-4661CD1346A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335" y="434182"/>
            <a:ext cx="10249330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ED1F782-07EE-4B98-8896-4BBF5F96E74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4229" y="677996"/>
            <a:ext cx="10843541" cy="550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7E9E8E-270E-4F6F-BA40-6DBB4C8C2C4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7244" y="610480"/>
            <a:ext cx="11057512" cy="563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3°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61DA6C3-23DC-4F21-BA1B-762C7D38F36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301" y="502092"/>
            <a:ext cx="11469398" cy="58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6B91E2C-6280-4C85-BD52-B50302A7487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464" y="404326"/>
            <a:ext cx="10715071" cy="60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CA78CE7-00F3-4C55-AA89-DEF31C2F02D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875" y="362488"/>
            <a:ext cx="10638250" cy="61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011A9E-37BD-4D55-883F-1AFC4A5E8DF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9931" y="369425"/>
            <a:ext cx="10652138" cy="61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9103B4C-0D97-439C-8513-5D4A5C5F2AC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1936" y="324119"/>
            <a:ext cx="10708127" cy="62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3512110-5898-405E-B9DA-D0C495A9882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8880" y="243695"/>
            <a:ext cx="10694239" cy="63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9431810-2658-4EF6-9FC9-9193708C95F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0546" y="460905"/>
            <a:ext cx="9890908" cy="593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256D93-4AFE-499B-9B3E-69EFB77A73D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085" y="453337"/>
            <a:ext cx="9829830" cy="59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3C15B98-1342-4456-90EA-B932A64982B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0" y="445770"/>
            <a:ext cx="9906059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EDEFAE0-D139-4DB8-8D45-8F336D25A26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7244" y="610480"/>
            <a:ext cx="11057512" cy="563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1AD935-4358-4260-B8EC-931F3BD5FC7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5714" y="430398"/>
            <a:ext cx="9700571" cy="5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09FAE7D-5AC1-40C8-8E21-2094A85FEEA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1068" y="441750"/>
            <a:ext cx="9989864" cy="597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011C88-9792-4317-9BC2-5D288C25FA3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5662" y="434182"/>
            <a:ext cx="10180675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85B84FC-0424-4FDB-94B5-B87E0758FF8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7599" y="422831"/>
            <a:ext cx="9776801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00683F-96D5-47CC-8EC6-C2DC579CD8A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0528" y="434182"/>
            <a:ext cx="10050943" cy="5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948B7DE-DB57-49B5-B596-B1FE76AAFDC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4820" y="415263"/>
            <a:ext cx="10302359" cy="602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4AD53FC-4F71-4628-B2A9-AB542D49054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1405" y="430398"/>
            <a:ext cx="9609190" cy="59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5A59F1-16B6-4584-A4D1-4E5DD167EFD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6723" y="422831"/>
            <a:ext cx="10218553" cy="60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57D7D3-EC7B-4FF5-B948-A9EA6E47C9B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188" y="757237"/>
            <a:ext cx="11043624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E99832-3A57-4420-8B9A-4548F9DA4B2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886" y="191452"/>
            <a:ext cx="10750227" cy="64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1ECC9F-2852-47FA-9F0F-F9C43A709C5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50" y="580959"/>
            <a:ext cx="10820499" cy="56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24FFD2D-571C-4793-B739-14E114CC894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014" y="568150"/>
            <a:ext cx="11061971" cy="57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01F6B6-3703-4DF9-8629-8BEAEBECAFD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063" y="574653"/>
            <a:ext cx="10807873" cy="570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BD21BF-6ADD-45DA-B46D-C8F20EBDC3E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675" y="590418"/>
            <a:ext cx="10896649" cy="56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3E1D86E-ED57-4F77-9249-7111D40F71F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564996"/>
            <a:ext cx="11176000" cy="57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5E70E7-1701-4DB2-85CA-BAE082D68E1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452" y="580959"/>
            <a:ext cx="11735096" cy="56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DF236A-427F-440F-B5F6-98BE5B814A5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701" y="568150"/>
            <a:ext cx="11074597" cy="57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F64C8A-4DB5-40F5-87C6-7251AC22DC9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063" y="411162"/>
            <a:ext cx="10807873" cy="570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0F8DAF-FA30-4701-A139-DF7D50D8421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5" y="590418"/>
            <a:ext cx="11925670" cy="56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5FD2CD-CC17-4C11-8287-47711385EE5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520" y="215731"/>
            <a:ext cx="10728960" cy="64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A369800-572B-49D8-85C4-1FD4995E598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26" y="564996"/>
            <a:ext cx="11963548" cy="57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0D104CE-78A7-4A1C-9D67-686EF4A2160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5220" y="580959"/>
            <a:ext cx="10801560" cy="56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CF0AF2E-D292-4F96-9135-A8056883332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8171" y="568150"/>
            <a:ext cx="11055658" cy="57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3DACF48-B89C-4132-863C-1CA18F0DB06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1533" y="574653"/>
            <a:ext cx="10788934" cy="570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0DCBE33-1959-4628-A1D5-7923405F860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1695" y="590418"/>
            <a:ext cx="10928609" cy="56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505182-2A54-419E-B550-5C0723892F2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365" y="564996"/>
            <a:ext cx="11519270" cy="57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5A31B2E-8E22-404B-B7B7-7385832E281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7477" y="444646"/>
            <a:ext cx="9997046" cy="596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36ABFC6-FDE4-4D5C-ACF9-9B0D12CD6C2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297" y="226353"/>
            <a:ext cx="10673406" cy="64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55EF15-B38F-4EAB-BED7-39992700D6E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237" y="445770"/>
            <a:ext cx="9959562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125</Words>
  <Application>Microsoft Office PowerPoint</Application>
  <PresentationFormat>Widescreen</PresentationFormat>
  <Paragraphs>22</Paragraphs>
  <Slides>78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8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132</cp:revision>
  <dcterms:created xsi:type="dcterms:W3CDTF">2018-12-06T20:43:28Z</dcterms:created>
  <dcterms:modified xsi:type="dcterms:W3CDTF">2025-04-06T15:36:55Z</dcterms:modified>
</cp:coreProperties>
</file>