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59" r:id="rId1"/>
  </p:sldMasterIdLst>
  <p:sldIdLst>
    <p:sldId id="256" r:id="rId2"/>
    <p:sldId id="257" r:id="rId3"/>
    <p:sldId id="258" r:id="rId4"/>
    <p:sldId id="300" r:id="rId5"/>
    <p:sldId id="308" r:id="rId6"/>
    <p:sldId id="304" r:id="rId7"/>
    <p:sldId id="259" r:id="rId8"/>
    <p:sldId id="260" r:id="rId9"/>
    <p:sldId id="301" r:id="rId10"/>
    <p:sldId id="310" r:id="rId11"/>
    <p:sldId id="305" r:id="rId12"/>
    <p:sldId id="279" r:id="rId13"/>
    <p:sldId id="291" r:id="rId14"/>
    <p:sldId id="309" r:id="rId15"/>
    <p:sldId id="296" r:id="rId16"/>
    <p:sldId id="306" r:id="rId17"/>
    <p:sldId id="292" r:id="rId18"/>
    <p:sldId id="293" r:id="rId19"/>
    <p:sldId id="297" r:id="rId20"/>
    <p:sldId id="303" r:id="rId21"/>
    <p:sldId id="311" r:id="rId22"/>
    <p:sldId id="313" r:id="rId23"/>
    <p:sldId id="312" r:id="rId24"/>
    <p:sldId id="294" r:id="rId25"/>
    <p:sldId id="295" r:id="rId26"/>
    <p:sldId id="298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00FF"/>
    <a:srgbClr val="E2F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95" d="100"/>
          <a:sy n="95" d="100"/>
        </p:scale>
        <p:origin x="-984" y="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 /><Relationship Id="rId1" Type="http://schemas.openxmlformats.org/officeDocument/2006/relationships/themeOverride" Target="../theme/themeOverrid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10.xml" 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11.xml" 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12.xml" 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13.xml" 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14.xml" 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15.xml" 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16.xml" 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17.xml" 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18.xml" 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19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 /><Relationship Id="rId1" Type="http://schemas.openxmlformats.org/officeDocument/2006/relationships/themeOverride" Target="../theme/themeOverride2.xml" 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20.xml" 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21.xml" 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22.xml" 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23.xml" 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24.xml" 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 /><Relationship Id="rId2" Type="http://schemas.openxmlformats.org/officeDocument/2006/relationships/image" Target="../media/image10.jpeg" /><Relationship Id="rId1" Type="http://schemas.openxmlformats.org/officeDocument/2006/relationships/themeOverride" Target="../theme/themeOverride25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 /><Relationship Id="rId2" Type="http://schemas.openxmlformats.org/officeDocument/2006/relationships/image" Target="../media/image7.jpeg" /><Relationship Id="rId1" Type="http://schemas.openxmlformats.org/officeDocument/2006/relationships/themeOverride" Target="../theme/themeOverrid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ITALIANO</a:t>
            </a: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PARALLELA-PRIME</a:t>
            </a:r>
            <a:endParaRPr lang="it-IT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55897732244509291"/>
          <c:y val="1.8631733877223475E-2"/>
        </c:manualLayout>
      </c:layout>
      <c:overlay val="0"/>
      <c:spPr>
        <a:solidFill>
          <a:srgbClr val="FFD85D"/>
        </a:solidFill>
        <a:ln w="12700" cap="flat" cmpd="sng" algn="ctr">
          <a:solidFill>
            <a:srgbClr val="FF0000"/>
          </a:solidFill>
          <a:prstDash val="solid"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Foglio1!$T$114</c:f>
              <c:strCache>
                <c:ptCount val="1"/>
                <c:pt idx="0">
                  <c:v>ITA.PARALLELA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6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 SOLE</c:v>
                </c:pt>
                <c:pt idx="5">
                  <c:v>1B SOLE</c:v>
                </c:pt>
              </c:strCache>
            </c:strRef>
          </c:cat>
          <c:val>
            <c:numRef>
              <c:f>Foglio1!$U$114:$Z$114</c:f>
              <c:numCache>
                <c:formatCode>General</c:formatCode>
                <c:ptCount val="6"/>
                <c:pt idx="0">
                  <c:v>3.3</c:v>
                </c:pt>
                <c:pt idx="1">
                  <c:v>3.3</c:v>
                </c:pt>
                <c:pt idx="2">
                  <c:v>3.2</c:v>
                </c:pt>
                <c:pt idx="3">
                  <c:v>3.3</c:v>
                </c:pt>
                <c:pt idx="4">
                  <c:v>3.2</c:v>
                </c:pt>
                <c:pt idx="5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65-E749-A411-0CD2032030DD}"/>
            </c:ext>
          </c:extLst>
        </c:ser>
        <c:ser>
          <c:idx val="1"/>
          <c:order val="1"/>
          <c:tx>
            <c:strRef>
              <c:f>Foglio1!$T$115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6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 SOLE</c:v>
                </c:pt>
                <c:pt idx="5">
                  <c:v>1B SOLE</c:v>
                </c:pt>
              </c:strCache>
            </c:strRef>
          </c:cat>
          <c:val>
            <c:numRef>
              <c:f>Foglio1!$U$115:$Z$115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65-E749-A411-0CD2032030D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90596224"/>
        <c:axId val="190597760"/>
      </c:lineChart>
      <c:catAx>
        <c:axId val="19059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90597760"/>
        <c:crosses val="autoZero"/>
        <c:auto val="1"/>
        <c:lblAlgn val="ctr"/>
        <c:lblOffset val="100"/>
        <c:noMultiLvlLbl val="0"/>
      </c:catAx>
      <c:valAx>
        <c:axId val="190597760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190596224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</a:t>
            </a: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PARALLELA </a:t>
            </a: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QUINTE</a:t>
            </a:r>
          </a:p>
        </c:rich>
      </c:tx>
      <c:layout>
        <c:manualLayout>
          <c:xMode val="edge"/>
          <c:yMode val="edge"/>
          <c:x val="0.45381155382131549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MAT.PARALLELA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59-134E-9922-F18E23362A88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59-134E-9922-F18E23362A8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51565824"/>
        <c:axId val="151567360"/>
      </c:lineChart>
      <c:catAx>
        <c:axId val="151565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1567360"/>
        <c:crosses val="autoZero"/>
        <c:auto val="1"/>
        <c:lblAlgn val="ctr"/>
        <c:lblOffset val="100"/>
        <c:noMultiLvlLbl val="0"/>
      </c:catAx>
      <c:valAx>
        <c:axId val="151567360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5156582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layout>
        <c:manualLayout>
          <c:xMode val="edge"/>
          <c:yMode val="edge"/>
          <c:x val="0.72427679153064228"/>
          <c:y val="0.45141947565257617"/>
          <c:w val="0.25908254011722281"/>
          <c:h val="0.17503119119497526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ITALIANO 1°QUADRIMESTRE PRIME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40252952432125744"/>
          <c:y val="9.5238095238095247E-3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2-4449-B073-B86FB98B3D05}"/>
            </c:ext>
          </c:extLst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7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02-4449-B073-B86FB98B3D05}"/>
            </c:ext>
          </c:extLst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02-4449-B073-B86FB98B3D05}"/>
            </c:ext>
          </c:extLst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02-4449-B073-B86FB98B3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095168"/>
        <c:axId val="259096960"/>
        <c:axId val="0"/>
      </c:bar3DChart>
      <c:catAx>
        <c:axId val="25909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59096960"/>
        <c:crosses val="autoZero"/>
        <c:auto val="1"/>
        <c:lblAlgn val="ctr"/>
        <c:lblOffset val="100"/>
        <c:noMultiLvlLbl val="0"/>
      </c:catAx>
      <c:valAx>
        <c:axId val="259096960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259095168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MATEMATICA 1°qUADRIMESTRE PRIME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35566263887141703"/>
          <c:y val="0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Foglio1!$H$211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Foglio1!$I$211:$N$211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7B-C847-827A-694F2FD73A1A}"/>
            </c:ext>
          </c:extLst>
        </c:ser>
        <c:ser>
          <c:idx val="1"/>
          <c:order val="1"/>
          <c:tx>
            <c:strRef>
              <c:f>Foglio1!$H$212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Foglio1!$I$212:$N$212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7B-C847-827A-694F2FD73A1A}"/>
            </c:ext>
          </c:extLst>
        </c:ser>
        <c:ser>
          <c:idx val="2"/>
          <c:order val="2"/>
          <c:tx>
            <c:strRef>
              <c:f>Foglio1!$H$213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Foglio1!$I$213:$N$213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7B-C847-827A-694F2FD73A1A}"/>
            </c:ext>
          </c:extLst>
        </c:ser>
        <c:ser>
          <c:idx val="3"/>
          <c:order val="3"/>
          <c:tx>
            <c:strRef>
              <c:f>Foglio1!$H$214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Foglio1!$I$210:$N$210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Foglio1!$I$214:$N$214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7B-C847-827A-694F2FD7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132800"/>
        <c:axId val="259134592"/>
        <c:axId val="0"/>
      </c:bar3DChart>
      <c:catAx>
        <c:axId val="259132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59134592"/>
        <c:crosses val="autoZero"/>
        <c:auto val="1"/>
        <c:lblAlgn val="ctr"/>
        <c:lblOffset val="100"/>
        <c:noMultiLvlLbl val="0"/>
      </c:catAx>
      <c:valAx>
        <c:axId val="259134592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crossAx val="259132800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ITALIANO 1°QUADRIMESTRE SECONDE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34811781850574131"/>
          <c:y val="1.449275913604897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Foglio1!$O$225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Foglio1!$P$225:$T$225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C-3444-861A-93F4A16EE327}"/>
            </c:ext>
          </c:extLst>
        </c:ser>
        <c:ser>
          <c:idx val="1"/>
          <c:order val="1"/>
          <c:tx>
            <c:strRef>
              <c:f>Foglio1!$O$226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Foglio1!$P$226:$T$226</c:f>
              <c:numCache>
                <c:formatCode>General</c:formatCode>
                <c:ptCount val="5"/>
                <c:pt idx="0">
                  <c:v>18</c:v>
                </c:pt>
                <c:pt idx="1">
                  <c:v>13</c:v>
                </c:pt>
                <c:pt idx="2">
                  <c:v>13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C-3444-861A-93F4A16EE327}"/>
            </c:ext>
          </c:extLst>
        </c:ser>
        <c:ser>
          <c:idx val="2"/>
          <c:order val="2"/>
          <c:tx>
            <c:strRef>
              <c:f>Foglio1!$O$227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Foglio1!$P$227:$T$227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FC-3444-861A-93F4A16EE327}"/>
            </c:ext>
          </c:extLst>
        </c:ser>
        <c:ser>
          <c:idx val="3"/>
          <c:order val="3"/>
          <c:tx>
            <c:strRef>
              <c:f>Foglio1!$O$228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Foglio1!$P$228:$T$228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FC-3444-861A-93F4A16EE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61091328"/>
        <c:axId val="261092864"/>
        <c:axId val="0"/>
      </c:bar3DChart>
      <c:catAx>
        <c:axId val="26109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1092864"/>
        <c:crosses val="autoZero"/>
        <c:auto val="1"/>
        <c:lblAlgn val="ctr"/>
        <c:lblOffset val="100"/>
        <c:noMultiLvlLbl val="0"/>
      </c:catAx>
      <c:valAx>
        <c:axId val="261092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FF"/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0000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61091328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MATEMATICA 1°QUADRIMESTRE SECONDE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29000979515418845"/>
          <c:y val="1.9323678848065292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Foglio1!$O$225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Foglio1!$P$225:$T$225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2-474D-B139-F73D275DF43D}"/>
            </c:ext>
          </c:extLst>
        </c:ser>
        <c:ser>
          <c:idx val="1"/>
          <c:order val="1"/>
          <c:tx>
            <c:strRef>
              <c:f>Foglio1!$O$226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Foglio1!$P$226:$T$226</c:f>
              <c:numCache>
                <c:formatCode>General</c:formatCode>
                <c:ptCount val="5"/>
                <c:pt idx="0">
                  <c:v>18</c:v>
                </c:pt>
                <c:pt idx="1">
                  <c:v>13</c:v>
                </c:pt>
                <c:pt idx="2">
                  <c:v>13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32-474D-B139-F73D275DF43D}"/>
            </c:ext>
          </c:extLst>
        </c:ser>
        <c:ser>
          <c:idx val="2"/>
          <c:order val="2"/>
          <c:tx>
            <c:strRef>
              <c:f>Foglio1!$O$227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Foglio1!$P$227:$T$227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32-474D-B139-F73D275DF43D}"/>
            </c:ext>
          </c:extLst>
        </c:ser>
        <c:ser>
          <c:idx val="3"/>
          <c:order val="3"/>
          <c:tx>
            <c:strRef>
              <c:f>Foglio1!$O$228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Foglio1!$P$228:$T$228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32-474D-B139-F73D275DF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61288704"/>
        <c:axId val="261290240"/>
        <c:axId val="0"/>
      </c:bar3DChart>
      <c:catAx>
        <c:axId val="261288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1290240"/>
        <c:crosses val="autoZero"/>
        <c:auto val="1"/>
        <c:lblAlgn val="ctr"/>
        <c:lblOffset val="100"/>
        <c:noMultiLvlLbl val="0"/>
      </c:catAx>
      <c:valAx>
        <c:axId val="261290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92D050"/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61288704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ITALIANO 1°QUADRIMESTRE TERZE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37903095056664343"/>
          <c:y val="9.6969733989876964E-3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Foglio1!$O$225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3B SOLE</c:v>
                </c:pt>
              </c:strCache>
            </c:strRef>
          </c:cat>
          <c:val>
            <c:numRef>
              <c:f>Foglio1!$P$225:$T$225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F-1044-AB0C-E0349DC63B12}"/>
            </c:ext>
          </c:extLst>
        </c:ser>
        <c:ser>
          <c:idx val="1"/>
          <c:order val="1"/>
          <c:tx>
            <c:strRef>
              <c:f>Foglio1!$O$226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3B SOLE</c:v>
                </c:pt>
              </c:strCache>
            </c:strRef>
          </c:cat>
          <c:val>
            <c:numRef>
              <c:f>Foglio1!$P$226:$T$226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10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F-1044-AB0C-E0349DC63B12}"/>
            </c:ext>
          </c:extLst>
        </c:ser>
        <c:ser>
          <c:idx val="2"/>
          <c:order val="2"/>
          <c:tx>
            <c:strRef>
              <c:f>Foglio1!$O$227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3B SOLE</c:v>
                </c:pt>
              </c:strCache>
            </c:strRef>
          </c:cat>
          <c:val>
            <c:numRef>
              <c:f>Foglio1!$P$227:$T$227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7F-1044-AB0C-E0349DC63B12}"/>
            </c:ext>
          </c:extLst>
        </c:ser>
        <c:ser>
          <c:idx val="3"/>
          <c:order val="3"/>
          <c:tx>
            <c:strRef>
              <c:f>Foglio1!$O$228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3B SOLE</c:v>
                </c:pt>
              </c:strCache>
            </c:strRef>
          </c:cat>
          <c:val>
            <c:numRef>
              <c:f>Foglio1!$P$228:$T$228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7F-1044-AB0C-E0349DC63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61858432"/>
        <c:axId val="261859968"/>
        <c:axId val="0"/>
      </c:bar3DChart>
      <c:catAx>
        <c:axId val="261858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1859968"/>
        <c:crosses val="autoZero"/>
        <c:auto val="1"/>
        <c:lblAlgn val="ctr"/>
        <c:lblOffset val="100"/>
        <c:noMultiLvlLbl val="0"/>
      </c:catAx>
      <c:valAx>
        <c:axId val="261859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61858432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MATEMATICA 1°QUADRIMESTRE TERZE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38727001308021591"/>
          <c:y val="1.4545460098481545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Foglio1!$O$225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3B SOLE</c:v>
                </c:pt>
              </c:strCache>
            </c:strRef>
          </c:cat>
          <c:val>
            <c:numRef>
              <c:f>Foglio1!$P$225:$T$225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C-8346-BFE6-45662D447DC4}"/>
            </c:ext>
          </c:extLst>
        </c:ser>
        <c:ser>
          <c:idx val="1"/>
          <c:order val="1"/>
          <c:tx>
            <c:strRef>
              <c:f>Foglio1!$O$226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3B SOLE</c:v>
                </c:pt>
              </c:strCache>
            </c:strRef>
          </c:cat>
          <c:val>
            <c:numRef>
              <c:f>Foglio1!$P$226:$T$226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10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2C-8346-BFE6-45662D447DC4}"/>
            </c:ext>
          </c:extLst>
        </c:ser>
        <c:ser>
          <c:idx val="2"/>
          <c:order val="2"/>
          <c:tx>
            <c:strRef>
              <c:f>Foglio1!$O$227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3B SOLE</c:v>
                </c:pt>
              </c:strCache>
            </c:strRef>
          </c:cat>
          <c:val>
            <c:numRef>
              <c:f>Foglio1!$P$227:$T$227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2C-8346-BFE6-45662D447DC4}"/>
            </c:ext>
          </c:extLst>
        </c:ser>
        <c:ser>
          <c:idx val="3"/>
          <c:order val="3"/>
          <c:tx>
            <c:strRef>
              <c:f>Foglio1!$O$228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3B SOLE</c:v>
                </c:pt>
              </c:strCache>
            </c:strRef>
          </c:cat>
          <c:val>
            <c:numRef>
              <c:f>Foglio1!$P$228:$T$228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2C-8346-BFE6-45662D447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61715840"/>
        <c:axId val="261717376"/>
        <c:axId val="0"/>
      </c:bar3DChart>
      <c:catAx>
        <c:axId val="261715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1717376"/>
        <c:crosses val="autoZero"/>
        <c:auto val="1"/>
        <c:lblAlgn val="ctr"/>
        <c:lblOffset val="100"/>
        <c:noMultiLvlLbl val="0"/>
      </c:catAx>
      <c:valAx>
        <c:axId val="261717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61715840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ITALIANO 1°QUADRIMESTRE QUARTE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32971177579992483"/>
          <c:y val="2.4132732307951908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Foglio1!$O$231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 B SOLE</c:v>
                </c:pt>
              </c:strCache>
            </c:strRef>
          </c:cat>
          <c:val>
            <c:numRef>
              <c:f>Foglio1!$P$231:$U$231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2-3540-8E66-7A047073113B}"/>
            </c:ext>
          </c:extLst>
        </c:ser>
        <c:ser>
          <c:idx val="1"/>
          <c:order val="1"/>
          <c:tx>
            <c:strRef>
              <c:f>Foglio1!$O$232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 B SOLE</c:v>
                </c:pt>
              </c:strCache>
            </c:strRef>
          </c:cat>
          <c:val>
            <c:numRef>
              <c:f>Foglio1!$P$232:$U$232</c:f>
              <c:numCache>
                <c:formatCode>General</c:formatCode>
                <c:ptCount val="6"/>
                <c:pt idx="0">
                  <c:v>16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A2-3540-8E66-7A047073113B}"/>
            </c:ext>
          </c:extLst>
        </c:ser>
        <c:ser>
          <c:idx val="2"/>
          <c:order val="2"/>
          <c:tx>
            <c:strRef>
              <c:f>Foglio1!$O$233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 B SOLE</c:v>
                </c:pt>
              </c:strCache>
            </c:strRef>
          </c:cat>
          <c:val>
            <c:numRef>
              <c:f>Foglio1!$P$233:$U$233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A2-3540-8E66-7A047073113B}"/>
            </c:ext>
          </c:extLst>
        </c:ser>
        <c:ser>
          <c:idx val="3"/>
          <c:order val="3"/>
          <c:tx>
            <c:strRef>
              <c:f>Foglio1!$O$234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 B SOLE</c:v>
                </c:pt>
              </c:strCache>
            </c:strRef>
          </c:cat>
          <c:val>
            <c:numRef>
              <c:f>Foglio1!$P$234:$U$234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A2-3540-8E66-7A0470731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61966464"/>
        <c:axId val="261972352"/>
        <c:axId val="0"/>
      </c:bar3DChart>
      <c:catAx>
        <c:axId val="26196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61972352"/>
        <c:crosses val="autoZero"/>
        <c:auto val="1"/>
        <c:lblAlgn val="ctr"/>
        <c:lblOffset val="100"/>
        <c:noMultiLvlLbl val="0"/>
      </c:catAx>
      <c:valAx>
        <c:axId val="261972352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61966464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MATEMATICA 1°QUADRIMESTRE QUARTE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25884437076832728"/>
          <c:y val="1.4479639384771145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Foglio1!$O$231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 B SOLE</c:v>
                </c:pt>
              </c:strCache>
            </c:strRef>
          </c:cat>
          <c:val>
            <c:numRef>
              <c:f>Foglio1!$P$231:$U$231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0-1245-8E96-7E2ED3442B50}"/>
            </c:ext>
          </c:extLst>
        </c:ser>
        <c:ser>
          <c:idx val="1"/>
          <c:order val="1"/>
          <c:tx>
            <c:strRef>
              <c:f>Foglio1!$O$232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 B SOLE</c:v>
                </c:pt>
              </c:strCache>
            </c:strRef>
          </c:cat>
          <c:val>
            <c:numRef>
              <c:f>Foglio1!$P$232:$U$232</c:f>
              <c:numCache>
                <c:formatCode>General</c:formatCode>
                <c:ptCount val="6"/>
                <c:pt idx="0">
                  <c:v>15</c:v>
                </c:pt>
                <c:pt idx="1">
                  <c:v>9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0-1245-8E96-7E2ED3442B50}"/>
            </c:ext>
          </c:extLst>
        </c:ser>
        <c:ser>
          <c:idx val="2"/>
          <c:order val="2"/>
          <c:tx>
            <c:strRef>
              <c:f>Foglio1!$O$233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 B SOLE</c:v>
                </c:pt>
              </c:strCache>
            </c:strRef>
          </c:cat>
          <c:val>
            <c:numRef>
              <c:f>Foglio1!$P$233:$U$233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A0-1245-8E96-7E2ED3442B50}"/>
            </c:ext>
          </c:extLst>
        </c:ser>
        <c:ser>
          <c:idx val="3"/>
          <c:order val="3"/>
          <c:tx>
            <c:strRef>
              <c:f>Foglio1!$O$234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Foglio1!$P$230:$U$230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 B SOLE</c:v>
                </c:pt>
              </c:strCache>
            </c:strRef>
          </c:cat>
          <c:val>
            <c:numRef>
              <c:f>Foglio1!$P$234:$U$234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A0-1245-8E96-7E2ED3442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64187264"/>
        <c:axId val="264201344"/>
        <c:axId val="0"/>
      </c:bar3DChart>
      <c:catAx>
        <c:axId val="264187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it-IT"/>
          </a:p>
        </c:txPr>
        <c:crossAx val="264201344"/>
        <c:crosses val="autoZero"/>
        <c:auto val="1"/>
        <c:lblAlgn val="ctr"/>
        <c:lblOffset val="100"/>
        <c:noMultiLvlLbl val="0"/>
      </c:catAx>
      <c:valAx>
        <c:axId val="264201344"/>
        <c:scaling>
          <c:orientation val="minMax"/>
        </c:scaling>
        <c:delete val="1"/>
        <c:axPos val="l"/>
        <c:majorGridlines>
          <c:spPr>
            <a:ln>
              <a:solidFill>
                <a:srgbClr val="DD2FA7"/>
              </a:solidFill>
            </a:ln>
          </c:spPr>
        </c:majorGridlines>
        <c:min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264187264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ITALIANO 1°QUADRIMESTRE  QUINTE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35679588327128359"/>
          <c:y val="1.4545460098481545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Foglio1!$O$225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Foglio1!$P$225:$T$225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2-7A40-8780-391C84163F23}"/>
            </c:ext>
          </c:extLst>
        </c:ser>
        <c:ser>
          <c:idx val="1"/>
          <c:order val="1"/>
          <c:tx>
            <c:strRef>
              <c:f>Foglio1!$O$226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Foglio1!$P$226:$T$226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32-7A40-8780-391C84163F23}"/>
            </c:ext>
          </c:extLst>
        </c:ser>
        <c:ser>
          <c:idx val="2"/>
          <c:order val="2"/>
          <c:tx>
            <c:strRef>
              <c:f>Foglio1!$O$227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Foglio1!$P$227:$T$227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32-7A40-8780-391C84163F23}"/>
            </c:ext>
          </c:extLst>
        </c:ser>
        <c:ser>
          <c:idx val="3"/>
          <c:order val="3"/>
          <c:tx>
            <c:strRef>
              <c:f>Foglio1!$O$228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Foglio1!$P$228:$T$228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32-7A40-8780-391C84163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64315264"/>
        <c:axId val="264316800"/>
        <c:axId val="0"/>
      </c:bar3DChart>
      <c:catAx>
        <c:axId val="264315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4316800"/>
        <c:crosses val="autoZero"/>
        <c:auto val="1"/>
        <c:lblAlgn val="ctr"/>
        <c:lblOffset val="100"/>
        <c:noMultiLvlLbl val="0"/>
      </c:catAx>
      <c:valAx>
        <c:axId val="264316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64315264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MATEMATICA-PARALLELA-PRIME</a:t>
            </a:r>
            <a:endParaRPr lang="it-IT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48973866434063978"/>
          <c:y val="0"/>
        </c:manualLayout>
      </c:layout>
      <c:overlay val="0"/>
      <c:spPr>
        <a:solidFill>
          <a:srgbClr val="FFD85D"/>
        </a:solidFill>
        <a:ln w="19050" cap="flat" cmpd="sng" algn="ctr">
          <a:solidFill>
            <a:srgbClr val="FF0000"/>
          </a:solidFill>
          <a:prstDash val="solid"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Foglio1!$T$114</c:f>
              <c:strCache>
                <c:ptCount val="1"/>
                <c:pt idx="0">
                  <c:v>MAT.PARALLELA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6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 SOLE</c:v>
                </c:pt>
                <c:pt idx="5">
                  <c:v>1B SOLE</c:v>
                </c:pt>
              </c:strCache>
            </c:strRef>
          </c:cat>
          <c:val>
            <c:numRef>
              <c:f>Foglio1!$U$114:$Z$114</c:f>
              <c:numCache>
                <c:formatCode>General</c:formatCode>
                <c:ptCount val="6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  <c:pt idx="3">
                  <c:v>3.3</c:v>
                </c:pt>
                <c:pt idx="4">
                  <c:v>3.3</c:v>
                </c:pt>
                <c:pt idx="5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88-9B40-A9BE-FECBFB874918}"/>
            </c:ext>
          </c:extLst>
        </c:ser>
        <c:ser>
          <c:idx val="1"/>
          <c:order val="1"/>
          <c:tx>
            <c:strRef>
              <c:f>Foglio1!$T$115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Foglio1!$U$113:$Z$113</c:f>
              <c:strCache>
                <c:ptCount val="6"/>
                <c:pt idx="0">
                  <c:v>1A ARTE</c:v>
                </c:pt>
                <c:pt idx="1">
                  <c:v>1B ARTE</c:v>
                </c:pt>
                <c:pt idx="2">
                  <c:v>1A SORR.</c:v>
                </c:pt>
                <c:pt idx="3">
                  <c:v>1B SORR.</c:v>
                </c:pt>
                <c:pt idx="4">
                  <c:v>1A  SOLE</c:v>
                </c:pt>
                <c:pt idx="5">
                  <c:v>1B SOLE</c:v>
                </c:pt>
              </c:strCache>
            </c:strRef>
          </c:cat>
          <c:val>
            <c:numRef>
              <c:f>Foglio1!$U$115:$Z$115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88-9B40-A9BE-FECBFB87491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128868352"/>
        <c:axId val="128869888"/>
      </c:lineChart>
      <c:catAx>
        <c:axId val="128868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8869888"/>
        <c:crosses val="autoZero"/>
        <c:auto val="1"/>
        <c:lblAlgn val="ctr"/>
        <c:lblOffset val="100"/>
        <c:noMultiLvlLbl val="0"/>
      </c:catAx>
      <c:valAx>
        <c:axId val="128869888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128868352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9050">
      <a:solidFill>
        <a:srgbClr val="FF0000"/>
      </a:solidFill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APPRENDIMENTI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MATEMATICA 1°QUADRIMESTRE  QUINTE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39349672270224134"/>
          <c:y val="1.4545460098481545E-2"/>
        </c:manualLayout>
      </c:layout>
      <c:overlay val="0"/>
      <c:spPr>
        <a:solidFill>
          <a:schemeClr val="accent6">
            <a:lumMod val="20000"/>
            <a:lumOff val="80000"/>
          </a:schemeClr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Foglio1!$O$225</c:f>
              <c:strCache>
                <c:ptCount val="1"/>
                <c:pt idx="0">
                  <c:v>LIV.AVANZATO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Foglio1!$P$225:$T$225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A-454F-8CC8-FB59F82BA5BE}"/>
            </c:ext>
          </c:extLst>
        </c:ser>
        <c:ser>
          <c:idx val="1"/>
          <c:order val="1"/>
          <c:tx>
            <c:strRef>
              <c:f>Foglio1!$O$226</c:f>
              <c:strCache>
                <c:ptCount val="1"/>
                <c:pt idx="0">
                  <c:v>LIV. INTERMEDIO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Foglio1!$P$226:$T$226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8A-454F-8CC8-FB59F82BA5BE}"/>
            </c:ext>
          </c:extLst>
        </c:ser>
        <c:ser>
          <c:idx val="2"/>
          <c:order val="2"/>
          <c:tx>
            <c:strRef>
              <c:f>Foglio1!$O$227</c:f>
              <c:strCache>
                <c:ptCount val="1"/>
                <c:pt idx="0">
                  <c:v>LIV.BASE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Foglio1!$P$227:$T$227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8A-454F-8CC8-FB59F82BA5BE}"/>
            </c:ext>
          </c:extLst>
        </c:ser>
        <c:ser>
          <c:idx val="3"/>
          <c:order val="3"/>
          <c:tx>
            <c:strRef>
              <c:f>Foglio1!$O$228</c:f>
              <c:strCache>
                <c:ptCount val="1"/>
                <c:pt idx="0">
                  <c:v>IN V. DI PRIMA ACQUISIZIONE</c:v>
                </c:pt>
              </c:strCache>
            </c:strRef>
          </c:tx>
          <c:invertIfNegative val="0"/>
          <c:cat>
            <c:strRef>
              <c:f>Foglio1!$P$224:$T$224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Foglio1!$P$228:$T$228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8A-454F-8CC8-FB59F82BA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264758400"/>
        <c:axId val="264759936"/>
        <c:axId val="0"/>
      </c:bar3DChart>
      <c:catAx>
        <c:axId val="264758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4759936"/>
        <c:crosses val="autoZero"/>
        <c:auto val="1"/>
        <c:lblAlgn val="ctr"/>
        <c:lblOffset val="100"/>
        <c:noMultiLvlLbl val="0"/>
      </c:catAx>
      <c:valAx>
        <c:axId val="264759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rgbClr val="FF99FF"/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64758400"/>
        <c:crosses val="autoZero"/>
        <c:crossBetween val="between"/>
      </c:valAx>
    </c:plotArea>
    <c:legend>
      <c:legendPos val="b"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rPr lang="it-IT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SITUAZIONE</a:t>
            </a:r>
            <a:r>
              <a:rPr lang="it-IT" sz="12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GENERALE-1°QUADRIMESTRE-  PRIME</a:t>
            </a:r>
            <a:endParaRPr lang="it-IT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3176095097242454"/>
          <c:y val="1.3937282229965157E-2"/>
        </c:manualLayout>
      </c:layout>
      <c:overlay val="0"/>
      <c:spPr>
        <a:solidFill>
          <a:srgbClr val="FFD85D"/>
        </a:solidFill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3577516805114"/>
          <c:y val="0.17860608887303719"/>
          <c:w val="0.77425886532532406"/>
          <c:h val="0.476106340365990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Foglio1!$G$356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Foglio1!$G$357:$G$362</c:f>
              <c:numCache>
                <c:formatCode>General</c:formatCode>
                <c:ptCount val="6"/>
                <c:pt idx="0">
                  <c:v>3.3</c:v>
                </c:pt>
                <c:pt idx="1">
                  <c:v>3.3</c:v>
                </c:pt>
                <c:pt idx="2">
                  <c:v>3.2</c:v>
                </c:pt>
                <c:pt idx="3">
                  <c:v>3.3</c:v>
                </c:pt>
                <c:pt idx="4">
                  <c:v>3.2</c:v>
                </c:pt>
                <c:pt idx="5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2-0448-AB18-23E92BE05624}"/>
            </c:ext>
          </c:extLst>
        </c:ser>
        <c:ser>
          <c:idx val="1"/>
          <c:order val="1"/>
          <c:tx>
            <c:strRef>
              <c:f>Foglio1!$H$356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Foglio1!$H$357:$H$362</c:f>
              <c:numCache>
                <c:formatCode>General</c:formatCode>
                <c:ptCount val="6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  <c:pt idx="3">
                  <c:v>3.3</c:v>
                </c:pt>
                <c:pt idx="4">
                  <c:v>3.3</c:v>
                </c:pt>
                <c:pt idx="5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2-0448-AB18-23E92BE05624}"/>
            </c:ext>
          </c:extLst>
        </c:ser>
        <c:ser>
          <c:idx val="2"/>
          <c:order val="2"/>
          <c:tx>
            <c:strRef>
              <c:f>Foglio1!$I$356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Foglio1!$F$357:$F$362</c:f>
              <c:strCache>
                <c:ptCount val="6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1BSORR.</c:v>
                </c:pt>
                <c:pt idx="4">
                  <c:v>1A SOLE</c:v>
                </c:pt>
                <c:pt idx="5">
                  <c:v>1B SOLE</c:v>
                </c:pt>
              </c:strCache>
            </c:strRef>
          </c:cat>
          <c:val>
            <c:numRef>
              <c:f>Foglio1!$I$357:$I$362</c:f>
              <c:numCache>
                <c:formatCode>General</c:formatCode>
                <c:ptCount val="6"/>
                <c:pt idx="0">
                  <c:v>3.3</c:v>
                </c:pt>
                <c:pt idx="1">
                  <c:v>3.3</c:v>
                </c:pt>
                <c:pt idx="2">
                  <c:v>3.2</c:v>
                </c:pt>
                <c:pt idx="3">
                  <c:v>3.3</c:v>
                </c:pt>
                <c:pt idx="4">
                  <c:v>3.2</c:v>
                </c:pt>
                <c:pt idx="5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12-0448-AB18-23E92BE05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807552"/>
        <c:axId val="264809088"/>
        <c:axId val="0"/>
      </c:bar3DChart>
      <c:catAx>
        <c:axId val="264807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4809088"/>
        <c:crosses val="autoZero"/>
        <c:auto val="1"/>
        <c:lblAlgn val="ctr"/>
        <c:lblOffset val="100"/>
        <c:noMultiLvlLbl val="0"/>
      </c:catAx>
      <c:valAx>
        <c:axId val="264809088"/>
        <c:scaling>
          <c:orientation val="minMax"/>
        </c:scaling>
        <c:delete val="1"/>
        <c:axPos val="l"/>
        <c:majorGridlines>
          <c:spPr>
            <a:ln>
              <a:solidFill>
                <a:srgbClr val="FF0000"/>
              </a:solidFill>
            </a:ln>
          </c:spPr>
        </c:majorGridlines>
        <c:minorGridlines/>
        <c:numFmt formatCode="General" sourceLinked="1"/>
        <c:majorTickMark val="none"/>
        <c:minorTickMark val="none"/>
        <c:tickLblPos val="nextTo"/>
        <c:crossAx val="264807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28575">
      <a:solidFill>
        <a:srgbClr val="FF0000"/>
      </a:solidFill>
    </a:ln>
  </c:sp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1°QUADRIMESTRE SECONDE</a:t>
            </a:r>
            <a:endParaRPr lang="it-IT" sz="14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213888888888889"/>
          <c:y val="0"/>
        </c:manualLayout>
      </c:layout>
      <c:overlay val="0"/>
      <c:spPr>
        <a:solidFill>
          <a:srgbClr val="FFD85D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2.9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C-1848-9A6E-BD0BA41A3C71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2.9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EC-1848-9A6E-BD0BA41A3C71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2A ARTE</c:v>
                </c:pt>
                <c:pt idx="1">
                  <c:v>2B 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2.9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EC-1848-9A6E-BD0BA41A3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443584"/>
        <c:axId val="265449472"/>
        <c:axId val="0"/>
      </c:bar3DChart>
      <c:catAx>
        <c:axId val="265443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5449472"/>
        <c:crosses val="autoZero"/>
        <c:auto val="1"/>
        <c:lblAlgn val="ctr"/>
        <c:lblOffset val="100"/>
        <c:noMultiLvlLbl val="0"/>
      </c:catAx>
      <c:valAx>
        <c:axId val="265449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544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1°QUADRIMESTRE TERZE</a:t>
            </a:r>
            <a:endParaRPr lang="it-IT" sz="14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213888888888889"/>
          <c:y val="0"/>
        </c:manualLayout>
      </c:layout>
      <c:overlay val="0"/>
      <c:spPr>
        <a:solidFill>
          <a:srgbClr val="FFD85D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3C-ARTE</c:v>
                </c:pt>
                <c:pt idx="3">
                  <c:v>3A  SORR</c:v>
                </c:pt>
                <c:pt idx="4">
                  <c:v>3B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D-3B4F-8FC4-D6955E8BE9B6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3C-ARTE</c:v>
                </c:pt>
                <c:pt idx="3">
                  <c:v>3A  SORR</c:v>
                </c:pt>
                <c:pt idx="4">
                  <c:v>3B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D-3B4F-8FC4-D6955E8BE9B6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3C-ARTE</c:v>
                </c:pt>
                <c:pt idx="3">
                  <c:v>3A  SORR</c:v>
                </c:pt>
                <c:pt idx="4">
                  <c:v>3B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DD-3B4F-8FC4-D6955E8BE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175040"/>
        <c:axId val="265176576"/>
        <c:axId val="0"/>
      </c:bar3DChart>
      <c:catAx>
        <c:axId val="26517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5176576"/>
        <c:crosses val="autoZero"/>
        <c:auto val="1"/>
        <c:lblAlgn val="ctr"/>
        <c:lblOffset val="100"/>
        <c:noMultiLvlLbl val="0"/>
      </c:catAx>
      <c:valAx>
        <c:axId val="265176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5175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1°QUADRIMESTRE QUARTE</a:t>
            </a:r>
            <a:endParaRPr lang="it-IT" sz="14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213888888888889"/>
          <c:y val="0"/>
        </c:manualLayout>
      </c:layout>
      <c:overlay val="0"/>
      <c:spPr>
        <a:solidFill>
          <a:srgbClr val="FFD85D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4-CC4A-BC12-AC970917DF5C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4-CC4A-BC12-AC970917DF5C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4-CC4A-BC12-AC970917D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364608"/>
        <c:axId val="265366144"/>
        <c:axId val="0"/>
      </c:bar3DChart>
      <c:catAx>
        <c:axId val="265364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5366144"/>
        <c:crosses val="autoZero"/>
        <c:auto val="1"/>
        <c:lblAlgn val="ctr"/>
        <c:lblOffset val="100"/>
        <c:noMultiLvlLbl val="0"/>
      </c:catAx>
      <c:valAx>
        <c:axId val="265366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5364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SITUAZIONE</a:t>
            </a:r>
            <a:r>
              <a:rPr lang="it-IT" sz="1400" baseline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GENERALE 1°QUADRIMESTRE QUINTE</a:t>
            </a:r>
            <a:endParaRPr lang="it-IT" sz="14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213888888888889"/>
          <c:y val="0"/>
        </c:manualLayout>
      </c:layout>
      <c:overlay val="0"/>
      <c:spPr>
        <a:solidFill>
          <a:srgbClr val="FFD85D"/>
        </a:solidFill>
        <a:ln w="12700"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Foglio1!$G$349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Foglio1!$G$350:$G$354</c:f>
              <c:numCache>
                <c:formatCode>General</c:formatCode>
                <c:ptCount val="5"/>
                <c:pt idx="0">
                  <c:v>2.8</c:v>
                </c:pt>
                <c:pt idx="1">
                  <c:v>2.7</c:v>
                </c:pt>
                <c:pt idx="2">
                  <c:v>2.8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41-7743-BDE9-F78B26537BA3}"/>
            </c:ext>
          </c:extLst>
        </c:ser>
        <c:ser>
          <c:idx val="1"/>
          <c:order val="1"/>
          <c:tx>
            <c:strRef>
              <c:f>Foglio1!$H$349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Foglio1!$H$350:$H$354</c:f>
              <c:numCache>
                <c:formatCode>General</c:formatCode>
                <c:ptCount val="5"/>
                <c:pt idx="0">
                  <c:v>2.6</c:v>
                </c:pt>
                <c:pt idx="1">
                  <c:v>2.7</c:v>
                </c:pt>
                <c:pt idx="2">
                  <c:v>2.8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41-7743-BDE9-F78B26537BA3}"/>
            </c:ext>
          </c:extLst>
        </c:ser>
        <c:ser>
          <c:idx val="2"/>
          <c:order val="2"/>
          <c:tx>
            <c:strRef>
              <c:f>Foglio1!$I$349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Foglio1!$F$350:$F$354</c:f>
              <c:strCache>
                <c:ptCount val="5"/>
                <c:pt idx="0">
                  <c:v>5A ARTE</c:v>
                </c:pt>
                <c:pt idx="1">
                  <c:v>5B 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Foglio1!$I$350:$I$354</c:f>
              <c:numCache>
                <c:formatCode>General</c:formatCode>
                <c:ptCount val="5"/>
                <c:pt idx="0">
                  <c:v>2.7</c:v>
                </c:pt>
                <c:pt idx="1">
                  <c:v>2.7</c:v>
                </c:pt>
                <c:pt idx="2">
                  <c:v>2.8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41-7743-BDE9-F78B26537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746688"/>
        <c:axId val="265551872"/>
        <c:axId val="0"/>
      </c:bar3DChart>
      <c:catAx>
        <c:axId val="265746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65551872"/>
        <c:crosses val="autoZero"/>
        <c:auto val="1"/>
        <c:lblAlgn val="ctr"/>
        <c:lblOffset val="100"/>
        <c:noMultiLvlLbl val="0"/>
      </c:catAx>
      <c:valAx>
        <c:axId val="265551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FF0000"/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none"/>
        <c:minorTickMark val="none"/>
        <c:tickLblPos val="nextTo"/>
        <c:crossAx val="265746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 rtl="0"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19050">
      <a:solidFill>
        <a:srgbClr val="FF0000"/>
      </a:solidFill>
    </a:ln>
  </c:sp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  PARALLELA </a:t>
            </a:r>
            <a:r>
              <a:rPr lang="it-IT" sz="1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sECONDE</a:t>
            </a:r>
            <a:endParaRPr lang="it-IT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c:rich>
      </c:tx>
      <c:layout>
        <c:manualLayout>
          <c:xMode val="edge"/>
          <c:yMode val="edge"/>
          <c:x val="0.51380040704613905"/>
          <c:y val="0"/>
        </c:manualLayout>
      </c:layout>
      <c:overlay val="0"/>
      <c:spPr>
        <a:solidFill>
          <a:srgbClr val="FFD85D"/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ITA.PARALLELA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2.9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A8-834A-BFF0-7B9ACAB35311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A8-834A-BFF0-7B9ACAB3531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9196416"/>
        <c:axId val="129197952"/>
      </c:lineChart>
      <c:catAx>
        <c:axId val="12919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9197952"/>
        <c:crosses val="autoZero"/>
        <c:auto val="1"/>
        <c:lblAlgn val="ctr"/>
        <c:lblOffset val="100"/>
        <c:noMultiLvlLbl val="0"/>
      </c:catAx>
      <c:valAx>
        <c:axId val="129197952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2919641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  PARALLELA</a:t>
            </a: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-sECONDE</a:t>
            </a:r>
          </a:p>
        </c:rich>
      </c:tx>
      <c:layout>
        <c:manualLayout>
          <c:xMode val="edge"/>
          <c:yMode val="edge"/>
          <c:x val="0.51380040704613905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MAT.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2.9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65-554C-B8A8-FBF6071D4FF8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65-554C-B8A8-FBF6071D4FF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59874816"/>
        <c:axId val="259876736"/>
      </c:lineChart>
      <c:catAx>
        <c:axId val="259874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59876736"/>
        <c:crosses val="autoZero"/>
        <c:auto val="1"/>
        <c:lblAlgn val="ctr"/>
        <c:lblOffset val="100"/>
        <c:noMultiLvlLbl val="0"/>
      </c:catAx>
      <c:valAx>
        <c:axId val="259876736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5987481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 PARALLELA </a:t>
            </a: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TERZE</a:t>
            </a:r>
          </a:p>
        </c:rich>
      </c:tx>
      <c:layout>
        <c:manualLayout>
          <c:xMode val="edge"/>
          <c:yMode val="edge"/>
          <c:x val="0.51380040704613905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ITA.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12-C04E-BD0D-4005C4C8D6F7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12-C04E-BD0D-4005C4C8D6F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59491712"/>
        <c:axId val="259493248"/>
      </c:lineChart>
      <c:catAx>
        <c:axId val="259491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259493248"/>
        <c:crosses val="autoZero"/>
        <c:auto val="1"/>
        <c:lblAlgn val="ctr"/>
        <c:lblOffset val="100"/>
        <c:noMultiLvlLbl val="0"/>
      </c:catAx>
      <c:valAx>
        <c:axId val="259493248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59491712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  PARALLELA </a:t>
            </a:r>
            <a:r>
              <a:rPr lang="it-IT" sz="1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TERZE</a:t>
            </a:r>
          </a:p>
        </c:rich>
      </c:tx>
      <c:layout>
        <c:manualLayout>
          <c:xMode val="edge"/>
          <c:yMode val="edge"/>
          <c:x val="0.51380040704613905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MAT.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6C-4140-B849-4A6AFB78B455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3A ARTE</c:v>
                </c:pt>
                <c:pt idx="1">
                  <c:v>3B 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6C-4140-B849-4A6AFB78B45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9431424"/>
        <c:axId val="129432960"/>
      </c:lineChart>
      <c:catAx>
        <c:axId val="129431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9432960"/>
        <c:crosses val="autoZero"/>
        <c:auto val="1"/>
        <c:lblAlgn val="ctr"/>
        <c:lblOffset val="100"/>
        <c:noMultiLvlLbl val="0"/>
      </c:catAx>
      <c:valAx>
        <c:axId val="129432960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2943142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 PARALLELA </a:t>
            </a: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QUARTE</a:t>
            </a:r>
          </a:p>
        </c:rich>
      </c:tx>
      <c:layout>
        <c:manualLayout>
          <c:xMode val="edge"/>
          <c:yMode val="edge"/>
          <c:x val="0.55180710148416046"/>
          <c:y val="9.6793689966000272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ITA.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5F-874C-BB57-AF09A68A79D6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5F-874C-BB57-AF09A68A79D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9918080"/>
        <c:axId val="129919616"/>
      </c:lineChart>
      <c:catAx>
        <c:axId val="129918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29919616"/>
        <c:crosses val="autoZero"/>
        <c:auto val="1"/>
        <c:lblAlgn val="ctr"/>
        <c:lblOffset val="100"/>
        <c:noMultiLvlLbl val="0"/>
      </c:catAx>
      <c:valAx>
        <c:axId val="129919616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29918080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MATEMATICA PARALLELA </a:t>
            </a: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QUARTE</a:t>
            </a:r>
          </a:p>
        </c:rich>
      </c:tx>
      <c:layout>
        <c:manualLayout>
          <c:xMode val="edge"/>
          <c:yMode val="edge"/>
          <c:x val="0.45381155382131549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MAT.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</c:v>
                </c:pt>
                <c:pt idx="3">
                  <c:v>3</c:v>
                </c:pt>
                <c:pt idx="4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11-8740-82E7-03579E65FEFB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4A ARTE</c:v>
                </c:pt>
                <c:pt idx="1">
                  <c:v>4B ARTE</c:v>
                </c:pt>
                <c:pt idx="2">
                  <c:v>4A SORR.</c:v>
                </c:pt>
                <c:pt idx="3">
                  <c:v>4A SOLE</c:v>
                </c:pt>
                <c:pt idx="4">
                  <c:v>4B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11-8740-82E7-03579E65FE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29863040"/>
        <c:axId val="130249088"/>
      </c:lineChart>
      <c:catAx>
        <c:axId val="129863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30249088"/>
        <c:crosses val="autoZero"/>
        <c:auto val="1"/>
        <c:lblAlgn val="ctr"/>
        <c:lblOffset val="100"/>
        <c:noMultiLvlLbl val="0"/>
      </c:catAx>
      <c:valAx>
        <c:axId val="130249088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29863040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4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ITALIANO PARALLELA </a:t>
            </a:r>
            <a:r>
              <a:rPr lang="it-IT" sz="1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QUINTE</a:t>
            </a:r>
          </a:p>
        </c:rich>
      </c:tx>
      <c:layout>
        <c:manualLayout>
          <c:xMode val="edge"/>
          <c:yMode val="edge"/>
          <c:x val="0.5661471514934403"/>
          <c:y val="0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Foglio1!$L$253</c:f>
              <c:strCache>
                <c:ptCount val="1"/>
                <c:pt idx="0">
                  <c:v>ITA. PARALLELA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Foglio1!$M$253:$Q$253</c:f>
              <c:numCache>
                <c:formatCode>General</c:formatCode>
                <c:ptCount val="5"/>
                <c:pt idx="0">
                  <c:v>2.8</c:v>
                </c:pt>
                <c:pt idx="1">
                  <c:v>2.7</c:v>
                </c:pt>
                <c:pt idx="2">
                  <c:v>2.8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C1-C24B-868B-520076C9FFED}"/>
            </c:ext>
          </c:extLst>
        </c:ser>
        <c:ser>
          <c:idx val="1"/>
          <c:order val="1"/>
          <c:tx>
            <c:strRef>
              <c:f>Foglio1!$L$254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Foglio1!$M$252:$Q$252</c:f>
              <c:strCache>
                <c:ptCount val="5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</c:strCache>
            </c:strRef>
          </c:cat>
          <c:val>
            <c:numRef>
              <c:f>Foglio1!$M$254:$Q$254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C1-C24B-868B-520076C9FFE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150742144"/>
        <c:axId val="150743680"/>
      </c:lineChart>
      <c:catAx>
        <c:axId val="150742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it-IT"/>
          </a:p>
        </c:txPr>
        <c:crossAx val="150743680"/>
        <c:crosses val="autoZero"/>
        <c:auto val="1"/>
        <c:lblAlgn val="ctr"/>
        <c:lblOffset val="100"/>
        <c:noMultiLvlLbl val="0"/>
      </c:catAx>
      <c:valAx>
        <c:axId val="150743680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150742144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layout>
        <c:manualLayout>
          <c:xMode val="edge"/>
          <c:yMode val="edge"/>
          <c:x val="0.72427679153064228"/>
          <c:y val="0.45141947565257617"/>
          <c:w val="0.25908254011722281"/>
          <c:h val="0.17503119119497526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solidFill>
            <a:srgbClr val="FF0000"/>
          </a:solidFill>
        </a:ln>
      </c:spPr>
    </c:legend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38100">
      <a:solidFill>
        <a:srgbClr val="FF0000"/>
      </a:solidFill>
    </a:ln>
  </c:spPr>
  <c:externalData r:id="rId3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emf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9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0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5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6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9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20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23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24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25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png" /><Relationship Id="rId4" Type="http://schemas.openxmlformats.org/officeDocument/2006/relationships/image" Target="../media/image1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32967">
            <a:off x="7743282" y="6450910"/>
            <a:ext cx="3721100" cy="174417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852861" y="3637381"/>
            <a:ext cx="6605337" cy="138499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Calibri"/>
                <a:ea typeface="+mn-ea"/>
                <a:cs typeface="Calibri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MONITORAGGIO PROVE</a:t>
            </a:r>
            <a:r>
              <a:rPr kumimoji="0" lang="it-IT" sz="1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PARALLELE  </a:t>
            </a:r>
            <a:endParaRPr lang="it-IT" kern="0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APPRENDIMENTI 1° QUADRIMESTRE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SCUOLA PRIMARIA 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A.S 2024/2025</a:t>
            </a:r>
            <a:b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8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8578" y="5196138"/>
            <a:ext cx="1666875" cy="171450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416634" y="529390"/>
            <a:ext cx="7041564" cy="1499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27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97" y="998371"/>
            <a:ext cx="7046913" cy="150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72" y="6005346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434226"/>
              </p:ext>
            </p:extLst>
          </p:nvPr>
        </p:nvGraphicFramePr>
        <p:xfrm>
          <a:off x="2024960" y="3296026"/>
          <a:ext cx="5426598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437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66287"/>
            <a:ext cx="7046913" cy="150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52" y="5953210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352181"/>
              </p:ext>
            </p:extLst>
          </p:nvPr>
        </p:nvGraphicFramePr>
        <p:xfrm>
          <a:off x="2281634" y="3223836"/>
          <a:ext cx="5258155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77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82" y="456364"/>
            <a:ext cx="7042150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571698"/>
              </p:ext>
            </p:extLst>
          </p:nvPr>
        </p:nvGraphicFramePr>
        <p:xfrm>
          <a:off x="2206228" y="2536658"/>
          <a:ext cx="538970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13" y="5335588"/>
            <a:ext cx="3719513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53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7" y="536575"/>
            <a:ext cx="7042150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89" y="5630445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273800"/>
              </p:ext>
            </p:extLst>
          </p:nvPr>
        </p:nvGraphicFramePr>
        <p:xfrm>
          <a:off x="2182165" y="2745205"/>
          <a:ext cx="5381687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5212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35" y="1006392"/>
            <a:ext cx="7042150" cy="150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15" y="5528093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205302"/>
              </p:ext>
            </p:extLst>
          </p:nvPr>
        </p:nvGraphicFramePr>
        <p:xfrm>
          <a:off x="2661361" y="2804361"/>
          <a:ext cx="5119060" cy="262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872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7" y="536575"/>
            <a:ext cx="7042150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942078"/>
              </p:ext>
            </p:extLst>
          </p:nvPr>
        </p:nvGraphicFramePr>
        <p:xfrm>
          <a:off x="2650769" y="2932697"/>
          <a:ext cx="5161736" cy="262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35" y="5677653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12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52" y="1110666"/>
            <a:ext cx="7042150" cy="150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781759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1344"/>
              </p:ext>
            </p:extLst>
          </p:nvPr>
        </p:nvGraphicFramePr>
        <p:xfrm>
          <a:off x="2182009" y="2937460"/>
          <a:ext cx="5181036" cy="261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64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30" y="512512"/>
            <a:ext cx="7042150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597275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12683"/>
              </p:ext>
            </p:extLst>
          </p:nvPr>
        </p:nvGraphicFramePr>
        <p:xfrm>
          <a:off x="2029890" y="2777039"/>
          <a:ext cx="5574067" cy="261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6899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73" y="729080"/>
            <a:ext cx="7042150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10" y="6174792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722774"/>
              </p:ext>
            </p:extLst>
          </p:nvPr>
        </p:nvGraphicFramePr>
        <p:xfrm>
          <a:off x="2165935" y="3132032"/>
          <a:ext cx="5309686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6032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09" y="1102644"/>
            <a:ext cx="7042150" cy="150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53" y="5913104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353429"/>
              </p:ext>
            </p:extLst>
          </p:nvPr>
        </p:nvGraphicFramePr>
        <p:xfrm>
          <a:off x="2334378" y="3132032"/>
          <a:ext cx="5149264" cy="26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47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874920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15" y="264695"/>
            <a:ext cx="7042150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324988"/>
              </p:ext>
            </p:extLst>
          </p:nvPr>
        </p:nvGraphicFramePr>
        <p:xfrm>
          <a:off x="2285561" y="2964092"/>
          <a:ext cx="5414649" cy="272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103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544179"/>
            <a:ext cx="7042150" cy="150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52" y="5760704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636037"/>
              </p:ext>
            </p:extLst>
          </p:nvPr>
        </p:nvGraphicFramePr>
        <p:xfrm>
          <a:off x="2350732" y="2889334"/>
          <a:ext cx="5525941" cy="261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9673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82" y="713038"/>
            <a:ext cx="7046913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36" y="5985293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209771"/>
              </p:ext>
            </p:extLst>
          </p:nvPr>
        </p:nvGraphicFramePr>
        <p:xfrm>
          <a:off x="1933637" y="2903621"/>
          <a:ext cx="5814699" cy="273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5090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82" y="713038"/>
            <a:ext cx="7046913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229725"/>
              </p:ext>
            </p:extLst>
          </p:nvPr>
        </p:nvGraphicFramePr>
        <p:xfrm>
          <a:off x="2279169" y="2687804"/>
          <a:ext cx="5806052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878179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252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705184"/>
            <a:ext cx="7046913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067061"/>
              </p:ext>
            </p:extLst>
          </p:nvPr>
        </p:nvGraphicFramePr>
        <p:xfrm>
          <a:off x="2285206" y="2939716"/>
          <a:ext cx="55192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15" y="6030579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52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41" y="568659"/>
            <a:ext cx="7042150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79" y="5496009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681823"/>
              </p:ext>
            </p:extLst>
          </p:nvPr>
        </p:nvGraphicFramePr>
        <p:xfrm>
          <a:off x="2494547" y="2578768"/>
          <a:ext cx="51896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0550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41" y="576680"/>
            <a:ext cx="7042150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79" y="5821446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446202"/>
              </p:ext>
            </p:extLst>
          </p:nvPr>
        </p:nvGraphicFramePr>
        <p:xfrm>
          <a:off x="2326105" y="2730834"/>
          <a:ext cx="55184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5879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88" y="753143"/>
            <a:ext cx="7042150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27" y="5829467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622015"/>
              </p:ext>
            </p:extLst>
          </p:nvPr>
        </p:nvGraphicFramePr>
        <p:xfrm>
          <a:off x="2310062" y="2891589"/>
          <a:ext cx="54623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774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393" y="3225796"/>
            <a:ext cx="6765305" cy="2111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0856" y="3905782"/>
            <a:ext cx="2326464" cy="1976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94" y="4442243"/>
            <a:ext cx="3719513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9" y="930024"/>
            <a:ext cx="7042150" cy="150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24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5814429"/>
            <a:ext cx="372427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933950" y="3977640"/>
          <a:ext cx="609600" cy="1981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46" y="609600"/>
            <a:ext cx="7042150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396974"/>
              </p:ext>
            </p:extLst>
          </p:nvPr>
        </p:nvGraphicFramePr>
        <p:xfrm>
          <a:off x="1956699" y="2915965"/>
          <a:ext cx="5374544" cy="272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283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93" y="990349"/>
            <a:ext cx="7042150" cy="150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965827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701970"/>
              </p:ext>
            </p:extLst>
          </p:nvPr>
        </p:nvGraphicFramePr>
        <p:xfrm>
          <a:off x="2434828" y="3256882"/>
          <a:ext cx="5345593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165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57" y="714459"/>
            <a:ext cx="7042150" cy="15065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10" y="5934660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424706"/>
              </p:ext>
            </p:extLst>
          </p:nvPr>
        </p:nvGraphicFramePr>
        <p:xfrm>
          <a:off x="2194196" y="3224797"/>
          <a:ext cx="5312256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850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36" y="971550"/>
            <a:ext cx="7042150" cy="1506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910096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343527"/>
              </p:ext>
            </p:extLst>
          </p:nvPr>
        </p:nvGraphicFramePr>
        <p:xfrm>
          <a:off x="2579207" y="3139073"/>
          <a:ext cx="5145067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096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79" y="6276306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31" y="425116"/>
            <a:ext cx="7042150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151682"/>
              </p:ext>
            </p:extLst>
          </p:nvPr>
        </p:nvGraphicFramePr>
        <p:xfrm>
          <a:off x="2394723" y="2870910"/>
          <a:ext cx="5161109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790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916" y="5738896"/>
            <a:ext cx="3724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41158"/>
            <a:ext cx="7042150" cy="1500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554159"/>
              </p:ext>
            </p:extLst>
          </p:nvPr>
        </p:nvGraphicFramePr>
        <p:xfrm>
          <a:off x="2113986" y="2814763"/>
          <a:ext cx="5313509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731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589297"/>
            <a:ext cx="7042150" cy="150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512051"/>
            <a:ext cx="37242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597976"/>
              </p:ext>
            </p:extLst>
          </p:nvPr>
        </p:nvGraphicFramePr>
        <p:xfrm>
          <a:off x="1857312" y="2822742"/>
          <a:ext cx="5674456" cy="262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5708617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4737</TotalTime>
  <Words>92</Words>
  <Application>Microsoft Office PowerPoint</Application>
  <PresentationFormat>Presentazione su schermo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aerox190hp@hotmail.it</cp:lastModifiedBy>
  <cp:revision>473</cp:revision>
  <dcterms:created xsi:type="dcterms:W3CDTF">2020-06-13T14:55:04Z</dcterms:created>
  <dcterms:modified xsi:type="dcterms:W3CDTF">2025-02-08T10:50:30Z</dcterms:modified>
</cp:coreProperties>
</file>