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73" r:id="rId3"/>
    <p:sldId id="328" r:id="rId4"/>
    <p:sldId id="305" r:id="rId5"/>
    <p:sldId id="306" r:id="rId6"/>
    <p:sldId id="317" r:id="rId7"/>
    <p:sldId id="316" r:id="rId8"/>
    <p:sldId id="315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07" r:id="rId20"/>
    <p:sldId id="330" r:id="rId21"/>
    <p:sldId id="372" r:id="rId22"/>
    <p:sldId id="346" r:id="rId23"/>
    <p:sldId id="329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7" r:id="rId40"/>
    <p:sldId id="374" r:id="rId41"/>
    <p:sldId id="364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9" r:id="rId53"/>
    <p:sldId id="360" r:id="rId54"/>
    <p:sldId id="361" r:id="rId55"/>
    <p:sldId id="362" r:id="rId56"/>
    <p:sldId id="363" r:id="rId57"/>
    <p:sldId id="358" r:id="rId58"/>
    <p:sldId id="365" r:id="rId59"/>
    <p:sldId id="375" r:id="rId60"/>
    <p:sldId id="366" r:id="rId61"/>
    <p:sldId id="367" r:id="rId62"/>
    <p:sldId id="368" r:id="rId63"/>
    <p:sldId id="369" r:id="rId64"/>
    <p:sldId id="370" r:id="rId65"/>
    <p:sldId id="377" r:id="rId66"/>
    <p:sldId id="382" r:id="rId67"/>
    <p:sldId id="381" r:id="rId68"/>
    <p:sldId id="378" r:id="rId69"/>
    <p:sldId id="379" r:id="rId70"/>
    <p:sldId id="380" r:id="rId71"/>
    <p:sldId id="383" r:id="rId72"/>
    <p:sldId id="384" r:id="rId73"/>
    <p:sldId id="388" r:id="rId74"/>
    <p:sldId id="387" r:id="rId75"/>
    <p:sldId id="386" r:id="rId76"/>
    <p:sldId id="385" r:id="rId77"/>
    <p:sldId id="376" r:id="rId78"/>
    <p:sldId id="371" r:id="rId7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1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8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0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34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83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5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0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7201-72EC-443A-B321-1C86D9CD17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2CC3-4C90-4B7E-9A0C-1EA28FE9BD0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4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5962" y="3429000"/>
            <a:ext cx="7740073" cy="14830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0" h="254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 QUADRIMESTRE  A.S. 2024/2025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 Secondaria 1° Grado</a:t>
            </a:r>
          </a:p>
        </p:txBody>
      </p:sp>
      <p:sp>
        <p:nvSpPr>
          <p:cNvPr id="6" name="CasellaDiTesto 4"/>
          <p:cNvSpPr txBox="1"/>
          <p:nvPr/>
        </p:nvSpPr>
        <p:spPr>
          <a:xfrm>
            <a:off x="3014305" y="6093490"/>
            <a:ext cx="6300123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A cura del referente per la valutazione d’istituto - Scuola Secondaria di Primo Grado</a:t>
            </a:r>
            <a:b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</a:br>
            <a:r>
              <a:rPr lang="it-IT" sz="11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Prof.ssa Maria Caruso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D079662-D43D-4A17-A9F0-D25C456C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01" y="215859"/>
            <a:ext cx="10035997" cy="27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EE00DBF-4EFD-410D-8839-5C062DF1D81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922" y="205365"/>
            <a:ext cx="10616155" cy="64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6D9DCF5-409A-4627-A8F9-B11B1386E4C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5340" y="160020"/>
            <a:ext cx="10781319" cy="653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A66B83-E278-40F5-ABDF-3A4C27CDF946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026" y="188713"/>
            <a:ext cx="10607948" cy="64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ED498A2-C383-49C9-A8A0-B995B168EE4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325" y="188713"/>
            <a:ext cx="10921349" cy="64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EB813A7-484B-4497-8052-A36C838779B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" y="139268"/>
            <a:ext cx="11094720" cy="65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932DBB0-1458-4186-A153-B977274FD24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3045" y="197167"/>
            <a:ext cx="10665909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4872DB-F58E-46E5-9C61-9A56884F88E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260" y="184614"/>
            <a:ext cx="11045479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62D4D0-0E67-4515-9EBB-463355B97BE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1452" y="197167"/>
            <a:ext cx="11169096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40D61F-0F70-49C9-BE0C-A6A0F01B00C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6919" y="184614"/>
            <a:ext cx="10418162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A0039D-3C3C-4628-B85E-B29025B3336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655" y="197167"/>
            <a:ext cx="10954689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9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1°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F447AFC-ECEC-43C3-B741-B26F9EDABD2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307" y="201266"/>
            <a:ext cx="11557385" cy="64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2°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9F08118-ED25-4D64-8F5C-920B2D2372E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553" y="516183"/>
            <a:ext cx="11804894" cy="582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6AAA6C2-15F0-4F9A-A55E-B219FE194DF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886" y="201858"/>
            <a:ext cx="10750227" cy="645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28242F7-54D1-4B48-AD5B-19EEE0FB6FE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64" y="257786"/>
            <a:ext cx="10715071" cy="634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9F138E6-711A-4D29-84E8-9D3725D5F50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9420" y="208794"/>
            <a:ext cx="10813160" cy="644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895FD0B-FA90-40A1-B2B9-F815B699AEC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942" y="194921"/>
            <a:ext cx="10764116" cy="646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9D49F0-D6DC-4286-A59D-799EDB01EED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886" y="275128"/>
            <a:ext cx="10750227" cy="630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06AAA62-B42A-4034-8762-E6A5C0FAC1B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9444" y="192812"/>
            <a:ext cx="10773112" cy="64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AF8728-4635-41C8-A8DB-61C702E70E4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026" y="172317"/>
            <a:ext cx="10607948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3D7361-D156-43AB-895A-7991FADC790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15" y="262732"/>
            <a:ext cx="11689169" cy="633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1266BF8-6CC6-42B7-A8A8-3084BB954E3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547" y="184614"/>
            <a:ext cx="10764905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A773A92-503A-4139-945E-27979385FCF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3819" y="151565"/>
            <a:ext cx="10624362" cy="65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5FCBA43-601C-40C7-A2EE-B98EAB517D1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7134" y="168218"/>
            <a:ext cx="10797732" cy="652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9207FE-ED88-4CE3-8E32-0D98C2BE828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2241" y="172317"/>
            <a:ext cx="10987517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FED6F72-A5C3-47BB-BB2C-35E37B4965D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360" y="180515"/>
            <a:ext cx="10839280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246AE31-B721-41F3-B213-02E2AC4407B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0965" y="188713"/>
            <a:ext cx="10930069" cy="648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A889609-9458-4008-A76B-8942AC5AFB2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6862" y="180515"/>
            <a:ext cx="10938275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2500556-2E8A-44BE-B638-42469615B0A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336" y="172317"/>
            <a:ext cx="10583327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E127570-FF42-4BC5-9DD3-99443C1FA5F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4280" y="184614"/>
            <a:ext cx="11103440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7149520-300F-4399-959A-4A0311F8C55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415" y="448745"/>
            <a:ext cx="11747169" cy="596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B02A4C-3D3E-47E3-9CB6-DA1C3122CCE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29" y="354251"/>
            <a:ext cx="12062741" cy="61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945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15122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QUADRIMESTRE - CLASSI  3°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BF8C1FA-8C56-4226-A6E4-1F0B4D59C4F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301" y="502092"/>
            <a:ext cx="11469398" cy="585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38F0DCC-05F5-40D3-BA78-BEEB555DD52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64" y="404326"/>
            <a:ext cx="10715071" cy="60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7C82B7-C88A-4EAC-B25D-CDBC08B8262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6875" y="362488"/>
            <a:ext cx="10638250" cy="61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ACA04BD-A426-466D-B513-3C0DA4D5BBD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9931" y="369425"/>
            <a:ext cx="10652138" cy="611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612A33E-CBA4-4C9D-A818-52CB000CF73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1936" y="324119"/>
            <a:ext cx="10708127" cy="62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FB2C24A-66E2-4555-ABFC-9D5BF936901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8880" y="243695"/>
            <a:ext cx="10694239" cy="63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7C286E7-3B5D-4B16-BA95-BF94BC41BCF9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8425" y="213563"/>
            <a:ext cx="10715150" cy="64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3E61381-845D-4DDA-9837-F3CAB1F5EC4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508" y="205365"/>
            <a:ext cx="10648983" cy="64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15F6D07-C7C6-4164-B4FE-197BE3E51E1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218" y="197167"/>
            <a:ext cx="10731564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548B80C-E368-4954-ABF0-44B95E75F6E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29" y="354251"/>
            <a:ext cx="12062741" cy="61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694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35676C4-8B0D-42BE-9283-4DC8572ABFE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1524" y="180515"/>
            <a:ext cx="10508952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3410140-8AAB-42BF-A8C6-84332E8B0D1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823" y="192812"/>
            <a:ext cx="10822353" cy="64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DFEA182-2D23-48E8-BB43-0EED1A1B595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1467" y="184614"/>
            <a:ext cx="11029065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4FE574E-3D24-4D45-9465-AA1584E7FE0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0233" y="172317"/>
            <a:ext cx="10591534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9272B48-3BC4-437D-B287-5D90176A544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1739" y="184614"/>
            <a:ext cx="10888522" cy="64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DA7C57C-BE11-4334-9BC4-00A2C439A43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555" y="164119"/>
            <a:ext cx="11160889" cy="65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BAA732-4882-429B-ABCD-244948DFBA5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1022" y="180515"/>
            <a:ext cx="10409955" cy="649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EF3ED7C-98D4-48B9-9141-3DC4DBAD01C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950" y="172317"/>
            <a:ext cx="11070099" cy="651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5ECA847-E3ED-49AC-9A05-8A71D94BD821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4188" y="757237"/>
            <a:ext cx="11043624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1°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A277DA5-619A-4007-95A9-AAFBBBBE08A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886" y="191452"/>
            <a:ext cx="10750227" cy="64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5A1DD6-D232-46F2-B1D5-8267FD3D0D0B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086" y="296155"/>
            <a:ext cx="11867827" cy="626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4A5B32-7B4A-4356-B99D-CC5927BAFB05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140" y="282065"/>
            <a:ext cx="11483720" cy="629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0808FA-8A0D-44D6-8B09-60AA030C941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025" y="289218"/>
            <a:ext cx="11797950" cy="62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CCD2A0-4BF8-413F-A95E-3208C7D95C3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465" y="448489"/>
            <a:ext cx="11615070" cy="5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7D1846B-AB23-45E9-A3CB-67FC5037A16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522" y="421796"/>
            <a:ext cx="11634956" cy="60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2°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B2933B7-956E-499B-90E0-8A26D9F21500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1929" y="438557"/>
            <a:ext cx="11588141" cy="598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1C4F6F7-8B66-4875-93BE-6142F7F977DA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459" y="425107"/>
            <a:ext cx="11395081" cy="60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BA45A1E-C30F-47EF-A4E6-B40DB12D6A1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789" y="431935"/>
            <a:ext cx="11248422" cy="59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17FA2F0-C9F4-45DC-8D62-BE7602409D2D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255" y="448489"/>
            <a:ext cx="12021490" cy="5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061FA3-459E-4824-9D69-CC97768980DE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520" y="215731"/>
            <a:ext cx="10728960" cy="642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7F94462-B5A0-4F9B-AEBF-65D5573FBBA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452" y="564996"/>
            <a:ext cx="11735096" cy="572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PERIODO INTERMEDIO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 1° QUADRIMESTRE - CLASSI  3°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2F659AF-EC49-4CA0-8515-3071407900EF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" y="438557"/>
            <a:ext cx="11094720" cy="598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3EEC63-4634-41FB-B3B9-CCD35701F61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263" y="425107"/>
            <a:ext cx="10861474" cy="600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9514C9-7653-4DD6-A429-A7A37F89AAB2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1886" y="431935"/>
            <a:ext cx="10628228" cy="599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8854821-36C3-4D60-AE87-EB18649C9E53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516" y="448489"/>
            <a:ext cx="11414967" cy="596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A20300C-7935-4341-B914-829DE21FF478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935" y="421796"/>
            <a:ext cx="11808130" cy="601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764" y="2475344"/>
            <a:ext cx="9079346" cy="22734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381000" h="3810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RISULTATI SCOLASTICI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1° QUADRIMESTRE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 ISTITUTO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C76EE26-1B05-4FD4-9438-CAC5C14E5CE4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7477" y="444646"/>
            <a:ext cx="9997046" cy="596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366AFAD-B2D7-46B6-B772-7FCDDCF5372C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9297" y="226353"/>
            <a:ext cx="10673406" cy="640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BD70A29-0BC2-4F0B-AA94-6D04E285D637}"/>
              </a:ext>
            </a:extLst>
          </p:cNvPr>
          <p:cNvPicPr>
            <a:picLocks noChangeAspect="1" noChangeArrowheads="1"/>
          </p:cNvPicPr>
          <p:nvPr>
            <p:extLst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1237" y="197167"/>
            <a:ext cx="10789526" cy="646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115</Words>
  <Application>Microsoft Office PowerPoint</Application>
  <PresentationFormat>Widescreen</PresentationFormat>
  <Paragraphs>22</Paragraphs>
  <Slides>78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78</vt:i4>
      </vt:variant>
    </vt:vector>
  </HeadingPairs>
  <TitlesOfParts>
    <vt:vector size="83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Maria Caruso</cp:lastModifiedBy>
  <cp:revision>125</cp:revision>
  <dcterms:created xsi:type="dcterms:W3CDTF">2018-12-06T20:43:28Z</dcterms:created>
  <dcterms:modified xsi:type="dcterms:W3CDTF">2025-02-08T10:18:21Z</dcterms:modified>
</cp:coreProperties>
</file>