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72" r:id="rId3"/>
    <p:sldId id="281" r:id="rId4"/>
    <p:sldId id="273" r:id="rId5"/>
    <p:sldId id="274" r:id="rId6"/>
    <p:sldId id="282" r:id="rId7"/>
    <p:sldId id="283" r:id="rId8"/>
    <p:sldId id="285" r:id="rId9"/>
    <p:sldId id="284" r:id="rId10"/>
    <p:sldId id="286" r:id="rId11"/>
    <p:sldId id="287" r:id="rId12"/>
    <p:sldId id="288" r:id="rId13"/>
    <p:sldId id="289" r:id="rId14"/>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3649" autoAdjust="0"/>
  </p:normalViewPr>
  <p:slideViewPr>
    <p:cSldViewPr snapToGrid="0">
      <p:cViewPr varScale="1">
        <p:scale>
          <a:sx n="62" d="100"/>
          <a:sy n="62" d="100"/>
        </p:scale>
        <p:origin x="828" y="52"/>
      </p:cViewPr>
      <p:guideLst/>
    </p:cSldViewPr>
  </p:slideViewPr>
  <p:outlineViewPr>
    <p:cViewPr>
      <p:scale>
        <a:sx n="33" d="100"/>
        <a:sy n="33" d="100"/>
      </p:scale>
      <p:origin x="0" y="-151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FE878A6-A261-43E0-9B7C-5A752A669C97}" type="datetimeFigureOut">
              <a:rPr lang="it-IT" smtClean="0"/>
              <a:t>09/12/2024</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7740A9F-35AB-4C41-9094-AA9720D067BF}" type="slidenum">
              <a:rPr lang="it-IT" smtClean="0"/>
              <a:t>‹N›</a:t>
            </a:fld>
            <a:endParaRPr lang="it-IT"/>
          </a:p>
        </p:txBody>
      </p:sp>
    </p:spTree>
    <p:extLst>
      <p:ext uri="{BB962C8B-B14F-4D97-AF65-F5344CB8AC3E}">
        <p14:creationId xmlns:p14="http://schemas.microsoft.com/office/powerpoint/2010/main" val="2998521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D7740A9F-35AB-4C41-9094-AA9720D067BF}" type="slidenum">
              <a:rPr lang="it-IT" smtClean="0"/>
              <a:t>11</a:t>
            </a:fld>
            <a:endParaRPr lang="it-IT"/>
          </a:p>
        </p:txBody>
      </p:sp>
    </p:spTree>
    <p:extLst>
      <p:ext uri="{BB962C8B-B14F-4D97-AF65-F5344CB8AC3E}">
        <p14:creationId xmlns:p14="http://schemas.microsoft.com/office/powerpoint/2010/main" val="33482097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8787E36-EFD6-432D-AE19-7315DDE09D33}"/>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17D4A5C6-06A1-4FF5-92A5-DD163C93847C}"/>
              </a:ext>
            </a:extLst>
          </p:cNvPr>
          <p:cNvSpPr>
            <a:spLocks noGrp="1"/>
          </p:cNvSpPr>
          <p:nvPr>
            <p:ph type="subTitle" idx="1"/>
          </p:nvPr>
        </p:nvSpPr>
        <p:spPr>
          <a:xfrm>
            <a:off x="1524000" y="3602038"/>
            <a:ext cx="9144000" cy="1655762"/>
          </a:xfrm>
        </p:spPr>
        <p:txBody>
          <a:bodyPr/>
          <a:lstStyle>
            <a:lvl1pPr marL="0" indent="0" algn="ctr">
              <a:buNone/>
              <a:defRPr sz="2400"/>
            </a:lvl1pPr>
            <a:lvl2pPr marL="457206" indent="0" algn="ctr">
              <a:buNone/>
              <a:defRPr sz="2000"/>
            </a:lvl2pPr>
            <a:lvl3pPr marL="914411" indent="0" algn="ctr">
              <a:buNone/>
              <a:defRPr sz="1801"/>
            </a:lvl3pPr>
            <a:lvl4pPr marL="1371617" indent="0" algn="ctr">
              <a:buNone/>
              <a:defRPr sz="1600"/>
            </a:lvl4pPr>
            <a:lvl5pPr marL="1828823" indent="0" algn="ctr">
              <a:buNone/>
              <a:defRPr sz="1600"/>
            </a:lvl5pPr>
            <a:lvl6pPr marL="2286029" indent="0" algn="ctr">
              <a:buNone/>
              <a:defRPr sz="1600"/>
            </a:lvl6pPr>
            <a:lvl7pPr marL="2743234" indent="0" algn="ctr">
              <a:buNone/>
              <a:defRPr sz="1600"/>
            </a:lvl7pPr>
            <a:lvl8pPr marL="3200440" indent="0" algn="ctr">
              <a:buNone/>
              <a:defRPr sz="1600"/>
            </a:lvl8pPr>
            <a:lvl9pPr marL="3657646"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8C465CF3-08C5-4AE8-B365-E2D9991789AB}"/>
              </a:ext>
            </a:extLst>
          </p:cNvPr>
          <p:cNvSpPr>
            <a:spLocks noGrp="1"/>
          </p:cNvSpPr>
          <p:nvPr>
            <p:ph type="dt" sz="half" idx="10"/>
          </p:nvPr>
        </p:nvSpPr>
        <p:spPr/>
        <p:txBody>
          <a:bodyPr/>
          <a:lstStyle/>
          <a:p>
            <a:fld id="{722DD741-E33A-4D41-BACE-398DEAD1C3B6}" type="datetimeFigureOut">
              <a:rPr lang="it-IT" smtClean="0"/>
              <a:t>09/12/2024</a:t>
            </a:fld>
            <a:endParaRPr lang="it-IT"/>
          </a:p>
        </p:txBody>
      </p:sp>
      <p:sp>
        <p:nvSpPr>
          <p:cNvPr id="5" name="Segnaposto piè di pagina 4">
            <a:extLst>
              <a:ext uri="{FF2B5EF4-FFF2-40B4-BE49-F238E27FC236}">
                <a16:creationId xmlns:a16="http://schemas.microsoft.com/office/drawing/2014/main" id="{F36D9BC7-A9D9-41A6-90E9-1E59C45F998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1CFEF1C-5EDD-42E1-81FD-2F1149D9CA60}"/>
              </a:ext>
            </a:extLst>
          </p:cNvPr>
          <p:cNvSpPr>
            <a:spLocks noGrp="1"/>
          </p:cNvSpPr>
          <p:nvPr>
            <p:ph type="sldNum" sz="quarter" idx="12"/>
          </p:nvPr>
        </p:nvSpPr>
        <p:spPr/>
        <p:txBody>
          <a:bodyPr/>
          <a:lstStyle/>
          <a:p>
            <a:fld id="{A0B93C3A-21F5-4314-AE3B-DD6AE8CD36BD}" type="slidenum">
              <a:rPr lang="it-IT" smtClean="0"/>
              <a:t>‹N›</a:t>
            </a:fld>
            <a:endParaRPr lang="it-IT"/>
          </a:p>
        </p:txBody>
      </p:sp>
    </p:spTree>
    <p:extLst>
      <p:ext uri="{BB962C8B-B14F-4D97-AF65-F5344CB8AC3E}">
        <p14:creationId xmlns:p14="http://schemas.microsoft.com/office/powerpoint/2010/main" val="5549210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0887253-4518-4556-AD31-AA103BC5FA3F}"/>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F7B0862A-9267-421B-9358-9CDA1147B3E2}"/>
              </a:ext>
            </a:extLst>
          </p:cNvPr>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9DF0E284-4A24-417B-89CC-38BD617F5057}"/>
              </a:ext>
            </a:extLst>
          </p:cNvPr>
          <p:cNvSpPr>
            <a:spLocks noGrp="1"/>
          </p:cNvSpPr>
          <p:nvPr>
            <p:ph type="dt" sz="half" idx="10"/>
          </p:nvPr>
        </p:nvSpPr>
        <p:spPr/>
        <p:txBody>
          <a:bodyPr/>
          <a:lstStyle/>
          <a:p>
            <a:fld id="{722DD741-E33A-4D41-BACE-398DEAD1C3B6}" type="datetimeFigureOut">
              <a:rPr lang="it-IT" smtClean="0"/>
              <a:t>09/12/2024</a:t>
            </a:fld>
            <a:endParaRPr lang="it-IT"/>
          </a:p>
        </p:txBody>
      </p:sp>
      <p:sp>
        <p:nvSpPr>
          <p:cNvPr id="5" name="Segnaposto piè di pagina 4">
            <a:extLst>
              <a:ext uri="{FF2B5EF4-FFF2-40B4-BE49-F238E27FC236}">
                <a16:creationId xmlns:a16="http://schemas.microsoft.com/office/drawing/2014/main" id="{A49BB0A1-2ECB-44D2-9865-7DE2AFF85F4A}"/>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0AAA5009-B4C6-4200-B972-FCD3C2F9CB3B}"/>
              </a:ext>
            </a:extLst>
          </p:cNvPr>
          <p:cNvSpPr>
            <a:spLocks noGrp="1"/>
          </p:cNvSpPr>
          <p:nvPr>
            <p:ph type="sldNum" sz="quarter" idx="12"/>
          </p:nvPr>
        </p:nvSpPr>
        <p:spPr/>
        <p:txBody>
          <a:bodyPr/>
          <a:lstStyle/>
          <a:p>
            <a:fld id="{A0B93C3A-21F5-4314-AE3B-DD6AE8CD36BD}" type="slidenum">
              <a:rPr lang="it-IT" smtClean="0"/>
              <a:t>‹N›</a:t>
            </a:fld>
            <a:endParaRPr lang="it-IT"/>
          </a:p>
        </p:txBody>
      </p:sp>
    </p:spTree>
    <p:extLst>
      <p:ext uri="{BB962C8B-B14F-4D97-AF65-F5344CB8AC3E}">
        <p14:creationId xmlns:p14="http://schemas.microsoft.com/office/powerpoint/2010/main" val="40556496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4B460A89-0D02-4BB2-B79E-DF5AD462DF92}"/>
              </a:ext>
            </a:extLst>
          </p:cNvPr>
          <p:cNvSpPr>
            <a:spLocks noGrp="1"/>
          </p:cNvSpPr>
          <p:nvPr>
            <p:ph type="title" orient="vert"/>
          </p:nvPr>
        </p:nvSpPr>
        <p:spPr>
          <a:xfrm>
            <a:off x="8724899"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1D762DFA-0280-4021-BC93-9CA5A1169DD9}"/>
              </a:ext>
            </a:extLst>
          </p:cNvPr>
          <p:cNvSpPr>
            <a:spLocks noGrp="1"/>
          </p:cNvSpPr>
          <p:nvPr>
            <p:ph type="body" orient="vert" idx="1"/>
          </p:nvPr>
        </p:nvSpPr>
        <p:spPr>
          <a:xfrm>
            <a:off x="838199" y="365125"/>
            <a:ext cx="7734300"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F99CA64B-1C63-4E40-8208-49478FB5AB02}"/>
              </a:ext>
            </a:extLst>
          </p:cNvPr>
          <p:cNvSpPr>
            <a:spLocks noGrp="1"/>
          </p:cNvSpPr>
          <p:nvPr>
            <p:ph type="dt" sz="half" idx="10"/>
          </p:nvPr>
        </p:nvSpPr>
        <p:spPr/>
        <p:txBody>
          <a:bodyPr/>
          <a:lstStyle/>
          <a:p>
            <a:fld id="{722DD741-E33A-4D41-BACE-398DEAD1C3B6}" type="datetimeFigureOut">
              <a:rPr lang="it-IT" smtClean="0"/>
              <a:t>09/12/2024</a:t>
            </a:fld>
            <a:endParaRPr lang="it-IT"/>
          </a:p>
        </p:txBody>
      </p:sp>
      <p:sp>
        <p:nvSpPr>
          <p:cNvPr id="5" name="Segnaposto piè di pagina 4">
            <a:extLst>
              <a:ext uri="{FF2B5EF4-FFF2-40B4-BE49-F238E27FC236}">
                <a16:creationId xmlns:a16="http://schemas.microsoft.com/office/drawing/2014/main" id="{2A608449-1B79-42F9-834C-AF5358232F20}"/>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0296931-F2C3-4CFF-B779-8D50BA9F296C}"/>
              </a:ext>
            </a:extLst>
          </p:cNvPr>
          <p:cNvSpPr>
            <a:spLocks noGrp="1"/>
          </p:cNvSpPr>
          <p:nvPr>
            <p:ph type="sldNum" sz="quarter" idx="12"/>
          </p:nvPr>
        </p:nvSpPr>
        <p:spPr/>
        <p:txBody>
          <a:bodyPr/>
          <a:lstStyle/>
          <a:p>
            <a:fld id="{A0B93C3A-21F5-4314-AE3B-DD6AE8CD36BD}" type="slidenum">
              <a:rPr lang="it-IT" smtClean="0"/>
              <a:t>‹N›</a:t>
            </a:fld>
            <a:endParaRPr lang="it-IT"/>
          </a:p>
        </p:txBody>
      </p:sp>
    </p:spTree>
    <p:extLst>
      <p:ext uri="{BB962C8B-B14F-4D97-AF65-F5344CB8AC3E}">
        <p14:creationId xmlns:p14="http://schemas.microsoft.com/office/powerpoint/2010/main" val="3980246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60BE476-B366-4E2B-81EB-193E1CC8DD8D}"/>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38749379-C3E1-40CB-B9E1-BA7AC86EBAFA}"/>
              </a:ext>
            </a:extLst>
          </p:cNvPr>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C5E15C06-56D2-4D7D-A8B3-C2440BED651D}"/>
              </a:ext>
            </a:extLst>
          </p:cNvPr>
          <p:cNvSpPr>
            <a:spLocks noGrp="1"/>
          </p:cNvSpPr>
          <p:nvPr>
            <p:ph type="dt" sz="half" idx="10"/>
          </p:nvPr>
        </p:nvSpPr>
        <p:spPr/>
        <p:txBody>
          <a:bodyPr/>
          <a:lstStyle/>
          <a:p>
            <a:fld id="{722DD741-E33A-4D41-BACE-398DEAD1C3B6}" type="datetimeFigureOut">
              <a:rPr lang="it-IT" smtClean="0"/>
              <a:t>09/12/2024</a:t>
            </a:fld>
            <a:endParaRPr lang="it-IT"/>
          </a:p>
        </p:txBody>
      </p:sp>
      <p:sp>
        <p:nvSpPr>
          <p:cNvPr id="5" name="Segnaposto piè di pagina 4">
            <a:extLst>
              <a:ext uri="{FF2B5EF4-FFF2-40B4-BE49-F238E27FC236}">
                <a16:creationId xmlns:a16="http://schemas.microsoft.com/office/drawing/2014/main" id="{970FB944-B0C3-45BC-95C2-97C25CADBED2}"/>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497DC645-6887-4255-A5E1-852047CCCFAA}"/>
              </a:ext>
            </a:extLst>
          </p:cNvPr>
          <p:cNvSpPr>
            <a:spLocks noGrp="1"/>
          </p:cNvSpPr>
          <p:nvPr>
            <p:ph type="sldNum" sz="quarter" idx="12"/>
          </p:nvPr>
        </p:nvSpPr>
        <p:spPr/>
        <p:txBody>
          <a:bodyPr/>
          <a:lstStyle/>
          <a:p>
            <a:fld id="{A0B93C3A-21F5-4314-AE3B-DD6AE8CD36BD}" type="slidenum">
              <a:rPr lang="it-IT" smtClean="0"/>
              <a:t>‹N›</a:t>
            </a:fld>
            <a:endParaRPr lang="it-IT"/>
          </a:p>
        </p:txBody>
      </p:sp>
    </p:spTree>
    <p:extLst>
      <p:ext uri="{BB962C8B-B14F-4D97-AF65-F5344CB8AC3E}">
        <p14:creationId xmlns:p14="http://schemas.microsoft.com/office/powerpoint/2010/main" val="7254363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BFE75DC-C860-4CEE-BBF0-B61889D612A1}"/>
              </a:ext>
            </a:extLst>
          </p:cNvPr>
          <p:cNvSpPr>
            <a:spLocks noGrp="1"/>
          </p:cNvSpPr>
          <p:nvPr>
            <p:ph type="title"/>
          </p:nvPr>
        </p:nvSpPr>
        <p:spPr>
          <a:xfrm>
            <a:off x="831852" y="1709740"/>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6B37BF54-55BC-4C11-9253-761EB662FE6C}"/>
              </a:ext>
            </a:extLst>
          </p:cNvPr>
          <p:cNvSpPr>
            <a:spLocks noGrp="1"/>
          </p:cNvSpPr>
          <p:nvPr>
            <p:ph type="body" idx="1"/>
          </p:nvPr>
        </p:nvSpPr>
        <p:spPr>
          <a:xfrm>
            <a:off x="831852" y="4589466"/>
            <a:ext cx="10515600" cy="1500187"/>
          </a:xfrm>
        </p:spPr>
        <p:txBody>
          <a:bodyPr/>
          <a:lstStyle>
            <a:lvl1pPr marL="0" indent="0">
              <a:buNone/>
              <a:defRPr sz="2400">
                <a:solidFill>
                  <a:schemeClr val="tx1">
                    <a:tint val="75000"/>
                  </a:schemeClr>
                </a:solidFill>
              </a:defRPr>
            </a:lvl1pPr>
            <a:lvl2pPr marL="457206" indent="0">
              <a:buNone/>
              <a:defRPr sz="2000">
                <a:solidFill>
                  <a:schemeClr val="tx1">
                    <a:tint val="75000"/>
                  </a:schemeClr>
                </a:solidFill>
              </a:defRPr>
            </a:lvl2pPr>
            <a:lvl3pPr marL="914411" indent="0">
              <a:buNone/>
              <a:defRPr sz="1801">
                <a:solidFill>
                  <a:schemeClr val="tx1">
                    <a:tint val="75000"/>
                  </a:schemeClr>
                </a:solidFill>
              </a:defRPr>
            </a:lvl3pPr>
            <a:lvl4pPr marL="1371617" indent="0">
              <a:buNone/>
              <a:defRPr sz="1600">
                <a:solidFill>
                  <a:schemeClr val="tx1">
                    <a:tint val="75000"/>
                  </a:schemeClr>
                </a:solidFill>
              </a:defRPr>
            </a:lvl4pPr>
            <a:lvl5pPr marL="1828823" indent="0">
              <a:buNone/>
              <a:defRPr sz="1600">
                <a:solidFill>
                  <a:schemeClr val="tx1">
                    <a:tint val="75000"/>
                  </a:schemeClr>
                </a:solidFill>
              </a:defRPr>
            </a:lvl5pPr>
            <a:lvl6pPr marL="2286029" indent="0">
              <a:buNone/>
              <a:defRPr sz="1600">
                <a:solidFill>
                  <a:schemeClr val="tx1">
                    <a:tint val="75000"/>
                  </a:schemeClr>
                </a:solidFill>
              </a:defRPr>
            </a:lvl6pPr>
            <a:lvl7pPr marL="2743234" indent="0">
              <a:buNone/>
              <a:defRPr sz="1600">
                <a:solidFill>
                  <a:schemeClr val="tx1">
                    <a:tint val="75000"/>
                  </a:schemeClr>
                </a:solidFill>
              </a:defRPr>
            </a:lvl7pPr>
            <a:lvl8pPr marL="3200440" indent="0">
              <a:buNone/>
              <a:defRPr sz="1600">
                <a:solidFill>
                  <a:schemeClr val="tx1">
                    <a:tint val="75000"/>
                  </a:schemeClr>
                </a:solidFill>
              </a:defRPr>
            </a:lvl8pPr>
            <a:lvl9pPr marL="3657646" indent="0">
              <a:buNone/>
              <a:defRPr sz="1600">
                <a:solidFill>
                  <a:schemeClr val="tx1">
                    <a:tint val="75000"/>
                  </a:schemeClr>
                </a:solidFill>
              </a:defRPr>
            </a:lvl9pPr>
          </a:lstStyle>
          <a:p>
            <a:pPr lvl="0"/>
            <a:r>
              <a:rPr lang="it-IT"/>
              <a:t>Modifica gli stili del testo dello schema</a:t>
            </a:r>
          </a:p>
        </p:txBody>
      </p:sp>
      <p:sp>
        <p:nvSpPr>
          <p:cNvPr id="4" name="Segnaposto data 3">
            <a:extLst>
              <a:ext uri="{FF2B5EF4-FFF2-40B4-BE49-F238E27FC236}">
                <a16:creationId xmlns:a16="http://schemas.microsoft.com/office/drawing/2014/main" id="{EF651250-DFAF-4598-BD8B-08F94C649749}"/>
              </a:ext>
            </a:extLst>
          </p:cNvPr>
          <p:cNvSpPr>
            <a:spLocks noGrp="1"/>
          </p:cNvSpPr>
          <p:nvPr>
            <p:ph type="dt" sz="half" idx="10"/>
          </p:nvPr>
        </p:nvSpPr>
        <p:spPr/>
        <p:txBody>
          <a:bodyPr/>
          <a:lstStyle/>
          <a:p>
            <a:fld id="{722DD741-E33A-4D41-BACE-398DEAD1C3B6}" type="datetimeFigureOut">
              <a:rPr lang="it-IT" smtClean="0"/>
              <a:t>09/12/2024</a:t>
            </a:fld>
            <a:endParaRPr lang="it-IT"/>
          </a:p>
        </p:txBody>
      </p:sp>
      <p:sp>
        <p:nvSpPr>
          <p:cNvPr id="5" name="Segnaposto piè di pagina 4">
            <a:extLst>
              <a:ext uri="{FF2B5EF4-FFF2-40B4-BE49-F238E27FC236}">
                <a16:creationId xmlns:a16="http://schemas.microsoft.com/office/drawing/2014/main" id="{7AB8236C-E60A-4159-849B-44670B22C4A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9FC660E1-D070-41FD-94F1-CC99B63383DC}"/>
              </a:ext>
            </a:extLst>
          </p:cNvPr>
          <p:cNvSpPr>
            <a:spLocks noGrp="1"/>
          </p:cNvSpPr>
          <p:nvPr>
            <p:ph type="sldNum" sz="quarter" idx="12"/>
          </p:nvPr>
        </p:nvSpPr>
        <p:spPr/>
        <p:txBody>
          <a:bodyPr/>
          <a:lstStyle/>
          <a:p>
            <a:fld id="{A0B93C3A-21F5-4314-AE3B-DD6AE8CD36BD}" type="slidenum">
              <a:rPr lang="it-IT" smtClean="0"/>
              <a:t>‹N›</a:t>
            </a:fld>
            <a:endParaRPr lang="it-IT"/>
          </a:p>
        </p:txBody>
      </p:sp>
    </p:spTree>
    <p:extLst>
      <p:ext uri="{BB962C8B-B14F-4D97-AF65-F5344CB8AC3E}">
        <p14:creationId xmlns:p14="http://schemas.microsoft.com/office/powerpoint/2010/main" val="1743683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FA5D0BE-428F-4E31-AE6B-E742D9694FF3}"/>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EE94B4A5-DA22-4C56-8269-5F33A35D3980}"/>
              </a:ext>
            </a:extLst>
          </p:cNvPr>
          <p:cNvSpPr>
            <a:spLocks noGrp="1"/>
          </p:cNvSpPr>
          <p:nvPr>
            <p:ph sz="half" idx="1"/>
          </p:nvPr>
        </p:nvSpPr>
        <p:spPr>
          <a:xfrm>
            <a:off x="838201"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2A3CB5EF-4BC6-454A-993A-A2D487DD5C71}"/>
              </a:ext>
            </a:extLst>
          </p:cNvPr>
          <p:cNvSpPr>
            <a:spLocks noGrp="1"/>
          </p:cNvSpPr>
          <p:nvPr>
            <p:ph sz="half" idx="2"/>
          </p:nvPr>
        </p:nvSpPr>
        <p:spPr>
          <a:xfrm>
            <a:off x="6172201"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98EF08AB-2539-421B-AEE8-2C6AA32BF9B3}"/>
              </a:ext>
            </a:extLst>
          </p:cNvPr>
          <p:cNvSpPr>
            <a:spLocks noGrp="1"/>
          </p:cNvSpPr>
          <p:nvPr>
            <p:ph type="dt" sz="half" idx="10"/>
          </p:nvPr>
        </p:nvSpPr>
        <p:spPr/>
        <p:txBody>
          <a:bodyPr/>
          <a:lstStyle/>
          <a:p>
            <a:fld id="{722DD741-E33A-4D41-BACE-398DEAD1C3B6}" type="datetimeFigureOut">
              <a:rPr lang="it-IT" smtClean="0"/>
              <a:t>09/12/2024</a:t>
            </a:fld>
            <a:endParaRPr lang="it-IT"/>
          </a:p>
        </p:txBody>
      </p:sp>
      <p:sp>
        <p:nvSpPr>
          <p:cNvPr id="6" name="Segnaposto piè di pagina 5">
            <a:extLst>
              <a:ext uri="{FF2B5EF4-FFF2-40B4-BE49-F238E27FC236}">
                <a16:creationId xmlns:a16="http://schemas.microsoft.com/office/drawing/2014/main" id="{92FA131E-C0CC-43CA-9BC4-6CB08C4493D0}"/>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DE5D9867-0E3E-4CF2-BB43-A25617F5844C}"/>
              </a:ext>
            </a:extLst>
          </p:cNvPr>
          <p:cNvSpPr>
            <a:spLocks noGrp="1"/>
          </p:cNvSpPr>
          <p:nvPr>
            <p:ph type="sldNum" sz="quarter" idx="12"/>
          </p:nvPr>
        </p:nvSpPr>
        <p:spPr/>
        <p:txBody>
          <a:bodyPr/>
          <a:lstStyle/>
          <a:p>
            <a:fld id="{A0B93C3A-21F5-4314-AE3B-DD6AE8CD36BD}" type="slidenum">
              <a:rPr lang="it-IT" smtClean="0"/>
              <a:t>‹N›</a:t>
            </a:fld>
            <a:endParaRPr lang="it-IT"/>
          </a:p>
        </p:txBody>
      </p:sp>
    </p:spTree>
    <p:extLst>
      <p:ext uri="{BB962C8B-B14F-4D97-AF65-F5344CB8AC3E}">
        <p14:creationId xmlns:p14="http://schemas.microsoft.com/office/powerpoint/2010/main" val="27954081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7C821AA-7D36-4182-AC6D-62E30B2D0DE2}"/>
              </a:ext>
            </a:extLst>
          </p:cNvPr>
          <p:cNvSpPr>
            <a:spLocks noGrp="1"/>
          </p:cNvSpPr>
          <p:nvPr>
            <p:ph type="title"/>
          </p:nvPr>
        </p:nvSpPr>
        <p:spPr>
          <a:xfrm>
            <a:off x="839789" y="365127"/>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483F9314-9314-4B9F-B11F-2F433B7C540F}"/>
              </a:ext>
            </a:extLst>
          </p:cNvPr>
          <p:cNvSpPr>
            <a:spLocks noGrp="1"/>
          </p:cNvSpPr>
          <p:nvPr>
            <p:ph type="body" idx="1"/>
          </p:nvPr>
        </p:nvSpPr>
        <p:spPr>
          <a:xfrm>
            <a:off x="839789" y="1681163"/>
            <a:ext cx="5157787" cy="823912"/>
          </a:xfrm>
        </p:spPr>
        <p:txBody>
          <a:bodyPr anchor="b"/>
          <a:lstStyle>
            <a:lvl1pPr marL="0" indent="0">
              <a:buNone/>
              <a:defRPr sz="2400" b="1"/>
            </a:lvl1pPr>
            <a:lvl2pPr marL="457206" indent="0">
              <a:buNone/>
              <a:defRPr sz="2000" b="1"/>
            </a:lvl2pPr>
            <a:lvl3pPr marL="914411" indent="0">
              <a:buNone/>
              <a:defRPr sz="1801" b="1"/>
            </a:lvl3pPr>
            <a:lvl4pPr marL="1371617" indent="0">
              <a:buNone/>
              <a:defRPr sz="1600" b="1"/>
            </a:lvl4pPr>
            <a:lvl5pPr marL="1828823" indent="0">
              <a:buNone/>
              <a:defRPr sz="1600" b="1"/>
            </a:lvl5pPr>
            <a:lvl6pPr marL="2286029" indent="0">
              <a:buNone/>
              <a:defRPr sz="1600" b="1"/>
            </a:lvl6pPr>
            <a:lvl7pPr marL="2743234" indent="0">
              <a:buNone/>
              <a:defRPr sz="1600" b="1"/>
            </a:lvl7pPr>
            <a:lvl8pPr marL="3200440" indent="0">
              <a:buNone/>
              <a:defRPr sz="1600" b="1"/>
            </a:lvl8pPr>
            <a:lvl9pPr marL="3657646" indent="0">
              <a:buNone/>
              <a:defRPr sz="1600" b="1"/>
            </a:lvl9pPr>
          </a:lstStyle>
          <a:p>
            <a:pPr lvl="0"/>
            <a:r>
              <a:rPr lang="it-IT"/>
              <a:t>Modifica gli stili del testo dello schema</a:t>
            </a:r>
          </a:p>
        </p:txBody>
      </p:sp>
      <p:sp>
        <p:nvSpPr>
          <p:cNvPr id="4" name="Segnaposto contenuto 3">
            <a:extLst>
              <a:ext uri="{FF2B5EF4-FFF2-40B4-BE49-F238E27FC236}">
                <a16:creationId xmlns:a16="http://schemas.microsoft.com/office/drawing/2014/main" id="{5834A0CF-2125-48FE-A98C-690E8742E108}"/>
              </a:ext>
            </a:extLst>
          </p:cNvPr>
          <p:cNvSpPr>
            <a:spLocks noGrp="1"/>
          </p:cNvSpPr>
          <p:nvPr>
            <p:ph sz="half" idx="2"/>
          </p:nvPr>
        </p:nvSpPr>
        <p:spPr>
          <a:xfrm>
            <a:off x="839789" y="2505076"/>
            <a:ext cx="515778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3F19D83E-DE93-4F5A-BBDD-8D35CA9DC564}"/>
              </a:ext>
            </a:extLst>
          </p:cNvPr>
          <p:cNvSpPr>
            <a:spLocks noGrp="1"/>
          </p:cNvSpPr>
          <p:nvPr>
            <p:ph type="body" sz="quarter" idx="3"/>
          </p:nvPr>
        </p:nvSpPr>
        <p:spPr>
          <a:xfrm>
            <a:off x="6172203" y="1681163"/>
            <a:ext cx="5183188" cy="823912"/>
          </a:xfrm>
        </p:spPr>
        <p:txBody>
          <a:bodyPr anchor="b"/>
          <a:lstStyle>
            <a:lvl1pPr marL="0" indent="0">
              <a:buNone/>
              <a:defRPr sz="2400" b="1"/>
            </a:lvl1pPr>
            <a:lvl2pPr marL="457206" indent="0">
              <a:buNone/>
              <a:defRPr sz="2000" b="1"/>
            </a:lvl2pPr>
            <a:lvl3pPr marL="914411" indent="0">
              <a:buNone/>
              <a:defRPr sz="1801" b="1"/>
            </a:lvl3pPr>
            <a:lvl4pPr marL="1371617" indent="0">
              <a:buNone/>
              <a:defRPr sz="1600" b="1"/>
            </a:lvl4pPr>
            <a:lvl5pPr marL="1828823" indent="0">
              <a:buNone/>
              <a:defRPr sz="1600" b="1"/>
            </a:lvl5pPr>
            <a:lvl6pPr marL="2286029" indent="0">
              <a:buNone/>
              <a:defRPr sz="1600" b="1"/>
            </a:lvl6pPr>
            <a:lvl7pPr marL="2743234" indent="0">
              <a:buNone/>
              <a:defRPr sz="1600" b="1"/>
            </a:lvl7pPr>
            <a:lvl8pPr marL="3200440" indent="0">
              <a:buNone/>
              <a:defRPr sz="1600" b="1"/>
            </a:lvl8pPr>
            <a:lvl9pPr marL="3657646" indent="0">
              <a:buNone/>
              <a:defRPr sz="1600" b="1"/>
            </a:lvl9pPr>
          </a:lstStyle>
          <a:p>
            <a:pPr lvl="0"/>
            <a:r>
              <a:rPr lang="it-IT"/>
              <a:t>Modifica gli stili del testo dello schema</a:t>
            </a:r>
          </a:p>
        </p:txBody>
      </p:sp>
      <p:sp>
        <p:nvSpPr>
          <p:cNvPr id="6" name="Segnaposto contenuto 5">
            <a:extLst>
              <a:ext uri="{FF2B5EF4-FFF2-40B4-BE49-F238E27FC236}">
                <a16:creationId xmlns:a16="http://schemas.microsoft.com/office/drawing/2014/main" id="{5111BCD8-7945-485F-AE5B-73B3110D220D}"/>
              </a:ext>
            </a:extLst>
          </p:cNvPr>
          <p:cNvSpPr>
            <a:spLocks noGrp="1"/>
          </p:cNvSpPr>
          <p:nvPr>
            <p:ph sz="quarter" idx="4"/>
          </p:nvPr>
        </p:nvSpPr>
        <p:spPr>
          <a:xfrm>
            <a:off x="6172203" y="2505076"/>
            <a:ext cx="51831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E20221D8-6372-4793-8D5F-BAE0B44483E0}"/>
              </a:ext>
            </a:extLst>
          </p:cNvPr>
          <p:cNvSpPr>
            <a:spLocks noGrp="1"/>
          </p:cNvSpPr>
          <p:nvPr>
            <p:ph type="dt" sz="half" idx="10"/>
          </p:nvPr>
        </p:nvSpPr>
        <p:spPr/>
        <p:txBody>
          <a:bodyPr/>
          <a:lstStyle/>
          <a:p>
            <a:fld id="{722DD741-E33A-4D41-BACE-398DEAD1C3B6}" type="datetimeFigureOut">
              <a:rPr lang="it-IT" smtClean="0"/>
              <a:t>09/12/2024</a:t>
            </a:fld>
            <a:endParaRPr lang="it-IT"/>
          </a:p>
        </p:txBody>
      </p:sp>
      <p:sp>
        <p:nvSpPr>
          <p:cNvPr id="8" name="Segnaposto piè di pagina 7">
            <a:extLst>
              <a:ext uri="{FF2B5EF4-FFF2-40B4-BE49-F238E27FC236}">
                <a16:creationId xmlns:a16="http://schemas.microsoft.com/office/drawing/2014/main" id="{B2573DE0-97BE-475B-B1F5-D3BA1D07A594}"/>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6514821E-045F-4C79-8A5B-FF96F9373500}"/>
              </a:ext>
            </a:extLst>
          </p:cNvPr>
          <p:cNvSpPr>
            <a:spLocks noGrp="1"/>
          </p:cNvSpPr>
          <p:nvPr>
            <p:ph type="sldNum" sz="quarter" idx="12"/>
          </p:nvPr>
        </p:nvSpPr>
        <p:spPr/>
        <p:txBody>
          <a:bodyPr/>
          <a:lstStyle/>
          <a:p>
            <a:fld id="{A0B93C3A-21F5-4314-AE3B-DD6AE8CD36BD}" type="slidenum">
              <a:rPr lang="it-IT" smtClean="0"/>
              <a:t>‹N›</a:t>
            </a:fld>
            <a:endParaRPr lang="it-IT"/>
          </a:p>
        </p:txBody>
      </p:sp>
    </p:spTree>
    <p:extLst>
      <p:ext uri="{BB962C8B-B14F-4D97-AF65-F5344CB8AC3E}">
        <p14:creationId xmlns:p14="http://schemas.microsoft.com/office/powerpoint/2010/main" val="562972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833B5FB-3244-4610-9123-C64D2EC6F326}"/>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462A1E5F-6DD6-47B4-94F1-CF8D3A4DF7E9}"/>
              </a:ext>
            </a:extLst>
          </p:cNvPr>
          <p:cNvSpPr>
            <a:spLocks noGrp="1"/>
          </p:cNvSpPr>
          <p:nvPr>
            <p:ph type="dt" sz="half" idx="10"/>
          </p:nvPr>
        </p:nvSpPr>
        <p:spPr/>
        <p:txBody>
          <a:bodyPr/>
          <a:lstStyle/>
          <a:p>
            <a:fld id="{722DD741-E33A-4D41-BACE-398DEAD1C3B6}" type="datetimeFigureOut">
              <a:rPr lang="it-IT" smtClean="0"/>
              <a:t>09/12/2024</a:t>
            </a:fld>
            <a:endParaRPr lang="it-IT"/>
          </a:p>
        </p:txBody>
      </p:sp>
      <p:sp>
        <p:nvSpPr>
          <p:cNvPr id="4" name="Segnaposto piè di pagina 3">
            <a:extLst>
              <a:ext uri="{FF2B5EF4-FFF2-40B4-BE49-F238E27FC236}">
                <a16:creationId xmlns:a16="http://schemas.microsoft.com/office/drawing/2014/main" id="{2376F113-7B7C-404E-BD39-1A457E986234}"/>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C1C6B8A9-E1D2-4E5F-A36A-16265471C505}"/>
              </a:ext>
            </a:extLst>
          </p:cNvPr>
          <p:cNvSpPr>
            <a:spLocks noGrp="1"/>
          </p:cNvSpPr>
          <p:nvPr>
            <p:ph type="sldNum" sz="quarter" idx="12"/>
          </p:nvPr>
        </p:nvSpPr>
        <p:spPr/>
        <p:txBody>
          <a:bodyPr/>
          <a:lstStyle/>
          <a:p>
            <a:fld id="{A0B93C3A-21F5-4314-AE3B-DD6AE8CD36BD}" type="slidenum">
              <a:rPr lang="it-IT" smtClean="0"/>
              <a:t>‹N›</a:t>
            </a:fld>
            <a:endParaRPr lang="it-IT"/>
          </a:p>
        </p:txBody>
      </p:sp>
    </p:spTree>
    <p:extLst>
      <p:ext uri="{BB962C8B-B14F-4D97-AF65-F5344CB8AC3E}">
        <p14:creationId xmlns:p14="http://schemas.microsoft.com/office/powerpoint/2010/main" val="17502286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82AB5184-F68D-45B4-86E3-D3313361EF38}"/>
              </a:ext>
            </a:extLst>
          </p:cNvPr>
          <p:cNvSpPr>
            <a:spLocks noGrp="1"/>
          </p:cNvSpPr>
          <p:nvPr>
            <p:ph type="dt" sz="half" idx="10"/>
          </p:nvPr>
        </p:nvSpPr>
        <p:spPr/>
        <p:txBody>
          <a:bodyPr/>
          <a:lstStyle/>
          <a:p>
            <a:fld id="{722DD741-E33A-4D41-BACE-398DEAD1C3B6}" type="datetimeFigureOut">
              <a:rPr lang="it-IT" smtClean="0"/>
              <a:t>09/12/2024</a:t>
            </a:fld>
            <a:endParaRPr lang="it-IT"/>
          </a:p>
        </p:txBody>
      </p:sp>
      <p:sp>
        <p:nvSpPr>
          <p:cNvPr id="3" name="Segnaposto piè di pagina 2">
            <a:extLst>
              <a:ext uri="{FF2B5EF4-FFF2-40B4-BE49-F238E27FC236}">
                <a16:creationId xmlns:a16="http://schemas.microsoft.com/office/drawing/2014/main" id="{3FF46807-C19D-48D7-A61A-60481FFD8CE9}"/>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03813F5F-8737-4F49-A698-CF9D67F14002}"/>
              </a:ext>
            </a:extLst>
          </p:cNvPr>
          <p:cNvSpPr>
            <a:spLocks noGrp="1"/>
          </p:cNvSpPr>
          <p:nvPr>
            <p:ph type="sldNum" sz="quarter" idx="12"/>
          </p:nvPr>
        </p:nvSpPr>
        <p:spPr/>
        <p:txBody>
          <a:bodyPr/>
          <a:lstStyle/>
          <a:p>
            <a:fld id="{A0B93C3A-21F5-4314-AE3B-DD6AE8CD36BD}" type="slidenum">
              <a:rPr lang="it-IT" smtClean="0"/>
              <a:t>‹N›</a:t>
            </a:fld>
            <a:endParaRPr lang="it-IT"/>
          </a:p>
        </p:txBody>
      </p:sp>
    </p:spTree>
    <p:extLst>
      <p:ext uri="{BB962C8B-B14F-4D97-AF65-F5344CB8AC3E}">
        <p14:creationId xmlns:p14="http://schemas.microsoft.com/office/powerpoint/2010/main" val="1149972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1D6C9FE-80EA-4E69-89F5-8F94D783D5B0}"/>
              </a:ext>
            </a:extLst>
          </p:cNvPr>
          <p:cNvSpPr>
            <a:spLocks noGrp="1"/>
          </p:cNvSpPr>
          <p:nvPr>
            <p:ph type="title"/>
          </p:nvPr>
        </p:nvSpPr>
        <p:spPr>
          <a:xfrm>
            <a:off x="839791" y="457200"/>
            <a:ext cx="3932236"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EACBD034-07AB-41F7-93E2-550515220274}"/>
              </a:ext>
            </a:extLst>
          </p:cNvPr>
          <p:cNvSpPr>
            <a:spLocks noGrp="1"/>
          </p:cNvSpPr>
          <p:nvPr>
            <p:ph idx="1"/>
          </p:nvPr>
        </p:nvSpPr>
        <p:spPr>
          <a:xfrm>
            <a:off x="5183189" y="987427"/>
            <a:ext cx="6172201"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8E8DE5F1-3E25-4896-8D59-3CC8F3F5938D}"/>
              </a:ext>
            </a:extLst>
          </p:cNvPr>
          <p:cNvSpPr>
            <a:spLocks noGrp="1"/>
          </p:cNvSpPr>
          <p:nvPr>
            <p:ph type="body" sz="half" idx="2"/>
          </p:nvPr>
        </p:nvSpPr>
        <p:spPr>
          <a:xfrm>
            <a:off x="839791" y="2057400"/>
            <a:ext cx="3932236" cy="3811588"/>
          </a:xfrm>
        </p:spPr>
        <p:txBody>
          <a:bodyPr/>
          <a:lstStyle>
            <a:lvl1pPr marL="0" indent="0">
              <a:buNone/>
              <a:defRPr sz="1600"/>
            </a:lvl1pPr>
            <a:lvl2pPr marL="457206" indent="0">
              <a:buNone/>
              <a:defRPr sz="1401"/>
            </a:lvl2pPr>
            <a:lvl3pPr marL="914411" indent="0">
              <a:buNone/>
              <a:defRPr sz="1200"/>
            </a:lvl3pPr>
            <a:lvl4pPr marL="1371617" indent="0">
              <a:buNone/>
              <a:defRPr sz="1001"/>
            </a:lvl4pPr>
            <a:lvl5pPr marL="1828823" indent="0">
              <a:buNone/>
              <a:defRPr sz="1001"/>
            </a:lvl5pPr>
            <a:lvl6pPr marL="2286029" indent="0">
              <a:buNone/>
              <a:defRPr sz="1001"/>
            </a:lvl6pPr>
            <a:lvl7pPr marL="2743234" indent="0">
              <a:buNone/>
              <a:defRPr sz="1001"/>
            </a:lvl7pPr>
            <a:lvl8pPr marL="3200440" indent="0">
              <a:buNone/>
              <a:defRPr sz="1001"/>
            </a:lvl8pPr>
            <a:lvl9pPr marL="3657646" indent="0">
              <a:buNone/>
              <a:defRPr sz="1001"/>
            </a:lvl9pPr>
          </a:lstStyle>
          <a:p>
            <a:pPr lvl="0"/>
            <a:r>
              <a:rPr lang="it-IT"/>
              <a:t>Modifica gli stili del testo dello schema</a:t>
            </a:r>
          </a:p>
        </p:txBody>
      </p:sp>
      <p:sp>
        <p:nvSpPr>
          <p:cNvPr id="5" name="Segnaposto data 4">
            <a:extLst>
              <a:ext uri="{FF2B5EF4-FFF2-40B4-BE49-F238E27FC236}">
                <a16:creationId xmlns:a16="http://schemas.microsoft.com/office/drawing/2014/main" id="{68FF9C9D-F290-4212-8098-EEAD4B94ED1E}"/>
              </a:ext>
            </a:extLst>
          </p:cNvPr>
          <p:cNvSpPr>
            <a:spLocks noGrp="1"/>
          </p:cNvSpPr>
          <p:nvPr>
            <p:ph type="dt" sz="half" idx="10"/>
          </p:nvPr>
        </p:nvSpPr>
        <p:spPr/>
        <p:txBody>
          <a:bodyPr/>
          <a:lstStyle/>
          <a:p>
            <a:fld id="{722DD741-E33A-4D41-BACE-398DEAD1C3B6}" type="datetimeFigureOut">
              <a:rPr lang="it-IT" smtClean="0"/>
              <a:t>09/12/2024</a:t>
            </a:fld>
            <a:endParaRPr lang="it-IT"/>
          </a:p>
        </p:txBody>
      </p:sp>
      <p:sp>
        <p:nvSpPr>
          <p:cNvPr id="6" name="Segnaposto piè di pagina 5">
            <a:extLst>
              <a:ext uri="{FF2B5EF4-FFF2-40B4-BE49-F238E27FC236}">
                <a16:creationId xmlns:a16="http://schemas.microsoft.com/office/drawing/2014/main" id="{DAF32714-355B-4671-9060-EB30C0E10D11}"/>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9400026D-C82B-4D5C-A7B5-01FBCB5C861B}"/>
              </a:ext>
            </a:extLst>
          </p:cNvPr>
          <p:cNvSpPr>
            <a:spLocks noGrp="1"/>
          </p:cNvSpPr>
          <p:nvPr>
            <p:ph type="sldNum" sz="quarter" idx="12"/>
          </p:nvPr>
        </p:nvSpPr>
        <p:spPr/>
        <p:txBody>
          <a:bodyPr/>
          <a:lstStyle/>
          <a:p>
            <a:fld id="{A0B93C3A-21F5-4314-AE3B-DD6AE8CD36BD}" type="slidenum">
              <a:rPr lang="it-IT" smtClean="0"/>
              <a:t>‹N›</a:t>
            </a:fld>
            <a:endParaRPr lang="it-IT"/>
          </a:p>
        </p:txBody>
      </p:sp>
    </p:spTree>
    <p:extLst>
      <p:ext uri="{BB962C8B-B14F-4D97-AF65-F5344CB8AC3E}">
        <p14:creationId xmlns:p14="http://schemas.microsoft.com/office/powerpoint/2010/main" val="1667801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0A24E29-0963-4F10-BA5A-E5A3B7BDE499}"/>
              </a:ext>
            </a:extLst>
          </p:cNvPr>
          <p:cNvSpPr>
            <a:spLocks noGrp="1"/>
          </p:cNvSpPr>
          <p:nvPr>
            <p:ph type="title"/>
          </p:nvPr>
        </p:nvSpPr>
        <p:spPr>
          <a:xfrm>
            <a:off x="839791" y="457200"/>
            <a:ext cx="3932236"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A6EB4880-C88B-4654-8B41-26BDA645A92E}"/>
              </a:ext>
            </a:extLst>
          </p:cNvPr>
          <p:cNvSpPr>
            <a:spLocks noGrp="1"/>
          </p:cNvSpPr>
          <p:nvPr>
            <p:ph type="pic" idx="1"/>
          </p:nvPr>
        </p:nvSpPr>
        <p:spPr>
          <a:xfrm>
            <a:off x="5183189" y="987427"/>
            <a:ext cx="6172201" cy="4873625"/>
          </a:xfrm>
        </p:spPr>
        <p:txBody>
          <a:bodyPr/>
          <a:lstStyle>
            <a:lvl1pPr marL="0" indent="0">
              <a:buNone/>
              <a:defRPr sz="3200"/>
            </a:lvl1pPr>
            <a:lvl2pPr marL="457206" indent="0">
              <a:buNone/>
              <a:defRPr sz="2800"/>
            </a:lvl2pPr>
            <a:lvl3pPr marL="914411" indent="0">
              <a:buNone/>
              <a:defRPr sz="2400"/>
            </a:lvl3pPr>
            <a:lvl4pPr marL="1371617" indent="0">
              <a:buNone/>
              <a:defRPr sz="2000"/>
            </a:lvl4pPr>
            <a:lvl5pPr marL="1828823" indent="0">
              <a:buNone/>
              <a:defRPr sz="2000"/>
            </a:lvl5pPr>
            <a:lvl6pPr marL="2286029" indent="0">
              <a:buNone/>
              <a:defRPr sz="2000"/>
            </a:lvl6pPr>
            <a:lvl7pPr marL="2743234" indent="0">
              <a:buNone/>
              <a:defRPr sz="2000"/>
            </a:lvl7pPr>
            <a:lvl8pPr marL="3200440" indent="0">
              <a:buNone/>
              <a:defRPr sz="2000"/>
            </a:lvl8pPr>
            <a:lvl9pPr marL="3657646" indent="0">
              <a:buNone/>
              <a:defRPr sz="2000"/>
            </a:lvl9pPr>
          </a:lstStyle>
          <a:p>
            <a:endParaRPr lang="it-IT"/>
          </a:p>
        </p:txBody>
      </p:sp>
      <p:sp>
        <p:nvSpPr>
          <p:cNvPr id="4" name="Segnaposto testo 3">
            <a:extLst>
              <a:ext uri="{FF2B5EF4-FFF2-40B4-BE49-F238E27FC236}">
                <a16:creationId xmlns:a16="http://schemas.microsoft.com/office/drawing/2014/main" id="{F4D52687-C27A-4502-8455-6B7F417363DA}"/>
              </a:ext>
            </a:extLst>
          </p:cNvPr>
          <p:cNvSpPr>
            <a:spLocks noGrp="1"/>
          </p:cNvSpPr>
          <p:nvPr>
            <p:ph type="body" sz="half" idx="2"/>
          </p:nvPr>
        </p:nvSpPr>
        <p:spPr>
          <a:xfrm>
            <a:off x="839791" y="2057400"/>
            <a:ext cx="3932236" cy="3811588"/>
          </a:xfrm>
        </p:spPr>
        <p:txBody>
          <a:bodyPr/>
          <a:lstStyle>
            <a:lvl1pPr marL="0" indent="0">
              <a:buNone/>
              <a:defRPr sz="1600"/>
            </a:lvl1pPr>
            <a:lvl2pPr marL="457206" indent="0">
              <a:buNone/>
              <a:defRPr sz="1401"/>
            </a:lvl2pPr>
            <a:lvl3pPr marL="914411" indent="0">
              <a:buNone/>
              <a:defRPr sz="1200"/>
            </a:lvl3pPr>
            <a:lvl4pPr marL="1371617" indent="0">
              <a:buNone/>
              <a:defRPr sz="1001"/>
            </a:lvl4pPr>
            <a:lvl5pPr marL="1828823" indent="0">
              <a:buNone/>
              <a:defRPr sz="1001"/>
            </a:lvl5pPr>
            <a:lvl6pPr marL="2286029" indent="0">
              <a:buNone/>
              <a:defRPr sz="1001"/>
            </a:lvl6pPr>
            <a:lvl7pPr marL="2743234" indent="0">
              <a:buNone/>
              <a:defRPr sz="1001"/>
            </a:lvl7pPr>
            <a:lvl8pPr marL="3200440" indent="0">
              <a:buNone/>
              <a:defRPr sz="1001"/>
            </a:lvl8pPr>
            <a:lvl9pPr marL="3657646" indent="0">
              <a:buNone/>
              <a:defRPr sz="1001"/>
            </a:lvl9pPr>
          </a:lstStyle>
          <a:p>
            <a:pPr lvl="0"/>
            <a:r>
              <a:rPr lang="it-IT"/>
              <a:t>Modifica gli stili del testo dello schema</a:t>
            </a:r>
          </a:p>
        </p:txBody>
      </p:sp>
      <p:sp>
        <p:nvSpPr>
          <p:cNvPr id="5" name="Segnaposto data 4">
            <a:extLst>
              <a:ext uri="{FF2B5EF4-FFF2-40B4-BE49-F238E27FC236}">
                <a16:creationId xmlns:a16="http://schemas.microsoft.com/office/drawing/2014/main" id="{629CC755-4C5A-4BAF-BC7F-9A3FB558CAA0}"/>
              </a:ext>
            </a:extLst>
          </p:cNvPr>
          <p:cNvSpPr>
            <a:spLocks noGrp="1"/>
          </p:cNvSpPr>
          <p:nvPr>
            <p:ph type="dt" sz="half" idx="10"/>
          </p:nvPr>
        </p:nvSpPr>
        <p:spPr/>
        <p:txBody>
          <a:bodyPr/>
          <a:lstStyle/>
          <a:p>
            <a:fld id="{722DD741-E33A-4D41-BACE-398DEAD1C3B6}" type="datetimeFigureOut">
              <a:rPr lang="it-IT" smtClean="0"/>
              <a:t>09/12/2024</a:t>
            </a:fld>
            <a:endParaRPr lang="it-IT"/>
          </a:p>
        </p:txBody>
      </p:sp>
      <p:sp>
        <p:nvSpPr>
          <p:cNvPr id="6" name="Segnaposto piè di pagina 5">
            <a:extLst>
              <a:ext uri="{FF2B5EF4-FFF2-40B4-BE49-F238E27FC236}">
                <a16:creationId xmlns:a16="http://schemas.microsoft.com/office/drawing/2014/main" id="{EB5B1C35-6CCB-4512-967F-20C18EC77861}"/>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389CA4BC-BDDE-4989-94CF-7B1C882B159F}"/>
              </a:ext>
            </a:extLst>
          </p:cNvPr>
          <p:cNvSpPr>
            <a:spLocks noGrp="1"/>
          </p:cNvSpPr>
          <p:nvPr>
            <p:ph type="sldNum" sz="quarter" idx="12"/>
          </p:nvPr>
        </p:nvSpPr>
        <p:spPr/>
        <p:txBody>
          <a:bodyPr/>
          <a:lstStyle/>
          <a:p>
            <a:fld id="{A0B93C3A-21F5-4314-AE3B-DD6AE8CD36BD}" type="slidenum">
              <a:rPr lang="it-IT" smtClean="0"/>
              <a:t>‹N›</a:t>
            </a:fld>
            <a:endParaRPr lang="it-IT"/>
          </a:p>
        </p:txBody>
      </p:sp>
    </p:spTree>
    <p:extLst>
      <p:ext uri="{BB962C8B-B14F-4D97-AF65-F5344CB8AC3E}">
        <p14:creationId xmlns:p14="http://schemas.microsoft.com/office/powerpoint/2010/main" val="15796108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44D84D3D-0F4F-4562-94F8-DECA6A1D1681}"/>
              </a:ext>
            </a:extLst>
          </p:cNvPr>
          <p:cNvSpPr>
            <a:spLocks noGrp="1"/>
          </p:cNvSpPr>
          <p:nvPr>
            <p:ph type="title"/>
          </p:nvPr>
        </p:nvSpPr>
        <p:spPr>
          <a:xfrm>
            <a:off x="838203" y="365127"/>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6F9C86A6-05C5-46A8-870A-078125BBEF98}"/>
              </a:ext>
            </a:extLst>
          </p:cNvPr>
          <p:cNvSpPr>
            <a:spLocks noGrp="1"/>
          </p:cNvSpPr>
          <p:nvPr>
            <p:ph type="body" idx="1"/>
          </p:nvPr>
        </p:nvSpPr>
        <p:spPr>
          <a:xfrm>
            <a:off x="838203" y="1825625"/>
            <a:ext cx="105156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47937506-2922-461B-955E-E0677C520201}"/>
              </a:ext>
            </a:extLst>
          </p:cNvPr>
          <p:cNvSpPr>
            <a:spLocks noGrp="1"/>
          </p:cNvSpPr>
          <p:nvPr>
            <p:ph type="dt" sz="half" idx="2"/>
          </p:nvPr>
        </p:nvSpPr>
        <p:spPr>
          <a:xfrm>
            <a:off x="838201" y="6356353"/>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2DD741-E33A-4D41-BACE-398DEAD1C3B6}" type="datetimeFigureOut">
              <a:rPr lang="it-IT" smtClean="0"/>
              <a:t>09/12/2024</a:t>
            </a:fld>
            <a:endParaRPr lang="it-IT"/>
          </a:p>
        </p:txBody>
      </p:sp>
      <p:sp>
        <p:nvSpPr>
          <p:cNvPr id="5" name="Segnaposto piè di pagina 4">
            <a:extLst>
              <a:ext uri="{FF2B5EF4-FFF2-40B4-BE49-F238E27FC236}">
                <a16:creationId xmlns:a16="http://schemas.microsoft.com/office/drawing/2014/main" id="{55043E87-8F26-47B6-955C-6271B8855FA8}"/>
              </a:ext>
            </a:extLst>
          </p:cNvPr>
          <p:cNvSpPr>
            <a:spLocks noGrp="1"/>
          </p:cNvSpPr>
          <p:nvPr>
            <p:ph type="ftr" sz="quarter" idx="3"/>
          </p:nvPr>
        </p:nvSpPr>
        <p:spPr>
          <a:xfrm>
            <a:off x="4038603" y="6356353"/>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5AF013FF-61A4-449C-B0B1-0EEE5393BFAE}"/>
              </a:ext>
            </a:extLst>
          </p:cNvPr>
          <p:cNvSpPr>
            <a:spLocks noGrp="1"/>
          </p:cNvSpPr>
          <p:nvPr>
            <p:ph type="sldNum" sz="quarter" idx="4"/>
          </p:nvPr>
        </p:nvSpPr>
        <p:spPr>
          <a:xfrm>
            <a:off x="8610601" y="6356353"/>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B93C3A-21F5-4314-AE3B-DD6AE8CD36BD}" type="slidenum">
              <a:rPr lang="it-IT" smtClean="0"/>
              <a:t>‹N›</a:t>
            </a:fld>
            <a:endParaRPr lang="it-IT"/>
          </a:p>
        </p:txBody>
      </p:sp>
    </p:spTree>
    <p:extLst>
      <p:ext uri="{BB962C8B-B14F-4D97-AF65-F5344CB8AC3E}">
        <p14:creationId xmlns:p14="http://schemas.microsoft.com/office/powerpoint/2010/main" val="3058925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11"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4" indent="-228604" algn="l" defTabSz="914411" rtl="0" eaLnBrk="1" latinLnBrk="0" hangingPunct="1">
        <a:lnSpc>
          <a:spcPct val="90000"/>
        </a:lnSpc>
        <a:spcBef>
          <a:spcPts val="1001"/>
        </a:spcBef>
        <a:buFont typeface="Arial" panose="020B0604020202020204" pitchFamily="34" charset="0"/>
        <a:buChar char="•"/>
        <a:defRPr sz="2800" kern="1200">
          <a:solidFill>
            <a:schemeClr val="tx1"/>
          </a:solidFill>
          <a:latin typeface="+mn-lt"/>
          <a:ea typeface="+mn-ea"/>
          <a:cs typeface="+mn-cs"/>
        </a:defRPr>
      </a:lvl1pPr>
      <a:lvl2pPr marL="685809" indent="-228604" algn="l" defTabSz="914411"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15" indent="-228604" algn="l" defTabSz="914411"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21"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4pPr>
      <a:lvl5pPr marL="2057427"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5pPr>
      <a:lvl6pPr marL="2514632"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6pPr>
      <a:lvl7pPr marL="2971838"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7pPr>
      <a:lvl8pPr marL="3429044"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8pPr>
      <a:lvl9pPr marL="3886249"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9pPr>
    </p:bodyStyle>
    <p:otherStyle>
      <a:defPPr>
        <a:defRPr lang="it-IT"/>
      </a:defPPr>
      <a:lvl1pPr marL="0" algn="l" defTabSz="914411" rtl="0" eaLnBrk="1" latinLnBrk="0" hangingPunct="1">
        <a:defRPr sz="1801" kern="1200">
          <a:solidFill>
            <a:schemeClr val="tx1"/>
          </a:solidFill>
          <a:latin typeface="+mn-lt"/>
          <a:ea typeface="+mn-ea"/>
          <a:cs typeface="+mn-cs"/>
        </a:defRPr>
      </a:lvl1pPr>
      <a:lvl2pPr marL="457206" algn="l" defTabSz="914411" rtl="0" eaLnBrk="1" latinLnBrk="0" hangingPunct="1">
        <a:defRPr sz="1801" kern="1200">
          <a:solidFill>
            <a:schemeClr val="tx1"/>
          </a:solidFill>
          <a:latin typeface="+mn-lt"/>
          <a:ea typeface="+mn-ea"/>
          <a:cs typeface="+mn-cs"/>
        </a:defRPr>
      </a:lvl2pPr>
      <a:lvl3pPr marL="914411" algn="l" defTabSz="914411" rtl="0" eaLnBrk="1" latinLnBrk="0" hangingPunct="1">
        <a:defRPr sz="1801" kern="1200">
          <a:solidFill>
            <a:schemeClr val="tx1"/>
          </a:solidFill>
          <a:latin typeface="+mn-lt"/>
          <a:ea typeface="+mn-ea"/>
          <a:cs typeface="+mn-cs"/>
        </a:defRPr>
      </a:lvl3pPr>
      <a:lvl4pPr marL="1371617" algn="l" defTabSz="914411" rtl="0" eaLnBrk="1" latinLnBrk="0" hangingPunct="1">
        <a:defRPr sz="1801" kern="1200">
          <a:solidFill>
            <a:schemeClr val="tx1"/>
          </a:solidFill>
          <a:latin typeface="+mn-lt"/>
          <a:ea typeface="+mn-ea"/>
          <a:cs typeface="+mn-cs"/>
        </a:defRPr>
      </a:lvl4pPr>
      <a:lvl5pPr marL="1828823" algn="l" defTabSz="914411" rtl="0" eaLnBrk="1" latinLnBrk="0" hangingPunct="1">
        <a:defRPr sz="1801" kern="1200">
          <a:solidFill>
            <a:schemeClr val="tx1"/>
          </a:solidFill>
          <a:latin typeface="+mn-lt"/>
          <a:ea typeface="+mn-ea"/>
          <a:cs typeface="+mn-cs"/>
        </a:defRPr>
      </a:lvl5pPr>
      <a:lvl6pPr marL="2286029" algn="l" defTabSz="914411" rtl="0" eaLnBrk="1" latinLnBrk="0" hangingPunct="1">
        <a:defRPr sz="1801" kern="1200">
          <a:solidFill>
            <a:schemeClr val="tx1"/>
          </a:solidFill>
          <a:latin typeface="+mn-lt"/>
          <a:ea typeface="+mn-ea"/>
          <a:cs typeface="+mn-cs"/>
        </a:defRPr>
      </a:lvl6pPr>
      <a:lvl7pPr marL="2743234" algn="l" defTabSz="914411" rtl="0" eaLnBrk="1" latinLnBrk="0" hangingPunct="1">
        <a:defRPr sz="1801" kern="1200">
          <a:solidFill>
            <a:schemeClr val="tx1"/>
          </a:solidFill>
          <a:latin typeface="+mn-lt"/>
          <a:ea typeface="+mn-ea"/>
          <a:cs typeface="+mn-cs"/>
        </a:defRPr>
      </a:lvl7pPr>
      <a:lvl8pPr marL="3200440" algn="l" defTabSz="914411" rtl="0" eaLnBrk="1" latinLnBrk="0" hangingPunct="1">
        <a:defRPr sz="1801" kern="1200">
          <a:solidFill>
            <a:schemeClr val="tx1"/>
          </a:solidFill>
          <a:latin typeface="+mn-lt"/>
          <a:ea typeface="+mn-ea"/>
          <a:cs typeface="+mn-cs"/>
        </a:defRPr>
      </a:lvl8pPr>
      <a:lvl9pPr marL="3657646" algn="l" defTabSz="914411" rtl="0" eaLnBrk="1" latinLnBrk="0" hangingPunct="1">
        <a:defRPr sz="180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4.emf"/></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5DC5723-1E43-4CD7-A97C-751AEE467456}"/>
              </a:ext>
            </a:extLst>
          </p:cNvPr>
          <p:cNvSpPr>
            <a:spLocks noGrp="1"/>
          </p:cNvSpPr>
          <p:nvPr>
            <p:ph type="ctrTitle"/>
          </p:nvPr>
        </p:nvSpPr>
        <p:spPr>
          <a:xfrm>
            <a:off x="871538" y="3429003"/>
            <a:ext cx="10448924" cy="2173605"/>
          </a:xfrm>
        </p:spPr>
        <p:txBody>
          <a:bodyPr>
            <a:noAutofit/>
          </a:bodyPr>
          <a:lstStyle/>
          <a:p>
            <a:r>
              <a:rPr lang="it-IT" sz="3600" dirty="0">
                <a:solidFill>
                  <a:schemeClr val="accent1"/>
                </a:solidFill>
                <a:latin typeface="Bodoni MT" panose="02070603080606020203" pitchFamily="18" charset="0"/>
              </a:rPr>
              <a:t>ANALISI RISULTATI INVALSI A DISTANZA 2023/2024 </a:t>
            </a:r>
            <a:br>
              <a:rPr lang="it-IT" sz="4800" dirty="0">
                <a:solidFill>
                  <a:schemeClr val="accent1"/>
                </a:solidFill>
                <a:latin typeface="Bodoni MT" panose="02070603080606020203" pitchFamily="18" charset="0"/>
              </a:rPr>
            </a:br>
            <a:r>
              <a:rPr lang="it-IT" sz="4400" dirty="0">
                <a:solidFill>
                  <a:schemeClr val="accent1"/>
                </a:solidFill>
                <a:latin typeface="Bodoni MT" panose="02070603080606020203" pitchFamily="18" charset="0"/>
              </a:rPr>
              <a:t>Secondaria primo grado</a:t>
            </a:r>
          </a:p>
        </p:txBody>
      </p:sp>
      <p:sp>
        <p:nvSpPr>
          <p:cNvPr id="3" name="CasellaDiTesto 2">
            <a:extLst>
              <a:ext uri="{FF2B5EF4-FFF2-40B4-BE49-F238E27FC236}">
                <a16:creationId xmlns:a16="http://schemas.microsoft.com/office/drawing/2014/main" id="{7F120F89-2631-45F1-94D8-9FD5FDC3789C}"/>
              </a:ext>
            </a:extLst>
          </p:cNvPr>
          <p:cNvSpPr txBox="1"/>
          <p:nvPr/>
        </p:nvSpPr>
        <p:spPr>
          <a:xfrm>
            <a:off x="8420100" y="6236218"/>
            <a:ext cx="4029076" cy="369460"/>
          </a:xfrm>
          <a:prstGeom prst="rect">
            <a:avLst/>
          </a:prstGeom>
          <a:noFill/>
        </p:spPr>
        <p:txBody>
          <a:bodyPr wrap="square" rtlCol="0">
            <a:spAutoFit/>
          </a:bodyPr>
          <a:lstStyle/>
          <a:p>
            <a:r>
              <a:rPr lang="it-IT" sz="1801" dirty="0">
                <a:solidFill>
                  <a:srgbClr val="0070C0"/>
                </a:solidFill>
              </a:rPr>
              <a:t>Referente Valutazione: Maria Caruso</a:t>
            </a:r>
          </a:p>
        </p:txBody>
      </p:sp>
      <p:pic>
        <p:nvPicPr>
          <p:cNvPr id="4" name="Immagine 3">
            <a:extLst>
              <a:ext uri="{FF2B5EF4-FFF2-40B4-BE49-F238E27FC236}">
                <a16:creationId xmlns:a16="http://schemas.microsoft.com/office/drawing/2014/main" id="{5EFEAC27-8A4F-4B22-974A-32C637156734}"/>
              </a:ext>
            </a:extLst>
          </p:cNvPr>
          <p:cNvPicPr>
            <a:picLocks noChangeAspect="1"/>
          </p:cNvPicPr>
          <p:nvPr/>
        </p:nvPicPr>
        <p:blipFill>
          <a:blip r:embed="rId2"/>
          <a:stretch>
            <a:fillRect/>
          </a:stretch>
        </p:blipFill>
        <p:spPr>
          <a:xfrm>
            <a:off x="957270" y="252455"/>
            <a:ext cx="10363193" cy="2838523"/>
          </a:xfrm>
          <a:prstGeom prst="rect">
            <a:avLst/>
          </a:prstGeom>
        </p:spPr>
      </p:pic>
    </p:spTree>
    <p:extLst>
      <p:ext uri="{BB962C8B-B14F-4D97-AF65-F5344CB8AC3E}">
        <p14:creationId xmlns:p14="http://schemas.microsoft.com/office/powerpoint/2010/main" val="41271840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7FDF9965-FBD5-4B70-A2B9-DD544B9645AD}"/>
              </a:ext>
            </a:extLst>
          </p:cNvPr>
          <p:cNvPicPr>
            <a:picLocks noChangeAspect="1"/>
          </p:cNvPicPr>
          <p:nvPr/>
        </p:nvPicPr>
        <p:blipFill>
          <a:blip r:embed="rId2"/>
          <a:stretch>
            <a:fillRect/>
          </a:stretch>
        </p:blipFill>
        <p:spPr>
          <a:xfrm>
            <a:off x="-1" y="60273"/>
            <a:ext cx="12192000" cy="3368727"/>
          </a:xfrm>
          <a:prstGeom prst="rect">
            <a:avLst/>
          </a:prstGeom>
        </p:spPr>
      </p:pic>
      <p:sp>
        <p:nvSpPr>
          <p:cNvPr id="5" name="Rettangolo 4">
            <a:extLst>
              <a:ext uri="{FF2B5EF4-FFF2-40B4-BE49-F238E27FC236}">
                <a16:creationId xmlns:a16="http://schemas.microsoft.com/office/drawing/2014/main" id="{4F2CF5C6-4566-4A7B-A31C-709426557881}"/>
              </a:ext>
            </a:extLst>
          </p:cNvPr>
          <p:cNvSpPr/>
          <p:nvPr/>
        </p:nvSpPr>
        <p:spPr>
          <a:xfrm>
            <a:off x="0" y="5031126"/>
            <a:ext cx="12192000" cy="1200329"/>
          </a:xfrm>
          <a:prstGeom prst="rect">
            <a:avLst/>
          </a:prstGeom>
        </p:spPr>
        <p:txBody>
          <a:bodyPr wrap="square">
            <a:spAutoFit/>
          </a:bodyPr>
          <a:lstStyle/>
          <a:p>
            <a:pPr algn="just"/>
            <a:r>
              <a:rPr lang="it-IT" dirty="0"/>
              <a:t>E’ possibile conoscere l’andamento negli anni dei risultati di una scuola osservando i dati forniti nella tavola a video per la prova di inglese reading ; essi , infatti , permettono di avere una visione di insieme dei risultati della scuola nel suo complesso nel corso degli ultimi anni. I confronti tra gli anni scolastici riguardano studenti diversi e non gli alunni seguiti nel tempo. </a:t>
            </a:r>
          </a:p>
          <a:p>
            <a:pPr algn="just"/>
            <a:r>
              <a:rPr lang="it-IT" dirty="0"/>
              <a:t>Nell’esempio a video, nella scuola CSIC8AR007 dal 2017/18 al 2023/2024 si è registrato un miglioramento degli apprendimenti.</a:t>
            </a:r>
          </a:p>
        </p:txBody>
      </p:sp>
      <p:sp>
        <p:nvSpPr>
          <p:cNvPr id="6" name="Rettangolo 5">
            <a:extLst>
              <a:ext uri="{FF2B5EF4-FFF2-40B4-BE49-F238E27FC236}">
                <a16:creationId xmlns:a16="http://schemas.microsoft.com/office/drawing/2014/main" id="{7AFEA624-1A7A-458D-BD26-C07177B3CC73}"/>
              </a:ext>
            </a:extLst>
          </p:cNvPr>
          <p:cNvSpPr/>
          <p:nvPr/>
        </p:nvSpPr>
        <p:spPr>
          <a:xfrm>
            <a:off x="5635486" y="606287"/>
            <a:ext cx="6556513" cy="695739"/>
          </a:xfrm>
          <a:prstGeom prst="rect">
            <a:avLst/>
          </a:prstGeom>
          <a:no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Rettangolo 6">
            <a:extLst>
              <a:ext uri="{FF2B5EF4-FFF2-40B4-BE49-F238E27FC236}">
                <a16:creationId xmlns:a16="http://schemas.microsoft.com/office/drawing/2014/main" id="{82BB8805-FA1C-4761-AF5A-3214575F7A44}"/>
              </a:ext>
            </a:extLst>
          </p:cNvPr>
          <p:cNvSpPr/>
          <p:nvPr/>
        </p:nvSpPr>
        <p:spPr>
          <a:xfrm>
            <a:off x="3349488" y="620403"/>
            <a:ext cx="2196547" cy="681623"/>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cxnSp>
        <p:nvCxnSpPr>
          <p:cNvPr id="8" name="Connettore 2 7">
            <a:extLst>
              <a:ext uri="{FF2B5EF4-FFF2-40B4-BE49-F238E27FC236}">
                <a16:creationId xmlns:a16="http://schemas.microsoft.com/office/drawing/2014/main" id="{1077B24A-20C5-4239-8048-6EF359207FED}"/>
              </a:ext>
            </a:extLst>
          </p:cNvPr>
          <p:cNvCxnSpPr/>
          <p:nvPr/>
        </p:nvCxnSpPr>
        <p:spPr>
          <a:xfrm>
            <a:off x="5511248" y="1302026"/>
            <a:ext cx="159026" cy="2750651"/>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9" name="Connettore 2 8">
            <a:extLst>
              <a:ext uri="{FF2B5EF4-FFF2-40B4-BE49-F238E27FC236}">
                <a16:creationId xmlns:a16="http://schemas.microsoft.com/office/drawing/2014/main" id="{54C691AF-0D85-4FC4-9BF3-D7F2CAB1FF36}"/>
              </a:ext>
            </a:extLst>
          </p:cNvPr>
          <p:cNvCxnSpPr/>
          <p:nvPr/>
        </p:nvCxnSpPr>
        <p:spPr>
          <a:xfrm>
            <a:off x="8029989" y="1302026"/>
            <a:ext cx="159026" cy="2750651"/>
          </a:xfrm>
          <a:prstGeom prst="straightConnector1">
            <a:avLst/>
          </a:prstGeom>
          <a:ln w="38100">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10" name="Rettangolo 9">
            <a:extLst>
              <a:ext uri="{FF2B5EF4-FFF2-40B4-BE49-F238E27FC236}">
                <a16:creationId xmlns:a16="http://schemas.microsoft.com/office/drawing/2014/main" id="{2B89D305-F1C7-4719-9B9D-B572DA38EF66}"/>
              </a:ext>
            </a:extLst>
          </p:cNvPr>
          <p:cNvSpPr/>
          <p:nvPr/>
        </p:nvSpPr>
        <p:spPr>
          <a:xfrm>
            <a:off x="3889513" y="4123599"/>
            <a:ext cx="2355574" cy="664122"/>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11" name="Rettangolo 10">
            <a:extLst>
              <a:ext uri="{FF2B5EF4-FFF2-40B4-BE49-F238E27FC236}">
                <a16:creationId xmlns:a16="http://schemas.microsoft.com/office/drawing/2014/main" id="{F7E6DDEF-D004-46C1-9C83-608F238A2217}"/>
              </a:ext>
            </a:extLst>
          </p:cNvPr>
          <p:cNvSpPr/>
          <p:nvPr/>
        </p:nvSpPr>
        <p:spPr>
          <a:xfrm>
            <a:off x="7837003" y="4123156"/>
            <a:ext cx="3016527" cy="738662"/>
          </a:xfrm>
          <a:prstGeom prst="rect">
            <a:avLst/>
          </a:prstGeom>
          <a:no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2" name="Rettangolo 11">
            <a:extLst>
              <a:ext uri="{FF2B5EF4-FFF2-40B4-BE49-F238E27FC236}">
                <a16:creationId xmlns:a16="http://schemas.microsoft.com/office/drawing/2014/main" id="{A878E6E2-8B11-4EBE-88C1-E1F4B931720B}"/>
              </a:ext>
            </a:extLst>
          </p:cNvPr>
          <p:cNvSpPr/>
          <p:nvPr/>
        </p:nvSpPr>
        <p:spPr>
          <a:xfrm>
            <a:off x="7837003" y="4123154"/>
            <a:ext cx="2812775" cy="738664"/>
          </a:xfrm>
          <a:prstGeom prst="rect">
            <a:avLst/>
          </a:prstGeom>
        </p:spPr>
        <p:txBody>
          <a:bodyPr wrap="square">
            <a:spAutoFit/>
          </a:bodyPr>
          <a:lstStyle/>
          <a:p>
            <a:pPr lvl="0" algn="just"/>
            <a:r>
              <a:rPr lang="it-IT" sz="1400" dirty="0">
                <a:solidFill>
                  <a:prstClr val="black"/>
                </a:solidFill>
              </a:rPr>
              <a:t>Confronto di distribuzione degli studenti nei livelli di competenza tra anni scolastici differenti</a:t>
            </a:r>
          </a:p>
        </p:txBody>
      </p:sp>
      <p:sp>
        <p:nvSpPr>
          <p:cNvPr id="13" name="Rettangolo 12">
            <a:extLst>
              <a:ext uri="{FF2B5EF4-FFF2-40B4-BE49-F238E27FC236}">
                <a16:creationId xmlns:a16="http://schemas.microsoft.com/office/drawing/2014/main" id="{CB254BAF-FFD9-43A4-9AA8-EF52893D2831}"/>
              </a:ext>
            </a:extLst>
          </p:cNvPr>
          <p:cNvSpPr/>
          <p:nvPr/>
        </p:nvSpPr>
        <p:spPr>
          <a:xfrm>
            <a:off x="4017065" y="4086328"/>
            <a:ext cx="2100470" cy="738664"/>
          </a:xfrm>
          <a:prstGeom prst="rect">
            <a:avLst/>
          </a:prstGeom>
        </p:spPr>
        <p:txBody>
          <a:bodyPr wrap="square">
            <a:spAutoFit/>
          </a:bodyPr>
          <a:lstStyle/>
          <a:p>
            <a:pPr lvl="0"/>
            <a:r>
              <a:rPr lang="it-IT" sz="1400" dirty="0">
                <a:solidFill>
                  <a:prstClr val="black"/>
                </a:solidFill>
              </a:rPr>
              <a:t>Confronto di punteggio</a:t>
            </a:r>
          </a:p>
          <a:p>
            <a:pPr lvl="0"/>
            <a:r>
              <a:rPr lang="it-IT" sz="1400" dirty="0">
                <a:solidFill>
                  <a:prstClr val="black"/>
                </a:solidFill>
              </a:rPr>
              <a:t>medio della scuola tra</a:t>
            </a:r>
          </a:p>
          <a:p>
            <a:pPr lvl="0"/>
            <a:r>
              <a:rPr lang="it-IT" sz="1400" dirty="0">
                <a:solidFill>
                  <a:prstClr val="black"/>
                </a:solidFill>
              </a:rPr>
              <a:t>anni scolastici differenti</a:t>
            </a:r>
          </a:p>
        </p:txBody>
      </p:sp>
    </p:spTree>
    <p:extLst>
      <p:ext uri="{BB962C8B-B14F-4D97-AF65-F5344CB8AC3E}">
        <p14:creationId xmlns:p14="http://schemas.microsoft.com/office/powerpoint/2010/main" val="16149564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57D3BF55-3D3E-45E3-97C3-1E26DB6C069E}"/>
              </a:ext>
            </a:extLst>
          </p:cNvPr>
          <p:cNvPicPr>
            <a:picLocks noChangeAspect="1"/>
          </p:cNvPicPr>
          <p:nvPr/>
        </p:nvPicPr>
        <p:blipFill>
          <a:blip r:embed="rId3"/>
          <a:stretch>
            <a:fillRect/>
          </a:stretch>
        </p:blipFill>
        <p:spPr>
          <a:xfrm>
            <a:off x="0" y="228600"/>
            <a:ext cx="12192000" cy="5892248"/>
          </a:xfrm>
          <a:prstGeom prst="rect">
            <a:avLst/>
          </a:prstGeom>
        </p:spPr>
      </p:pic>
      <p:sp>
        <p:nvSpPr>
          <p:cNvPr id="5" name="Rettangolo 4">
            <a:extLst>
              <a:ext uri="{FF2B5EF4-FFF2-40B4-BE49-F238E27FC236}">
                <a16:creationId xmlns:a16="http://schemas.microsoft.com/office/drawing/2014/main" id="{BCC04592-5357-4B02-B407-DC1A3364028F}"/>
              </a:ext>
            </a:extLst>
          </p:cNvPr>
          <p:cNvSpPr/>
          <p:nvPr/>
        </p:nvSpPr>
        <p:spPr>
          <a:xfrm>
            <a:off x="7444409" y="5834270"/>
            <a:ext cx="2226365" cy="28657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Rettangolo 5">
            <a:extLst>
              <a:ext uri="{FF2B5EF4-FFF2-40B4-BE49-F238E27FC236}">
                <a16:creationId xmlns:a16="http://schemas.microsoft.com/office/drawing/2014/main" id="{680C4BD9-11FB-4CCE-A4E5-57E9744082E0}"/>
              </a:ext>
            </a:extLst>
          </p:cNvPr>
          <p:cNvSpPr/>
          <p:nvPr/>
        </p:nvSpPr>
        <p:spPr>
          <a:xfrm>
            <a:off x="2882349" y="5804453"/>
            <a:ext cx="2633868" cy="28657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4506808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F02C09F9-F97A-409F-A97B-BF591BFFFEB8}"/>
              </a:ext>
            </a:extLst>
          </p:cNvPr>
          <p:cNvPicPr>
            <a:picLocks noChangeAspect="1"/>
          </p:cNvPicPr>
          <p:nvPr/>
        </p:nvPicPr>
        <p:blipFill>
          <a:blip r:embed="rId2"/>
          <a:stretch>
            <a:fillRect/>
          </a:stretch>
        </p:blipFill>
        <p:spPr>
          <a:xfrm>
            <a:off x="0" y="0"/>
            <a:ext cx="12192000" cy="3447453"/>
          </a:xfrm>
          <a:prstGeom prst="rect">
            <a:avLst/>
          </a:prstGeom>
        </p:spPr>
      </p:pic>
      <p:sp>
        <p:nvSpPr>
          <p:cNvPr id="5" name="Rettangolo 4">
            <a:extLst>
              <a:ext uri="{FF2B5EF4-FFF2-40B4-BE49-F238E27FC236}">
                <a16:creationId xmlns:a16="http://schemas.microsoft.com/office/drawing/2014/main" id="{037E195D-E936-4885-AFF0-7D85AB1DB819}"/>
              </a:ext>
            </a:extLst>
          </p:cNvPr>
          <p:cNvSpPr/>
          <p:nvPr/>
        </p:nvSpPr>
        <p:spPr>
          <a:xfrm>
            <a:off x="67917" y="4791341"/>
            <a:ext cx="12124083" cy="1477328"/>
          </a:xfrm>
          <a:prstGeom prst="rect">
            <a:avLst/>
          </a:prstGeom>
        </p:spPr>
        <p:txBody>
          <a:bodyPr wrap="square">
            <a:spAutoFit/>
          </a:bodyPr>
          <a:lstStyle/>
          <a:p>
            <a:pPr algn="just"/>
            <a:r>
              <a:rPr lang="it-IT" dirty="0"/>
              <a:t>E’ possibile conoscere l’andamento negli anni dei risultati di una scuola osservando i dati forniti nella tavola a video per la prova di inglese listening ; essi , infatti , permettono di avere una visione di insieme dei risultati della scuola nel suo complesso nel corso degli ultimi anni. I confronti tra gli anni scolastici riguardano studenti diversi e non gli alunni seguiti nel tempo. </a:t>
            </a:r>
          </a:p>
          <a:p>
            <a:pPr algn="just"/>
            <a:r>
              <a:rPr lang="it-IT" dirty="0"/>
              <a:t>Nell’esempio a video, nella scuola CSIC8AR007 dal 2017/18 al 2022/2023 si è registrato un calo degli apprendimenti mentre nel 2023/2024 si è registrato un miglioramento degli apprendimenti. </a:t>
            </a:r>
          </a:p>
        </p:txBody>
      </p:sp>
      <p:sp>
        <p:nvSpPr>
          <p:cNvPr id="6" name="Rettangolo 5">
            <a:extLst>
              <a:ext uri="{FF2B5EF4-FFF2-40B4-BE49-F238E27FC236}">
                <a16:creationId xmlns:a16="http://schemas.microsoft.com/office/drawing/2014/main" id="{AE16C951-0FAF-49EB-96CC-034FB7FEBCDF}"/>
              </a:ext>
            </a:extLst>
          </p:cNvPr>
          <p:cNvSpPr/>
          <p:nvPr/>
        </p:nvSpPr>
        <p:spPr>
          <a:xfrm>
            <a:off x="5635486" y="606287"/>
            <a:ext cx="6556513" cy="695739"/>
          </a:xfrm>
          <a:prstGeom prst="rect">
            <a:avLst/>
          </a:prstGeom>
          <a:no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Rettangolo 6">
            <a:extLst>
              <a:ext uri="{FF2B5EF4-FFF2-40B4-BE49-F238E27FC236}">
                <a16:creationId xmlns:a16="http://schemas.microsoft.com/office/drawing/2014/main" id="{4CE0AD06-CCF1-4E0A-8D59-F7FAD78B99E2}"/>
              </a:ext>
            </a:extLst>
          </p:cNvPr>
          <p:cNvSpPr/>
          <p:nvPr/>
        </p:nvSpPr>
        <p:spPr>
          <a:xfrm>
            <a:off x="3349488" y="620403"/>
            <a:ext cx="2196547" cy="681623"/>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cxnSp>
        <p:nvCxnSpPr>
          <p:cNvPr id="8" name="Connettore 2 7">
            <a:extLst>
              <a:ext uri="{FF2B5EF4-FFF2-40B4-BE49-F238E27FC236}">
                <a16:creationId xmlns:a16="http://schemas.microsoft.com/office/drawing/2014/main" id="{D5F66AD8-59CC-4745-83CC-FA2FBA615DE7}"/>
              </a:ext>
            </a:extLst>
          </p:cNvPr>
          <p:cNvCxnSpPr/>
          <p:nvPr/>
        </p:nvCxnSpPr>
        <p:spPr>
          <a:xfrm>
            <a:off x="5546035" y="1317205"/>
            <a:ext cx="159026" cy="2750651"/>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9" name="Connettore 2 8">
            <a:extLst>
              <a:ext uri="{FF2B5EF4-FFF2-40B4-BE49-F238E27FC236}">
                <a16:creationId xmlns:a16="http://schemas.microsoft.com/office/drawing/2014/main" id="{A4ED6701-8CC7-4073-89C6-89BBD3A1F1BB}"/>
              </a:ext>
            </a:extLst>
          </p:cNvPr>
          <p:cNvCxnSpPr>
            <a:cxnSpLocks/>
          </p:cNvCxnSpPr>
          <p:nvPr/>
        </p:nvCxnSpPr>
        <p:spPr>
          <a:xfrm>
            <a:off x="7821268" y="1302026"/>
            <a:ext cx="557419" cy="2661725"/>
          </a:xfrm>
          <a:prstGeom prst="straightConnector1">
            <a:avLst/>
          </a:prstGeom>
          <a:ln w="38100">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10" name="Rettangolo 9">
            <a:extLst>
              <a:ext uri="{FF2B5EF4-FFF2-40B4-BE49-F238E27FC236}">
                <a16:creationId xmlns:a16="http://schemas.microsoft.com/office/drawing/2014/main" id="{63CD625F-31F1-4493-8BF7-703FDBD6034E}"/>
              </a:ext>
            </a:extLst>
          </p:cNvPr>
          <p:cNvSpPr/>
          <p:nvPr/>
        </p:nvSpPr>
        <p:spPr>
          <a:xfrm>
            <a:off x="3909597" y="4052677"/>
            <a:ext cx="2355574" cy="664122"/>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11" name="Rettangolo 10">
            <a:extLst>
              <a:ext uri="{FF2B5EF4-FFF2-40B4-BE49-F238E27FC236}">
                <a16:creationId xmlns:a16="http://schemas.microsoft.com/office/drawing/2014/main" id="{D779C3C0-5205-4F7B-AB62-9C0BDE79F3A3}"/>
              </a:ext>
            </a:extLst>
          </p:cNvPr>
          <p:cNvSpPr/>
          <p:nvPr/>
        </p:nvSpPr>
        <p:spPr>
          <a:xfrm>
            <a:off x="8138492" y="3963751"/>
            <a:ext cx="2817743" cy="738662"/>
          </a:xfrm>
          <a:prstGeom prst="rect">
            <a:avLst/>
          </a:prstGeom>
          <a:no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2" name="Rettangolo 11">
            <a:extLst>
              <a:ext uri="{FF2B5EF4-FFF2-40B4-BE49-F238E27FC236}">
                <a16:creationId xmlns:a16="http://schemas.microsoft.com/office/drawing/2014/main" id="{B8E16BC2-0672-404D-A678-D49340940885}"/>
              </a:ext>
            </a:extLst>
          </p:cNvPr>
          <p:cNvSpPr/>
          <p:nvPr/>
        </p:nvSpPr>
        <p:spPr>
          <a:xfrm>
            <a:off x="8138492" y="3976675"/>
            <a:ext cx="2817743" cy="738664"/>
          </a:xfrm>
          <a:prstGeom prst="rect">
            <a:avLst/>
          </a:prstGeom>
        </p:spPr>
        <p:txBody>
          <a:bodyPr wrap="square">
            <a:spAutoFit/>
          </a:bodyPr>
          <a:lstStyle/>
          <a:p>
            <a:pPr lvl="0" algn="just"/>
            <a:r>
              <a:rPr lang="it-IT" sz="1400" dirty="0">
                <a:solidFill>
                  <a:prstClr val="black"/>
                </a:solidFill>
              </a:rPr>
              <a:t>Confronto di distribuzione degli studenti nei livelli di competenza tra anni scolastici differenti</a:t>
            </a:r>
          </a:p>
        </p:txBody>
      </p:sp>
      <p:sp>
        <p:nvSpPr>
          <p:cNvPr id="14" name="Rettangolo 13">
            <a:extLst>
              <a:ext uri="{FF2B5EF4-FFF2-40B4-BE49-F238E27FC236}">
                <a16:creationId xmlns:a16="http://schemas.microsoft.com/office/drawing/2014/main" id="{EC98A019-700A-4431-BF5B-3B44C4CA1212}"/>
              </a:ext>
            </a:extLst>
          </p:cNvPr>
          <p:cNvSpPr/>
          <p:nvPr/>
        </p:nvSpPr>
        <p:spPr>
          <a:xfrm>
            <a:off x="4066966" y="4008263"/>
            <a:ext cx="2040835" cy="738664"/>
          </a:xfrm>
          <a:prstGeom prst="rect">
            <a:avLst/>
          </a:prstGeom>
        </p:spPr>
        <p:txBody>
          <a:bodyPr wrap="square">
            <a:spAutoFit/>
          </a:bodyPr>
          <a:lstStyle/>
          <a:p>
            <a:pPr lvl="0"/>
            <a:r>
              <a:rPr lang="it-IT" sz="1400" dirty="0">
                <a:solidFill>
                  <a:prstClr val="black"/>
                </a:solidFill>
              </a:rPr>
              <a:t>Confronto di punteggio</a:t>
            </a:r>
          </a:p>
          <a:p>
            <a:pPr lvl="0"/>
            <a:r>
              <a:rPr lang="it-IT" sz="1400" dirty="0">
                <a:solidFill>
                  <a:prstClr val="black"/>
                </a:solidFill>
              </a:rPr>
              <a:t>medio della scuola tra</a:t>
            </a:r>
          </a:p>
          <a:p>
            <a:pPr lvl="0"/>
            <a:r>
              <a:rPr lang="it-IT" sz="1400" dirty="0">
                <a:solidFill>
                  <a:prstClr val="black"/>
                </a:solidFill>
              </a:rPr>
              <a:t>anni scolastici differenti</a:t>
            </a:r>
          </a:p>
        </p:txBody>
      </p:sp>
    </p:spTree>
    <p:extLst>
      <p:ext uri="{BB962C8B-B14F-4D97-AF65-F5344CB8AC3E}">
        <p14:creationId xmlns:p14="http://schemas.microsoft.com/office/powerpoint/2010/main" val="22281686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AA7AC6C6-5A70-4EA9-9A1E-D2BA26138C3A}"/>
              </a:ext>
            </a:extLst>
          </p:cNvPr>
          <p:cNvPicPr>
            <a:picLocks noChangeAspect="1"/>
          </p:cNvPicPr>
          <p:nvPr/>
        </p:nvPicPr>
        <p:blipFill>
          <a:blip r:embed="rId2"/>
          <a:stretch>
            <a:fillRect/>
          </a:stretch>
        </p:blipFill>
        <p:spPr>
          <a:xfrm>
            <a:off x="0" y="96653"/>
            <a:ext cx="12192000" cy="5837008"/>
          </a:xfrm>
          <a:prstGeom prst="rect">
            <a:avLst/>
          </a:prstGeom>
        </p:spPr>
      </p:pic>
      <p:sp>
        <p:nvSpPr>
          <p:cNvPr id="5" name="Rettangolo 4">
            <a:extLst>
              <a:ext uri="{FF2B5EF4-FFF2-40B4-BE49-F238E27FC236}">
                <a16:creationId xmlns:a16="http://schemas.microsoft.com/office/drawing/2014/main" id="{57DE40A5-1BC4-47D8-A1E0-D272B80665BA}"/>
              </a:ext>
            </a:extLst>
          </p:cNvPr>
          <p:cNvSpPr/>
          <p:nvPr/>
        </p:nvSpPr>
        <p:spPr>
          <a:xfrm>
            <a:off x="1888436" y="5506279"/>
            <a:ext cx="5357192" cy="2782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3205274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a:extLst>
              <a:ext uri="{FF2B5EF4-FFF2-40B4-BE49-F238E27FC236}">
                <a16:creationId xmlns:a16="http://schemas.microsoft.com/office/drawing/2014/main" id="{D21FB1D2-28ED-410B-BA37-07C2802CBF66}"/>
              </a:ext>
            </a:extLst>
          </p:cNvPr>
          <p:cNvSpPr>
            <a:spLocks noGrp="1"/>
          </p:cNvSpPr>
          <p:nvPr>
            <p:ph type="subTitle" idx="1"/>
          </p:nvPr>
        </p:nvSpPr>
        <p:spPr>
          <a:xfrm>
            <a:off x="0" y="3786809"/>
            <a:ext cx="12095922" cy="1655762"/>
          </a:xfrm>
        </p:spPr>
        <p:txBody>
          <a:bodyPr>
            <a:normAutofit fontScale="25000" lnSpcReduction="20000"/>
          </a:bodyPr>
          <a:lstStyle/>
          <a:p>
            <a:pPr algn="just">
              <a:lnSpc>
                <a:spcPct val="115000"/>
              </a:lnSpc>
              <a:spcAft>
                <a:spcPts val="1001"/>
              </a:spcAft>
            </a:pPr>
            <a:r>
              <a:rPr lang="it-IT" sz="6000" dirty="0">
                <a:latin typeface="Arial" panose="020B0604020202020204" pitchFamily="34" charset="0"/>
                <a:ea typeface="Calibri" panose="020F0502020204030204" pitchFamily="34" charset="0"/>
                <a:cs typeface="Times New Roman" panose="02020603050405020304" pitchFamily="18" charset="0"/>
              </a:rPr>
              <a:t>Sulla presente slide gli insegnanti della scuola primaria possono visionare il punteggio delle abilità di Italiano, Matematica, Inglese reading, Inglese listening. Gli studenti della ex classe 418011370506, che corrispondeva tre anni fa alla sezione B, del plesso con codice meccanografico CSEE8AR03B (V primaria Via del sole) , nella prova di </a:t>
            </a:r>
            <a:r>
              <a:rPr lang="it-IT" sz="6000" u="sng" dirty="0">
                <a:latin typeface="Arial" panose="020B0604020202020204" pitchFamily="34" charset="0"/>
                <a:ea typeface="Calibri" panose="020F0502020204030204" pitchFamily="34" charset="0"/>
                <a:cs typeface="Times New Roman" panose="02020603050405020304" pitchFamily="18" charset="0"/>
              </a:rPr>
              <a:t>ITALIANO</a:t>
            </a:r>
            <a:r>
              <a:rPr lang="it-IT" sz="6000" dirty="0">
                <a:latin typeface="Arial" panose="020B0604020202020204" pitchFamily="34" charset="0"/>
                <a:ea typeface="Calibri" panose="020F0502020204030204" pitchFamily="34" charset="0"/>
                <a:cs typeface="Times New Roman" panose="02020603050405020304" pitchFamily="18" charset="0"/>
              </a:rPr>
              <a:t>, svolta in III secondaria di primo grado, hanno mediamente ottenuto un punteggio di 194,9 e si sono riusciti a recuperare i punteggi per il 94,1 % degli alunni. Gli studenti della ex classe 418011370505, che corrispondeva tre anni fa alla sezione A, del plesso con codice meccanografico CSEE8AR03B (V primaria Via del sole) , nella prova di </a:t>
            </a:r>
            <a:r>
              <a:rPr lang="it-IT" sz="6000" u="sng" dirty="0">
                <a:latin typeface="Arial" panose="020B0604020202020204" pitchFamily="34" charset="0"/>
                <a:ea typeface="Calibri" panose="020F0502020204030204" pitchFamily="34" charset="0"/>
                <a:cs typeface="Times New Roman" panose="02020603050405020304" pitchFamily="18" charset="0"/>
              </a:rPr>
              <a:t>MATEMATICA</a:t>
            </a:r>
            <a:r>
              <a:rPr lang="it-IT" sz="6000" dirty="0">
                <a:latin typeface="Arial" panose="020B0604020202020204" pitchFamily="34" charset="0"/>
                <a:ea typeface="Calibri" panose="020F0502020204030204" pitchFamily="34" charset="0"/>
                <a:cs typeface="Times New Roman" panose="02020603050405020304" pitchFamily="18" charset="0"/>
              </a:rPr>
              <a:t>, hanno mediamente ottenuto un punteggio di 189,7 e si sono riusciti a recuperare i punteggi per il 100 % degli alunni. Gli studenti della ex classe 418011370502, che corrispondeva tre anni fa alla sezione B, del plesso con codice meccanografico CSEE8AR019 (V primaria Via dell’Arte) , nella prova di </a:t>
            </a:r>
            <a:r>
              <a:rPr lang="it-IT" sz="6000" u="sng" dirty="0">
                <a:latin typeface="Arial" panose="020B0604020202020204" pitchFamily="34" charset="0"/>
                <a:ea typeface="Calibri" panose="020F0502020204030204" pitchFamily="34" charset="0"/>
                <a:cs typeface="Times New Roman" panose="02020603050405020304" pitchFamily="18" charset="0"/>
              </a:rPr>
              <a:t>INGLESE READING </a:t>
            </a:r>
            <a:r>
              <a:rPr lang="it-IT" sz="6000" dirty="0">
                <a:latin typeface="Arial" panose="020B0604020202020204" pitchFamily="34" charset="0"/>
                <a:ea typeface="Calibri" panose="020F0502020204030204" pitchFamily="34" charset="0"/>
                <a:cs typeface="Times New Roman" panose="02020603050405020304" pitchFamily="18" charset="0"/>
              </a:rPr>
              <a:t>, hanno mediamente ottenuto un punteggio di 218,5 e si sono riusciti a recuperare i punteggi per il 100 % degli alunni; nella prova di </a:t>
            </a:r>
            <a:r>
              <a:rPr lang="it-IT" sz="6000" u="sng" dirty="0">
                <a:latin typeface="Arial" panose="020B0604020202020204" pitchFamily="34" charset="0"/>
                <a:ea typeface="Calibri" panose="020F0502020204030204" pitchFamily="34" charset="0"/>
                <a:cs typeface="Times New Roman" panose="02020603050405020304" pitchFamily="18" charset="0"/>
              </a:rPr>
              <a:t>INGLESE LISTENING</a:t>
            </a:r>
            <a:r>
              <a:rPr lang="it-IT" sz="6000" dirty="0">
                <a:latin typeface="Arial" panose="020B0604020202020204" pitchFamily="34" charset="0"/>
                <a:ea typeface="Calibri" panose="020F0502020204030204" pitchFamily="34" charset="0"/>
                <a:cs typeface="Times New Roman" panose="02020603050405020304" pitchFamily="18" charset="0"/>
              </a:rPr>
              <a:t> la stessa classe ha ottenuto un punteggio di 189,5 e si sono riusciti a recuperare i punteggi per il 100 % degli alunni.</a:t>
            </a:r>
          </a:p>
          <a:p>
            <a:pPr algn="just">
              <a:lnSpc>
                <a:spcPct val="115000"/>
              </a:lnSpc>
              <a:spcAft>
                <a:spcPts val="1001"/>
              </a:spcAft>
            </a:pPr>
            <a:endParaRPr lang="it-IT" sz="5600" dirty="0">
              <a:latin typeface="Arial" panose="020B0604020202020204" pitchFamily="34" charset="0"/>
              <a:ea typeface="Calibri" panose="020F0502020204030204" pitchFamily="34" charset="0"/>
              <a:cs typeface="Times New Roman" panose="02020603050405020304" pitchFamily="18" charset="0"/>
            </a:endParaRPr>
          </a:p>
          <a:p>
            <a:pPr algn="just">
              <a:lnSpc>
                <a:spcPct val="115000"/>
              </a:lnSpc>
              <a:spcAft>
                <a:spcPts val="1001"/>
              </a:spcAft>
            </a:pPr>
            <a:endParaRPr lang="it-IT" sz="6400" dirty="0">
              <a:latin typeface="Arial" panose="020B0604020202020204" pitchFamily="34" charset="0"/>
              <a:ea typeface="Calibri" panose="020F0502020204030204" pitchFamily="34" charset="0"/>
              <a:cs typeface="Times New Roman" panose="02020603050405020304" pitchFamily="18" charset="0"/>
            </a:endParaRPr>
          </a:p>
        </p:txBody>
      </p:sp>
      <p:pic>
        <p:nvPicPr>
          <p:cNvPr id="2" name="Immagine 1">
            <a:extLst>
              <a:ext uri="{FF2B5EF4-FFF2-40B4-BE49-F238E27FC236}">
                <a16:creationId xmlns:a16="http://schemas.microsoft.com/office/drawing/2014/main" id="{09A214CA-8282-489D-B5ED-8E14C47734B1}"/>
              </a:ext>
            </a:extLst>
          </p:cNvPr>
          <p:cNvPicPr>
            <a:picLocks noChangeAspect="1"/>
          </p:cNvPicPr>
          <p:nvPr/>
        </p:nvPicPr>
        <p:blipFill rotWithShape="1">
          <a:blip r:embed="rId2"/>
          <a:srcRect t="1075" r="1614"/>
          <a:stretch/>
        </p:blipFill>
        <p:spPr>
          <a:xfrm>
            <a:off x="0" y="-13326"/>
            <a:ext cx="12192000" cy="3717235"/>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12" name="Rettangolo con angoli arrotondati 11">
            <a:extLst>
              <a:ext uri="{FF2B5EF4-FFF2-40B4-BE49-F238E27FC236}">
                <a16:creationId xmlns:a16="http://schemas.microsoft.com/office/drawing/2014/main" id="{C7596D6D-15CC-4A79-8F07-E702C95E6B57}"/>
              </a:ext>
            </a:extLst>
          </p:cNvPr>
          <p:cNvSpPr/>
          <p:nvPr/>
        </p:nvSpPr>
        <p:spPr>
          <a:xfrm>
            <a:off x="6511785" y="6003235"/>
            <a:ext cx="5347253" cy="677444"/>
          </a:xfrm>
          <a:prstGeom prst="roundRect">
            <a:avLst/>
          </a:prstGeom>
          <a:noFill/>
          <a:ln w="381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13" name="Immagine 12">
            <a:extLst>
              <a:ext uri="{FF2B5EF4-FFF2-40B4-BE49-F238E27FC236}">
                <a16:creationId xmlns:a16="http://schemas.microsoft.com/office/drawing/2014/main" id="{0BEA27EA-0405-40E5-8E30-0662D7ECC5FC}"/>
              </a:ext>
            </a:extLst>
          </p:cNvPr>
          <p:cNvPicPr>
            <a:picLocks noChangeAspect="1"/>
          </p:cNvPicPr>
          <p:nvPr/>
        </p:nvPicPr>
        <p:blipFill>
          <a:blip r:embed="rId3"/>
          <a:stretch>
            <a:fillRect/>
          </a:stretch>
        </p:blipFill>
        <p:spPr>
          <a:xfrm>
            <a:off x="6573906" y="6127614"/>
            <a:ext cx="5096586" cy="428685"/>
          </a:xfrm>
          <a:prstGeom prst="rect">
            <a:avLst/>
          </a:prstGeom>
        </p:spPr>
      </p:pic>
      <p:sp>
        <p:nvSpPr>
          <p:cNvPr id="5" name="Rettangolo 4">
            <a:extLst>
              <a:ext uri="{FF2B5EF4-FFF2-40B4-BE49-F238E27FC236}">
                <a16:creationId xmlns:a16="http://schemas.microsoft.com/office/drawing/2014/main" id="{704A1902-7049-4041-9C31-47BC69AC5163}"/>
              </a:ext>
            </a:extLst>
          </p:cNvPr>
          <p:cNvSpPr/>
          <p:nvPr/>
        </p:nvSpPr>
        <p:spPr>
          <a:xfrm>
            <a:off x="3842534" y="3143893"/>
            <a:ext cx="647272" cy="285107"/>
          </a:xfrm>
          <a:prstGeom prst="rect">
            <a:avLst/>
          </a:prstGeom>
          <a:noFill/>
          <a:ln w="571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Rettangolo 5">
            <a:extLst>
              <a:ext uri="{FF2B5EF4-FFF2-40B4-BE49-F238E27FC236}">
                <a16:creationId xmlns:a16="http://schemas.microsoft.com/office/drawing/2014/main" id="{ACE03CE4-DC1E-444C-A83C-9D7F69EE8169}"/>
              </a:ext>
            </a:extLst>
          </p:cNvPr>
          <p:cNvSpPr/>
          <p:nvPr/>
        </p:nvSpPr>
        <p:spPr>
          <a:xfrm>
            <a:off x="8462956" y="1953800"/>
            <a:ext cx="1061187" cy="316789"/>
          </a:xfrm>
          <a:prstGeom prst="rect">
            <a:avLst/>
          </a:prstGeom>
          <a:noFill/>
          <a:ln w="762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Rettangolo 8">
            <a:extLst>
              <a:ext uri="{FF2B5EF4-FFF2-40B4-BE49-F238E27FC236}">
                <a16:creationId xmlns:a16="http://schemas.microsoft.com/office/drawing/2014/main" id="{F186884D-3AA2-4ED8-A875-0E566DD0EB72}"/>
              </a:ext>
            </a:extLst>
          </p:cNvPr>
          <p:cNvSpPr/>
          <p:nvPr/>
        </p:nvSpPr>
        <p:spPr>
          <a:xfrm>
            <a:off x="5902979" y="2842443"/>
            <a:ext cx="847141" cy="301450"/>
          </a:xfrm>
          <a:prstGeom prst="rect">
            <a:avLst/>
          </a:prstGeom>
          <a:noFill/>
          <a:ln w="762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9811378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ggetto 1">
            <a:extLst>
              <a:ext uri="{FF2B5EF4-FFF2-40B4-BE49-F238E27FC236}">
                <a16:creationId xmlns:a16="http://schemas.microsoft.com/office/drawing/2014/main" id="{A810BA05-89F2-4030-BCEE-1AC6C39A8801}"/>
              </a:ext>
            </a:extLst>
          </p:cNvPr>
          <p:cNvGraphicFramePr>
            <a:graphicFrameLocks noChangeAspect="1"/>
          </p:cNvGraphicFramePr>
          <p:nvPr>
            <p:extLst>
              <p:ext uri="{D42A27DB-BD31-4B8C-83A1-F6EECF244321}">
                <p14:modId xmlns:p14="http://schemas.microsoft.com/office/powerpoint/2010/main" val="3654478337"/>
              </p:ext>
            </p:extLst>
          </p:nvPr>
        </p:nvGraphicFramePr>
        <p:xfrm>
          <a:off x="2271016" y="-1"/>
          <a:ext cx="7364959" cy="6689035"/>
        </p:xfrm>
        <a:graphic>
          <a:graphicData uri="http://schemas.openxmlformats.org/presentationml/2006/ole">
            <mc:AlternateContent xmlns:mc="http://schemas.openxmlformats.org/markup-compatibility/2006">
              <mc:Choice xmlns:v="urn:schemas-microsoft-com:vml" Requires="v">
                <p:oleObj spid="_x0000_s1065" name="Worksheet" r:id="rId3" imgW="6527652" imgH="7315200" progId="Excel.Sheet.12">
                  <p:embed/>
                </p:oleObj>
              </mc:Choice>
              <mc:Fallback>
                <p:oleObj name="Worksheet" r:id="rId3" imgW="6527652" imgH="7315200" progId="Excel.Sheet.12">
                  <p:embed/>
                  <p:pic>
                    <p:nvPicPr>
                      <p:cNvPr id="0" name=""/>
                      <p:cNvPicPr/>
                      <p:nvPr/>
                    </p:nvPicPr>
                    <p:blipFill>
                      <a:blip r:embed="rId4"/>
                      <a:stretch>
                        <a:fillRect/>
                      </a:stretch>
                    </p:blipFill>
                    <p:spPr>
                      <a:xfrm>
                        <a:off x="2271016" y="-1"/>
                        <a:ext cx="7364959" cy="6689035"/>
                      </a:xfrm>
                      <a:prstGeom prst="rect">
                        <a:avLst/>
                      </a:prstGeom>
                    </p:spPr>
                  </p:pic>
                </p:oleObj>
              </mc:Fallback>
            </mc:AlternateContent>
          </a:graphicData>
        </a:graphic>
      </p:graphicFrame>
      <p:sp>
        <p:nvSpPr>
          <p:cNvPr id="4" name="Rettangolo 3">
            <a:extLst>
              <a:ext uri="{FF2B5EF4-FFF2-40B4-BE49-F238E27FC236}">
                <a16:creationId xmlns:a16="http://schemas.microsoft.com/office/drawing/2014/main" id="{7CBE4C97-176A-4308-90B4-E2C9D5B35869}"/>
              </a:ext>
            </a:extLst>
          </p:cNvPr>
          <p:cNvSpPr/>
          <p:nvPr/>
        </p:nvSpPr>
        <p:spPr>
          <a:xfrm>
            <a:off x="2271017" y="6462553"/>
            <a:ext cx="7364959" cy="226481"/>
          </a:xfrm>
          <a:prstGeom prst="rect">
            <a:avLst/>
          </a:prstGeom>
          <a:no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6" name="Rettangolo 5">
            <a:extLst>
              <a:ext uri="{FF2B5EF4-FFF2-40B4-BE49-F238E27FC236}">
                <a16:creationId xmlns:a16="http://schemas.microsoft.com/office/drawing/2014/main" id="{6C337957-E746-49A7-AD25-56CA5A1155DE}"/>
              </a:ext>
            </a:extLst>
          </p:cNvPr>
          <p:cNvSpPr/>
          <p:nvPr/>
        </p:nvSpPr>
        <p:spPr>
          <a:xfrm>
            <a:off x="2271020" y="5257801"/>
            <a:ext cx="7364959" cy="207662"/>
          </a:xfrm>
          <a:prstGeom prst="rect">
            <a:avLst/>
          </a:prstGeom>
          <a:no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7" name="Rettangolo 6">
            <a:extLst>
              <a:ext uri="{FF2B5EF4-FFF2-40B4-BE49-F238E27FC236}">
                <a16:creationId xmlns:a16="http://schemas.microsoft.com/office/drawing/2014/main" id="{C6A2FA0C-04ED-4923-8C56-D332D8BBB9BE}"/>
              </a:ext>
            </a:extLst>
          </p:cNvPr>
          <p:cNvSpPr/>
          <p:nvPr/>
        </p:nvSpPr>
        <p:spPr>
          <a:xfrm>
            <a:off x="2271019" y="5635487"/>
            <a:ext cx="7364959" cy="207662"/>
          </a:xfrm>
          <a:prstGeom prst="rect">
            <a:avLst/>
          </a:prstGeom>
          <a:no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2208434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a:extLst>
              <a:ext uri="{FF2B5EF4-FFF2-40B4-BE49-F238E27FC236}">
                <a16:creationId xmlns:a16="http://schemas.microsoft.com/office/drawing/2014/main" id="{0642442B-055A-4CB4-9726-91266ACD5021}"/>
              </a:ext>
            </a:extLst>
          </p:cNvPr>
          <p:cNvSpPr>
            <a:spLocks noGrp="1"/>
          </p:cNvSpPr>
          <p:nvPr>
            <p:ph type="subTitle" idx="1"/>
          </p:nvPr>
        </p:nvSpPr>
        <p:spPr>
          <a:xfrm>
            <a:off x="0" y="3790504"/>
            <a:ext cx="12192000" cy="1566418"/>
          </a:xfrm>
        </p:spPr>
        <p:txBody>
          <a:bodyPr>
            <a:normAutofit fontScale="25000" lnSpcReduction="20000"/>
          </a:bodyPr>
          <a:lstStyle/>
          <a:p>
            <a:pPr algn="just">
              <a:lnSpc>
                <a:spcPct val="115000"/>
              </a:lnSpc>
            </a:pPr>
            <a:r>
              <a:rPr lang="it-IT" sz="6000" dirty="0">
                <a:latin typeface="Arial" panose="020B0604020202020204" pitchFamily="34" charset="0"/>
                <a:ea typeface="Times New Roman" panose="02020603050405020304" pitchFamily="18" charset="0"/>
                <a:cs typeface="Times New Roman" panose="02020603050405020304" pitchFamily="18" charset="0"/>
              </a:rPr>
              <a:t>Sulla presente slide gli insegnanti della scuola secondaria di primo grado possono visionare il punteggio conseguito nelle prove di II secondaria di secondo grado del 2024 dalle classi III secondarie di I grado così come erano formate nel 2022.                                                Gli studenti della ex classe 418011370803, che corrispondeva due anni fa (ovvero in III secondaria di primo grado 2022) alla sezione C del plesso con codice meccanografico CSMM8AR018, nella prova di </a:t>
            </a:r>
            <a:r>
              <a:rPr lang="it-IT" sz="6000" u="sng" dirty="0">
                <a:latin typeface="Arial" panose="020B0604020202020204" pitchFamily="34" charset="0"/>
                <a:ea typeface="Times New Roman" panose="02020603050405020304" pitchFamily="18" charset="0"/>
                <a:cs typeface="Times New Roman" panose="02020603050405020304" pitchFamily="18" charset="0"/>
              </a:rPr>
              <a:t>ITALIANO</a:t>
            </a:r>
            <a:r>
              <a:rPr lang="it-IT" sz="6000" dirty="0">
                <a:latin typeface="Arial" panose="020B0604020202020204" pitchFamily="34" charset="0"/>
                <a:ea typeface="Times New Roman" panose="02020603050405020304" pitchFamily="18" charset="0"/>
                <a:cs typeface="Times New Roman" panose="02020603050405020304" pitchFamily="18" charset="0"/>
              </a:rPr>
              <a:t> che hanno svolto in II secondaria di secondo grado hanno mediamente ottenuto un punteggio di 180,9 e si sono riusciti a recuperare i punteggi per il 78,9 % degli alunni.                                                Gli studenti della ex classe 418011370804, che corrispondeva due anni fa (ovvero in III secondaria di primo grado 2022) alla sezione D del plesso con codice meccanografico CSMM8AR018, nella prova di </a:t>
            </a:r>
            <a:r>
              <a:rPr lang="it-IT" sz="6000" u="sng" dirty="0">
                <a:latin typeface="Arial" panose="020B0604020202020204" pitchFamily="34" charset="0"/>
                <a:ea typeface="Times New Roman" panose="02020603050405020304" pitchFamily="18" charset="0"/>
                <a:cs typeface="Times New Roman" panose="02020603050405020304" pitchFamily="18" charset="0"/>
              </a:rPr>
              <a:t>MATEMATICA</a:t>
            </a:r>
            <a:r>
              <a:rPr lang="it-IT" sz="6000" dirty="0">
                <a:latin typeface="Arial" panose="020B0604020202020204" pitchFamily="34" charset="0"/>
                <a:ea typeface="Times New Roman" panose="02020603050405020304" pitchFamily="18" charset="0"/>
                <a:cs typeface="Times New Roman" panose="02020603050405020304" pitchFamily="18" charset="0"/>
              </a:rPr>
              <a:t> che hanno svolto in II secondaria di secondo grado hanno mediamente ottenuto un punteggio di 177,5 e si sono riusciti a recuperare i punteggi per l’ 85,7 % degli alunni.</a:t>
            </a:r>
          </a:p>
          <a:p>
            <a:pPr algn="just">
              <a:lnSpc>
                <a:spcPct val="115000"/>
              </a:lnSpc>
            </a:pPr>
            <a:r>
              <a:rPr lang="it-IT" sz="6000" dirty="0">
                <a:latin typeface="Arial" panose="020B0604020202020204" pitchFamily="34" charset="0"/>
                <a:ea typeface="Times New Roman" panose="02020603050405020304" pitchFamily="18" charset="0"/>
                <a:cs typeface="Times New Roman" panose="02020603050405020304" pitchFamily="18" charset="0"/>
              </a:rPr>
              <a:t>                                </a:t>
            </a:r>
          </a:p>
          <a:p>
            <a:endParaRPr lang="it-IT" dirty="0"/>
          </a:p>
        </p:txBody>
      </p:sp>
      <p:pic>
        <p:nvPicPr>
          <p:cNvPr id="4" name="Immagine 3">
            <a:extLst>
              <a:ext uri="{FF2B5EF4-FFF2-40B4-BE49-F238E27FC236}">
                <a16:creationId xmlns:a16="http://schemas.microsoft.com/office/drawing/2014/main" id="{3EFF73CA-4F2B-4FCF-86FB-3CE2D590C054}"/>
              </a:ext>
            </a:extLst>
          </p:cNvPr>
          <p:cNvPicPr>
            <a:picLocks noChangeAspect="1"/>
          </p:cNvPicPr>
          <p:nvPr/>
        </p:nvPicPr>
        <p:blipFill>
          <a:blip r:embed="rId2"/>
          <a:stretch>
            <a:fillRect/>
          </a:stretch>
        </p:blipFill>
        <p:spPr>
          <a:xfrm>
            <a:off x="0" y="9077"/>
            <a:ext cx="12192000" cy="3781427"/>
          </a:xfrm>
          <a:prstGeom prst="rect">
            <a:avLst/>
          </a:prstGeom>
        </p:spPr>
      </p:pic>
      <p:sp>
        <p:nvSpPr>
          <p:cNvPr id="5" name="Rettangolo 4">
            <a:extLst>
              <a:ext uri="{FF2B5EF4-FFF2-40B4-BE49-F238E27FC236}">
                <a16:creationId xmlns:a16="http://schemas.microsoft.com/office/drawing/2014/main" id="{60F36420-9D4A-4A12-8722-C4C620C4DEA8}"/>
              </a:ext>
            </a:extLst>
          </p:cNvPr>
          <p:cNvSpPr/>
          <p:nvPr/>
        </p:nvSpPr>
        <p:spPr>
          <a:xfrm>
            <a:off x="8527777" y="6009859"/>
            <a:ext cx="357808" cy="228600"/>
          </a:xfrm>
          <a:prstGeom prst="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6" name="Rettangolo 5">
            <a:extLst>
              <a:ext uri="{FF2B5EF4-FFF2-40B4-BE49-F238E27FC236}">
                <a16:creationId xmlns:a16="http://schemas.microsoft.com/office/drawing/2014/main" id="{A4A959B6-0962-4FE7-801C-15B36E997C13}"/>
              </a:ext>
            </a:extLst>
          </p:cNvPr>
          <p:cNvSpPr/>
          <p:nvPr/>
        </p:nvSpPr>
        <p:spPr>
          <a:xfrm>
            <a:off x="10393017" y="6009859"/>
            <a:ext cx="357808" cy="228600"/>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7" name="CasellaDiTesto 6">
            <a:extLst>
              <a:ext uri="{FF2B5EF4-FFF2-40B4-BE49-F238E27FC236}">
                <a16:creationId xmlns:a16="http://schemas.microsoft.com/office/drawing/2014/main" id="{DFB73DB6-7857-4D90-945D-4EAC05DDC735}"/>
              </a:ext>
            </a:extLst>
          </p:cNvPr>
          <p:cNvSpPr txBox="1"/>
          <p:nvPr/>
        </p:nvSpPr>
        <p:spPr>
          <a:xfrm>
            <a:off x="8816008" y="5939493"/>
            <a:ext cx="1441174" cy="369332"/>
          </a:xfrm>
          <a:prstGeom prst="rect">
            <a:avLst/>
          </a:prstGeom>
          <a:noFill/>
        </p:spPr>
        <p:txBody>
          <a:bodyPr wrap="square" rtlCol="0">
            <a:spAutoFit/>
          </a:bodyPr>
          <a:lstStyle/>
          <a:p>
            <a:r>
              <a:rPr lang="it-IT" dirty="0"/>
              <a:t>Matematica</a:t>
            </a:r>
          </a:p>
        </p:txBody>
      </p:sp>
      <p:sp>
        <p:nvSpPr>
          <p:cNvPr id="8" name="CasellaDiTesto 7">
            <a:extLst>
              <a:ext uri="{FF2B5EF4-FFF2-40B4-BE49-F238E27FC236}">
                <a16:creationId xmlns:a16="http://schemas.microsoft.com/office/drawing/2014/main" id="{6679276B-39F2-4E05-94A1-D5945115AD0B}"/>
              </a:ext>
            </a:extLst>
          </p:cNvPr>
          <p:cNvSpPr txBox="1"/>
          <p:nvPr/>
        </p:nvSpPr>
        <p:spPr>
          <a:xfrm>
            <a:off x="10750825" y="5941148"/>
            <a:ext cx="1441174" cy="369332"/>
          </a:xfrm>
          <a:prstGeom prst="rect">
            <a:avLst/>
          </a:prstGeom>
          <a:noFill/>
        </p:spPr>
        <p:txBody>
          <a:bodyPr wrap="square" rtlCol="0">
            <a:spAutoFit/>
          </a:bodyPr>
          <a:lstStyle/>
          <a:p>
            <a:r>
              <a:rPr lang="it-IT" dirty="0"/>
              <a:t>Italiano</a:t>
            </a:r>
          </a:p>
        </p:txBody>
      </p:sp>
      <p:sp>
        <p:nvSpPr>
          <p:cNvPr id="9" name="Rettangolo con angoli arrotondati 8">
            <a:extLst>
              <a:ext uri="{FF2B5EF4-FFF2-40B4-BE49-F238E27FC236}">
                <a16:creationId xmlns:a16="http://schemas.microsoft.com/office/drawing/2014/main" id="{66E36DF3-BF7E-4342-AC7C-E0CE8EDD4F1F}"/>
              </a:ext>
            </a:extLst>
          </p:cNvPr>
          <p:cNvSpPr/>
          <p:nvPr/>
        </p:nvSpPr>
        <p:spPr>
          <a:xfrm>
            <a:off x="8408504" y="5854148"/>
            <a:ext cx="3518453" cy="596348"/>
          </a:xfrm>
          <a:prstGeom prst="roundRect">
            <a:avLst/>
          </a:prstGeom>
          <a:noFill/>
          <a:ln w="381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0371406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a:extLst>
              <a:ext uri="{FF2B5EF4-FFF2-40B4-BE49-F238E27FC236}">
                <a16:creationId xmlns:a16="http://schemas.microsoft.com/office/drawing/2014/main" id="{3AA75FF0-A300-49FB-96B8-1E15CF86E743}"/>
              </a:ext>
            </a:extLst>
          </p:cNvPr>
          <p:cNvPicPr>
            <a:picLocks noChangeAspect="1"/>
          </p:cNvPicPr>
          <p:nvPr/>
        </p:nvPicPr>
        <p:blipFill rotWithShape="1">
          <a:blip r:embed="rId2"/>
          <a:srcRect b="7416"/>
          <a:stretch/>
        </p:blipFill>
        <p:spPr>
          <a:xfrm>
            <a:off x="1067391" y="0"/>
            <a:ext cx="9765543" cy="6753042"/>
          </a:xfrm>
          <a:prstGeom prst="rect">
            <a:avLst/>
          </a:prstGeom>
        </p:spPr>
      </p:pic>
      <p:sp>
        <p:nvSpPr>
          <p:cNvPr id="4" name="Rettangolo 3">
            <a:extLst>
              <a:ext uri="{FF2B5EF4-FFF2-40B4-BE49-F238E27FC236}">
                <a16:creationId xmlns:a16="http://schemas.microsoft.com/office/drawing/2014/main" id="{4573C07C-EF6E-4A3E-9839-C3132A68903D}"/>
              </a:ext>
            </a:extLst>
          </p:cNvPr>
          <p:cNvSpPr/>
          <p:nvPr/>
        </p:nvSpPr>
        <p:spPr>
          <a:xfrm>
            <a:off x="1067393" y="6557573"/>
            <a:ext cx="9765543" cy="195469"/>
          </a:xfrm>
          <a:prstGeom prst="rect">
            <a:avLst/>
          </a:prstGeom>
          <a:no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5" name="Rettangolo 4">
            <a:extLst>
              <a:ext uri="{FF2B5EF4-FFF2-40B4-BE49-F238E27FC236}">
                <a16:creationId xmlns:a16="http://schemas.microsoft.com/office/drawing/2014/main" id="{7F713512-45BA-487D-BD6C-5B6AFE66CC30}"/>
              </a:ext>
            </a:extLst>
          </p:cNvPr>
          <p:cNvSpPr/>
          <p:nvPr/>
        </p:nvSpPr>
        <p:spPr>
          <a:xfrm>
            <a:off x="1067391" y="5411259"/>
            <a:ext cx="9765542" cy="195469"/>
          </a:xfrm>
          <a:prstGeom prst="rect">
            <a:avLst/>
          </a:prstGeom>
          <a:no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6" name="Rettangolo 5">
            <a:extLst>
              <a:ext uri="{FF2B5EF4-FFF2-40B4-BE49-F238E27FC236}">
                <a16:creationId xmlns:a16="http://schemas.microsoft.com/office/drawing/2014/main" id="{E63037C8-1F30-4DF6-952A-DDA188850A2E}"/>
              </a:ext>
            </a:extLst>
          </p:cNvPr>
          <p:cNvSpPr/>
          <p:nvPr/>
        </p:nvSpPr>
        <p:spPr>
          <a:xfrm>
            <a:off x="1067389" y="5788947"/>
            <a:ext cx="9765540" cy="195469"/>
          </a:xfrm>
          <a:prstGeom prst="rect">
            <a:avLst/>
          </a:prstGeom>
          <a:no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Tree>
    <p:extLst>
      <p:ext uri="{BB962C8B-B14F-4D97-AF65-F5344CB8AC3E}">
        <p14:creationId xmlns:p14="http://schemas.microsoft.com/office/powerpoint/2010/main" val="14229354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383E17D5-6965-432D-9D86-8078F922A5E7}"/>
              </a:ext>
            </a:extLst>
          </p:cNvPr>
          <p:cNvPicPr>
            <a:picLocks noChangeAspect="1"/>
          </p:cNvPicPr>
          <p:nvPr/>
        </p:nvPicPr>
        <p:blipFill>
          <a:blip r:embed="rId2"/>
          <a:stretch>
            <a:fillRect/>
          </a:stretch>
        </p:blipFill>
        <p:spPr>
          <a:xfrm>
            <a:off x="0" y="18633"/>
            <a:ext cx="12192000" cy="4253947"/>
          </a:xfrm>
          <a:prstGeom prst="rect">
            <a:avLst/>
          </a:prstGeom>
        </p:spPr>
      </p:pic>
      <p:sp>
        <p:nvSpPr>
          <p:cNvPr id="6" name="CasellaDiTesto 5">
            <a:extLst>
              <a:ext uri="{FF2B5EF4-FFF2-40B4-BE49-F238E27FC236}">
                <a16:creationId xmlns:a16="http://schemas.microsoft.com/office/drawing/2014/main" id="{CDD84F10-C729-4369-8F0B-01ED515F1AFD}"/>
              </a:ext>
            </a:extLst>
          </p:cNvPr>
          <p:cNvSpPr txBox="1"/>
          <p:nvPr/>
        </p:nvSpPr>
        <p:spPr>
          <a:xfrm>
            <a:off x="1" y="5177277"/>
            <a:ext cx="12191999" cy="1200329"/>
          </a:xfrm>
          <a:prstGeom prst="rect">
            <a:avLst/>
          </a:prstGeom>
          <a:noFill/>
        </p:spPr>
        <p:txBody>
          <a:bodyPr wrap="square" rtlCol="0">
            <a:spAutoFit/>
          </a:bodyPr>
          <a:lstStyle/>
          <a:p>
            <a:pPr algn="just"/>
            <a:r>
              <a:rPr lang="it-IT" dirty="0"/>
              <a:t>E’ possibile conoscere l’andamento negli anni dei risultati di una scuola osservando i dati forniti nella tavola a video per la prova di italiano; essi , infatti , permettono di avere una visione di insieme dei risultati della scuola nel suo complesso nel corso degli ultimi anni. I confronti tra gli anni scolastici riguardano studenti diversi e non gli alunni seguiti nel tempo. </a:t>
            </a:r>
          </a:p>
          <a:p>
            <a:pPr algn="just"/>
            <a:r>
              <a:rPr lang="it-IT" dirty="0"/>
              <a:t>Nell’esempio a video, nella scuola CSIC8AR007 dal 2017/18 al 2023/2024 si è registrato un miglioramento degli apprendimenti.</a:t>
            </a:r>
          </a:p>
        </p:txBody>
      </p:sp>
      <p:sp>
        <p:nvSpPr>
          <p:cNvPr id="7" name="Rettangolo 6">
            <a:extLst>
              <a:ext uri="{FF2B5EF4-FFF2-40B4-BE49-F238E27FC236}">
                <a16:creationId xmlns:a16="http://schemas.microsoft.com/office/drawing/2014/main" id="{FC6A1438-2FFB-4702-92B4-3405C613BE82}"/>
              </a:ext>
            </a:extLst>
          </p:cNvPr>
          <p:cNvSpPr/>
          <p:nvPr/>
        </p:nvSpPr>
        <p:spPr>
          <a:xfrm>
            <a:off x="2994578" y="4253948"/>
            <a:ext cx="2054500" cy="738664"/>
          </a:xfrm>
          <a:prstGeom prst="rect">
            <a:avLst/>
          </a:prstGeom>
        </p:spPr>
        <p:txBody>
          <a:bodyPr wrap="square">
            <a:spAutoFit/>
          </a:bodyPr>
          <a:lstStyle/>
          <a:p>
            <a:r>
              <a:rPr lang="it-IT" sz="1400" dirty="0"/>
              <a:t>Confronto di punteggio</a:t>
            </a:r>
          </a:p>
          <a:p>
            <a:r>
              <a:rPr lang="it-IT" sz="1400" dirty="0"/>
              <a:t>medio della scuola tra</a:t>
            </a:r>
          </a:p>
          <a:p>
            <a:r>
              <a:rPr lang="it-IT" sz="1400" dirty="0"/>
              <a:t>anni scolastici differenti</a:t>
            </a:r>
          </a:p>
        </p:txBody>
      </p:sp>
      <p:sp>
        <p:nvSpPr>
          <p:cNvPr id="8" name="Rettangolo 7">
            <a:extLst>
              <a:ext uri="{FF2B5EF4-FFF2-40B4-BE49-F238E27FC236}">
                <a16:creationId xmlns:a16="http://schemas.microsoft.com/office/drawing/2014/main" id="{B25EF68C-38BB-4274-9379-AB123679A228}"/>
              </a:ext>
            </a:extLst>
          </p:cNvPr>
          <p:cNvSpPr/>
          <p:nvPr/>
        </p:nvSpPr>
        <p:spPr>
          <a:xfrm>
            <a:off x="2917135" y="4309853"/>
            <a:ext cx="2355574" cy="664122"/>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9" name="Rettangolo 8">
            <a:extLst>
              <a:ext uri="{FF2B5EF4-FFF2-40B4-BE49-F238E27FC236}">
                <a16:creationId xmlns:a16="http://schemas.microsoft.com/office/drawing/2014/main" id="{8BB97751-A718-4470-88E2-ECC7C8498502}"/>
              </a:ext>
            </a:extLst>
          </p:cNvPr>
          <p:cNvSpPr/>
          <p:nvPr/>
        </p:nvSpPr>
        <p:spPr>
          <a:xfrm>
            <a:off x="7886699" y="4328489"/>
            <a:ext cx="2817743" cy="738662"/>
          </a:xfrm>
          <a:prstGeom prst="rect">
            <a:avLst/>
          </a:prstGeom>
          <a:no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Rettangolo 9">
            <a:extLst>
              <a:ext uri="{FF2B5EF4-FFF2-40B4-BE49-F238E27FC236}">
                <a16:creationId xmlns:a16="http://schemas.microsoft.com/office/drawing/2014/main" id="{1CC91B03-3F7B-49F8-9629-06F042787EEF}"/>
              </a:ext>
            </a:extLst>
          </p:cNvPr>
          <p:cNvSpPr/>
          <p:nvPr/>
        </p:nvSpPr>
        <p:spPr>
          <a:xfrm>
            <a:off x="7831207" y="4291217"/>
            <a:ext cx="2873236" cy="738664"/>
          </a:xfrm>
          <a:prstGeom prst="rect">
            <a:avLst/>
          </a:prstGeom>
        </p:spPr>
        <p:txBody>
          <a:bodyPr wrap="square">
            <a:spAutoFit/>
          </a:bodyPr>
          <a:lstStyle/>
          <a:p>
            <a:pPr algn="just"/>
            <a:r>
              <a:rPr lang="it-IT" sz="1400" dirty="0"/>
              <a:t>Confronto di distribuzione degli studenti nei livelli di competenza tra anni scolastici differenti</a:t>
            </a:r>
          </a:p>
        </p:txBody>
      </p:sp>
      <p:sp>
        <p:nvSpPr>
          <p:cNvPr id="12" name="Rettangolo 11">
            <a:extLst>
              <a:ext uri="{FF2B5EF4-FFF2-40B4-BE49-F238E27FC236}">
                <a16:creationId xmlns:a16="http://schemas.microsoft.com/office/drawing/2014/main" id="{A848EFB3-C309-4CC8-876A-BB9FC74BA9B5}"/>
              </a:ext>
            </a:extLst>
          </p:cNvPr>
          <p:cNvSpPr/>
          <p:nvPr/>
        </p:nvSpPr>
        <p:spPr>
          <a:xfrm>
            <a:off x="4164496" y="713960"/>
            <a:ext cx="8027504" cy="826606"/>
          </a:xfrm>
          <a:prstGeom prst="rect">
            <a:avLst/>
          </a:prstGeom>
          <a:no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14" name="Connettore 2 13">
            <a:extLst>
              <a:ext uri="{FF2B5EF4-FFF2-40B4-BE49-F238E27FC236}">
                <a16:creationId xmlns:a16="http://schemas.microsoft.com/office/drawing/2014/main" id="{D647ED7F-BF9A-46E9-8C24-2571E5B245C5}"/>
              </a:ext>
            </a:extLst>
          </p:cNvPr>
          <p:cNvCxnSpPr/>
          <p:nvPr/>
        </p:nvCxnSpPr>
        <p:spPr>
          <a:xfrm>
            <a:off x="4094922" y="1540566"/>
            <a:ext cx="159026" cy="2750651"/>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5" name="Connettore 2 14">
            <a:extLst>
              <a:ext uri="{FF2B5EF4-FFF2-40B4-BE49-F238E27FC236}">
                <a16:creationId xmlns:a16="http://schemas.microsoft.com/office/drawing/2014/main" id="{ADCB4E68-C8AE-4622-8B57-9C5AA0FF9950}"/>
              </a:ext>
            </a:extLst>
          </p:cNvPr>
          <p:cNvCxnSpPr/>
          <p:nvPr/>
        </p:nvCxnSpPr>
        <p:spPr>
          <a:xfrm>
            <a:off x="7672181" y="1540566"/>
            <a:ext cx="159026" cy="2750651"/>
          </a:xfrm>
          <a:prstGeom prst="straightConnector1">
            <a:avLst/>
          </a:prstGeom>
          <a:ln w="38100">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16" name="Rettangolo 15">
            <a:extLst>
              <a:ext uri="{FF2B5EF4-FFF2-40B4-BE49-F238E27FC236}">
                <a16:creationId xmlns:a16="http://schemas.microsoft.com/office/drawing/2014/main" id="{14800B36-CED6-41FD-9E66-2E8457AB95BD}"/>
              </a:ext>
            </a:extLst>
          </p:cNvPr>
          <p:cNvSpPr/>
          <p:nvPr/>
        </p:nvSpPr>
        <p:spPr>
          <a:xfrm>
            <a:off x="2504661" y="713960"/>
            <a:ext cx="1590261" cy="826606"/>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Tree>
    <p:extLst>
      <p:ext uri="{BB962C8B-B14F-4D97-AF65-F5344CB8AC3E}">
        <p14:creationId xmlns:p14="http://schemas.microsoft.com/office/powerpoint/2010/main" val="33786283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FB1F9138-D759-4B30-AAA5-5AD795BBAB42}"/>
              </a:ext>
            </a:extLst>
          </p:cNvPr>
          <p:cNvPicPr>
            <a:picLocks noChangeAspect="1"/>
          </p:cNvPicPr>
          <p:nvPr/>
        </p:nvPicPr>
        <p:blipFill>
          <a:blip r:embed="rId2"/>
          <a:stretch>
            <a:fillRect/>
          </a:stretch>
        </p:blipFill>
        <p:spPr>
          <a:xfrm>
            <a:off x="0" y="0"/>
            <a:ext cx="12192000" cy="5660269"/>
          </a:xfrm>
          <a:prstGeom prst="rect">
            <a:avLst/>
          </a:prstGeom>
        </p:spPr>
      </p:pic>
      <p:sp>
        <p:nvSpPr>
          <p:cNvPr id="2" name="Rettangolo 1">
            <a:extLst>
              <a:ext uri="{FF2B5EF4-FFF2-40B4-BE49-F238E27FC236}">
                <a16:creationId xmlns:a16="http://schemas.microsoft.com/office/drawing/2014/main" id="{7BD1D04B-22E5-4DC8-B79E-D35E72642978}"/>
              </a:ext>
            </a:extLst>
          </p:cNvPr>
          <p:cNvSpPr/>
          <p:nvPr/>
        </p:nvSpPr>
        <p:spPr>
          <a:xfrm rot="10800000" flipV="1">
            <a:off x="-4" y="5681832"/>
            <a:ext cx="12192001" cy="1200329"/>
          </a:xfrm>
          <a:prstGeom prst="rect">
            <a:avLst/>
          </a:prstGeom>
        </p:spPr>
        <p:txBody>
          <a:bodyPr wrap="square">
            <a:spAutoFit/>
          </a:bodyPr>
          <a:lstStyle/>
          <a:p>
            <a:pPr lvl="0" algn="just"/>
            <a:r>
              <a:rPr lang="it-IT" dirty="0">
                <a:solidFill>
                  <a:srgbClr val="1A1A1A"/>
                </a:solidFill>
                <a:latin typeface="Titillium Web"/>
              </a:rPr>
              <a:t>Il grafico permette di conoscere l’andamento complessivo dei risultati del proprio istituto scolastico per ogni prova somministrata nei diversi anni scolastici. I confronti tra gli anni scolastici riguardano diverse coorti di studenti e studentesse (per esempio, tra coloro che erano in III secondaria di primo grado nel 2021/22 e coloro che frequentavano la III secondaria di primo grado nel 2018/19 e così via) e non gli stessi studenti e le stesse studentesse seguiti nel tempo.</a:t>
            </a:r>
          </a:p>
        </p:txBody>
      </p:sp>
    </p:spTree>
    <p:extLst>
      <p:ext uri="{BB962C8B-B14F-4D97-AF65-F5344CB8AC3E}">
        <p14:creationId xmlns:p14="http://schemas.microsoft.com/office/powerpoint/2010/main" val="25152902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E330DCED-73D3-452B-B5EF-820A6237EAE0}"/>
              </a:ext>
            </a:extLst>
          </p:cNvPr>
          <p:cNvPicPr>
            <a:picLocks noChangeAspect="1"/>
          </p:cNvPicPr>
          <p:nvPr/>
        </p:nvPicPr>
        <p:blipFill>
          <a:blip r:embed="rId2"/>
          <a:stretch>
            <a:fillRect/>
          </a:stretch>
        </p:blipFill>
        <p:spPr>
          <a:xfrm>
            <a:off x="0" y="4086"/>
            <a:ext cx="12192000" cy="3424914"/>
          </a:xfrm>
          <a:prstGeom prst="rect">
            <a:avLst/>
          </a:prstGeom>
        </p:spPr>
      </p:pic>
      <p:sp>
        <p:nvSpPr>
          <p:cNvPr id="5" name="Rettangolo 4">
            <a:extLst>
              <a:ext uri="{FF2B5EF4-FFF2-40B4-BE49-F238E27FC236}">
                <a16:creationId xmlns:a16="http://schemas.microsoft.com/office/drawing/2014/main" id="{B678F86C-BE4B-4DB4-A837-4A9487B082D4}"/>
              </a:ext>
            </a:extLst>
          </p:cNvPr>
          <p:cNvSpPr/>
          <p:nvPr/>
        </p:nvSpPr>
        <p:spPr>
          <a:xfrm>
            <a:off x="0" y="4740391"/>
            <a:ext cx="12115800" cy="1477328"/>
          </a:xfrm>
          <a:prstGeom prst="rect">
            <a:avLst/>
          </a:prstGeom>
        </p:spPr>
        <p:txBody>
          <a:bodyPr wrap="square">
            <a:spAutoFit/>
          </a:bodyPr>
          <a:lstStyle/>
          <a:p>
            <a:pPr algn="just"/>
            <a:r>
              <a:rPr lang="it-IT" dirty="0"/>
              <a:t>E’ possibile conoscere l’andamento negli anni dei risultati di una scuola osservando i dati forniti nella tavola a video per la prova di matematica ; essi , infatti , permettono di avere una visione di insieme dei risultati della scuola nel suo complesso nel corso degli ultimi anni. I confronti tra gli anni scolastici riguardano studenti diversi e non gli alunni seguiti nel tempo. </a:t>
            </a:r>
          </a:p>
          <a:p>
            <a:pPr algn="just"/>
            <a:r>
              <a:rPr lang="it-IT" dirty="0"/>
              <a:t>Nell’esempio a video, nella scuola CSIC8AR007 dal 2017/18 al 2021/2022 si è registrato un calo degli apprendimenti mentre dal 2021/2022 al 2023/2024 si è registrato un miglioramento degli apprendimenti.  </a:t>
            </a:r>
          </a:p>
        </p:txBody>
      </p:sp>
      <p:sp>
        <p:nvSpPr>
          <p:cNvPr id="8" name="Rettangolo 7">
            <a:extLst>
              <a:ext uri="{FF2B5EF4-FFF2-40B4-BE49-F238E27FC236}">
                <a16:creationId xmlns:a16="http://schemas.microsoft.com/office/drawing/2014/main" id="{F0FFBD27-C4DA-4453-98E6-CF96367493C9}"/>
              </a:ext>
            </a:extLst>
          </p:cNvPr>
          <p:cNvSpPr/>
          <p:nvPr/>
        </p:nvSpPr>
        <p:spPr>
          <a:xfrm>
            <a:off x="2484783" y="550829"/>
            <a:ext cx="1590261" cy="681623"/>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9" name="Rettangolo 8">
            <a:extLst>
              <a:ext uri="{FF2B5EF4-FFF2-40B4-BE49-F238E27FC236}">
                <a16:creationId xmlns:a16="http://schemas.microsoft.com/office/drawing/2014/main" id="{F7597EB7-396E-46F3-BD64-4D2370EA1B2E}"/>
              </a:ext>
            </a:extLst>
          </p:cNvPr>
          <p:cNvSpPr/>
          <p:nvPr/>
        </p:nvSpPr>
        <p:spPr>
          <a:xfrm>
            <a:off x="4119770" y="550829"/>
            <a:ext cx="8027504" cy="681623"/>
          </a:xfrm>
          <a:prstGeom prst="rect">
            <a:avLst/>
          </a:prstGeom>
          <a:no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10" name="Connettore 2 9">
            <a:extLst>
              <a:ext uri="{FF2B5EF4-FFF2-40B4-BE49-F238E27FC236}">
                <a16:creationId xmlns:a16="http://schemas.microsoft.com/office/drawing/2014/main" id="{C9E3DB8B-7BB4-4576-B22B-6FC7E84B0E1D}"/>
              </a:ext>
            </a:extLst>
          </p:cNvPr>
          <p:cNvCxnSpPr>
            <a:cxnSpLocks/>
          </p:cNvCxnSpPr>
          <p:nvPr/>
        </p:nvCxnSpPr>
        <p:spPr>
          <a:xfrm>
            <a:off x="4075044" y="1225092"/>
            <a:ext cx="79513" cy="2402691"/>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1" name="Connettore 2 10">
            <a:extLst>
              <a:ext uri="{FF2B5EF4-FFF2-40B4-BE49-F238E27FC236}">
                <a16:creationId xmlns:a16="http://schemas.microsoft.com/office/drawing/2014/main" id="{2147391C-55F3-4E4D-80B7-B581D5DDCFFC}"/>
              </a:ext>
            </a:extLst>
          </p:cNvPr>
          <p:cNvCxnSpPr>
            <a:cxnSpLocks/>
          </p:cNvCxnSpPr>
          <p:nvPr/>
        </p:nvCxnSpPr>
        <p:spPr>
          <a:xfrm>
            <a:off x="7592668" y="1232452"/>
            <a:ext cx="139975" cy="2547442"/>
          </a:xfrm>
          <a:prstGeom prst="straightConnector1">
            <a:avLst/>
          </a:prstGeom>
          <a:ln w="38100">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12" name="Rettangolo 11">
            <a:extLst>
              <a:ext uri="{FF2B5EF4-FFF2-40B4-BE49-F238E27FC236}">
                <a16:creationId xmlns:a16="http://schemas.microsoft.com/office/drawing/2014/main" id="{0FB03D62-28B5-4E28-9221-ADB0C9F57E59}"/>
              </a:ext>
            </a:extLst>
          </p:cNvPr>
          <p:cNvSpPr/>
          <p:nvPr/>
        </p:nvSpPr>
        <p:spPr>
          <a:xfrm>
            <a:off x="2808011" y="3651041"/>
            <a:ext cx="2370276" cy="738455"/>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13" name="Rettangolo 12">
            <a:extLst>
              <a:ext uri="{FF2B5EF4-FFF2-40B4-BE49-F238E27FC236}">
                <a16:creationId xmlns:a16="http://schemas.microsoft.com/office/drawing/2014/main" id="{3CC89186-F892-497E-B9B0-7689B9529FAA}"/>
              </a:ext>
            </a:extLst>
          </p:cNvPr>
          <p:cNvSpPr/>
          <p:nvPr/>
        </p:nvSpPr>
        <p:spPr>
          <a:xfrm>
            <a:off x="7168596" y="3761457"/>
            <a:ext cx="2817743" cy="738662"/>
          </a:xfrm>
          <a:prstGeom prst="rect">
            <a:avLst/>
          </a:prstGeom>
          <a:no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4" name="Rettangolo 13">
            <a:extLst>
              <a:ext uri="{FF2B5EF4-FFF2-40B4-BE49-F238E27FC236}">
                <a16:creationId xmlns:a16="http://schemas.microsoft.com/office/drawing/2014/main" id="{DEE17E7A-479E-48FC-ACE8-8EFEE8AE35F5}"/>
              </a:ext>
            </a:extLst>
          </p:cNvPr>
          <p:cNvSpPr/>
          <p:nvPr/>
        </p:nvSpPr>
        <p:spPr>
          <a:xfrm>
            <a:off x="2917548" y="3627783"/>
            <a:ext cx="2577548" cy="738664"/>
          </a:xfrm>
          <a:prstGeom prst="rect">
            <a:avLst/>
          </a:prstGeom>
        </p:spPr>
        <p:txBody>
          <a:bodyPr wrap="square">
            <a:spAutoFit/>
          </a:bodyPr>
          <a:lstStyle/>
          <a:p>
            <a:r>
              <a:rPr lang="it-IT" sz="1400" dirty="0"/>
              <a:t>Confronto di punteggio</a:t>
            </a:r>
          </a:p>
          <a:p>
            <a:r>
              <a:rPr lang="it-IT" sz="1400" dirty="0"/>
              <a:t>medio della scuola tra</a:t>
            </a:r>
          </a:p>
          <a:p>
            <a:r>
              <a:rPr lang="it-IT" sz="1400" dirty="0"/>
              <a:t>anni scolastici differenti</a:t>
            </a:r>
          </a:p>
        </p:txBody>
      </p:sp>
      <p:sp>
        <p:nvSpPr>
          <p:cNvPr id="16" name="Rettangolo 15">
            <a:extLst>
              <a:ext uri="{FF2B5EF4-FFF2-40B4-BE49-F238E27FC236}">
                <a16:creationId xmlns:a16="http://schemas.microsoft.com/office/drawing/2014/main" id="{3FE88E7C-587F-4CB6-BFCE-7700CD4E7308}"/>
              </a:ext>
            </a:extLst>
          </p:cNvPr>
          <p:cNvSpPr/>
          <p:nvPr/>
        </p:nvSpPr>
        <p:spPr>
          <a:xfrm>
            <a:off x="7214151" y="3728114"/>
            <a:ext cx="2726635" cy="738664"/>
          </a:xfrm>
          <a:prstGeom prst="rect">
            <a:avLst/>
          </a:prstGeom>
        </p:spPr>
        <p:txBody>
          <a:bodyPr wrap="square">
            <a:spAutoFit/>
          </a:bodyPr>
          <a:lstStyle/>
          <a:p>
            <a:pPr lvl="0" algn="just"/>
            <a:r>
              <a:rPr lang="it-IT" sz="1400" dirty="0">
                <a:solidFill>
                  <a:prstClr val="black"/>
                </a:solidFill>
              </a:rPr>
              <a:t>Confronto di distribuzione degli studenti nei livelli di competenza tra anni scolastici differenti</a:t>
            </a:r>
          </a:p>
        </p:txBody>
      </p:sp>
    </p:spTree>
    <p:extLst>
      <p:ext uri="{BB962C8B-B14F-4D97-AF65-F5344CB8AC3E}">
        <p14:creationId xmlns:p14="http://schemas.microsoft.com/office/powerpoint/2010/main" val="33986188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E1F983E5-5BAA-4C64-8E4F-B6925EB0B4CE}"/>
              </a:ext>
            </a:extLst>
          </p:cNvPr>
          <p:cNvPicPr>
            <a:picLocks noChangeAspect="1"/>
          </p:cNvPicPr>
          <p:nvPr/>
        </p:nvPicPr>
        <p:blipFill>
          <a:blip r:embed="rId2"/>
          <a:stretch>
            <a:fillRect/>
          </a:stretch>
        </p:blipFill>
        <p:spPr>
          <a:xfrm>
            <a:off x="0" y="0"/>
            <a:ext cx="12192000" cy="6007159"/>
          </a:xfrm>
          <a:prstGeom prst="rect">
            <a:avLst/>
          </a:prstGeom>
        </p:spPr>
      </p:pic>
      <p:sp>
        <p:nvSpPr>
          <p:cNvPr id="5" name="Rettangolo 4">
            <a:extLst>
              <a:ext uri="{FF2B5EF4-FFF2-40B4-BE49-F238E27FC236}">
                <a16:creationId xmlns:a16="http://schemas.microsoft.com/office/drawing/2014/main" id="{E6120F35-ED2F-40A3-84B3-4271B1CEA59F}"/>
              </a:ext>
            </a:extLst>
          </p:cNvPr>
          <p:cNvSpPr/>
          <p:nvPr/>
        </p:nvSpPr>
        <p:spPr>
          <a:xfrm flipV="1">
            <a:off x="6003235" y="5809421"/>
            <a:ext cx="3737113" cy="3279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Rettangolo 5">
            <a:extLst>
              <a:ext uri="{FF2B5EF4-FFF2-40B4-BE49-F238E27FC236}">
                <a16:creationId xmlns:a16="http://schemas.microsoft.com/office/drawing/2014/main" id="{03873EE8-8060-4F60-8FC8-89C54D6EA9D2}"/>
              </a:ext>
            </a:extLst>
          </p:cNvPr>
          <p:cNvSpPr/>
          <p:nvPr/>
        </p:nvSpPr>
        <p:spPr>
          <a:xfrm>
            <a:off x="3081131" y="5635485"/>
            <a:ext cx="1391477" cy="33793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197530399"/>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803</TotalTime>
  <Words>967</Words>
  <Application>Microsoft Office PowerPoint</Application>
  <PresentationFormat>Widescreen</PresentationFormat>
  <Paragraphs>33</Paragraphs>
  <Slides>13</Slides>
  <Notes>1</Notes>
  <HiddenSlides>0</HiddenSlides>
  <MMClips>0</MMClips>
  <ScaleCrop>false</ScaleCrop>
  <HeadingPairs>
    <vt:vector size="8" baseType="variant">
      <vt:variant>
        <vt:lpstr>Caratteri utilizzati</vt:lpstr>
      </vt:variant>
      <vt:variant>
        <vt:i4>6</vt:i4>
      </vt:variant>
      <vt:variant>
        <vt:lpstr>Tema</vt:lpstr>
      </vt:variant>
      <vt:variant>
        <vt:i4>1</vt:i4>
      </vt:variant>
      <vt:variant>
        <vt:lpstr>Server OLE incorporati</vt:lpstr>
      </vt:variant>
      <vt:variant>
        <vt:i4>1</vt:i4>
      </vt:variant>
      <vt:variant>
        <vt:lpstr>Titoli diapositive</vt:lpstr>
      </vt:variant>
      <vt:variant>
        <vt:i4>13</vt:i4>
      </vt:variant>
    </vt:vector>
  </HeadingPairs>
  <TitlesOfParts>
    <vt:vector size="21" baseType="lpstr">
      <vt:lpstr>Arial</vt:lpstr>
      <vt:lpstr>Bodoni MT</vt:lpstr>
      <vt:lpstr>Calibri</vt:lpstr>
      <vt:lpstr>Calibri Light</vt:lpstr>
      <vt:lpstr>Times New Roman</vt:lpstr>
      <vt:lpstr>Titillium Web</vt:lpstr>
      <vt:lpstr>Tema di Office</vt:lpstr>
      <vt:lpstr>Worksheet</vt:lpstr>
      <vt:lpstr>ANALISI RISULTATI INVALSI A DISTANZA 2023/2024  Secondaria primo grado</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INVALSI 2022/2023  Secondaria primo grado</dc:title>
  <dc:creator>Maria Caruso</dc:creator>
  <cp:lastModifiedBy>Maria Caruso</cp:lastModifiedBy>
  <cp:revision>88</cp:revision>
  <dcterms:created xsi:type="dcterms:W3CDTF">2023-09-11T20:31:29Z</dcterms:created>
  <dcterms:modified xsi:type="dcterms:W3CDTF">2024-12-09T08:27:14Z</dcterms:modified>
</cp:coreProperties>
</file>