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73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07" r:id="rId14"/>
    <p:sldId id="330" r:id="rId15"/>
    <p:sldId id="389" r:id="rId16"/>
    <p:sldId id="392" r:id="rId17"/>
    <p:sldId id="391" r:id="rId18"/>
    <p:sldId id="393" r:id="rId19"/>
    <p:sldId id="372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7" r:id="rId32"/>
    <p:sldId id="374" r:id="rId33"/>
    <p:sldId id="353" r:id="rId34"/>
    <p:sldId id="354" r:id="rId35"/>
    <p:sldId id="355" r:id="rId36"/>
    <p:sldId id="356" r:id="rId37"/>
    <p:sldId id="357" r:id="rId38"/>
    <p:sldId id="359" r:id="rId39"/>
    <p:sldId id="360" r:id="rId40"/>
    <p:sldId id="361" r:id="rId41"/>
    <p:sldId id="362" r:id="rId42"/>
    <p:sldId id="363" r:id="rId43"/>
    <p:sldId id="358" r:id="rId44"/>
    <p:sldId id="365" r:id="rId45"/>
    <p:sldId id="376" r:id="rId46"/>
    <p:sldId id="371" r:id="rId4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pPr/>
              <a:t>09/12/2024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25963" y="3799129"/>
            <a:ext cx="7740073" cy="138044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 1° PERIODO INTERMEDIO  -  A.S. 2024/2025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1° Grado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886119" y="6025123"/>
            <a:ext cx="630012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A cura del referente per la valutazione d’istituto - Scuola Secondaria di Primo Grado</a:t>
            </a:r>
            <a:b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</a:br>
            <a: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Prof.ssa Maria Caruso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B8D7D20-D622-43E2-9969-F94FE5B41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0" y="401990"/>
            <a:ext cx="10548938" cy="288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727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5E41255-37CD-4B28-A85A-9CF409E69968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2913" y="758826"/>
            <a:ext cx="9346174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3D281DB-AD2C-4ECF-8D30-49D16E03A3DB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0613" y="694372"/>
            <a:ext cx="9450773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44D4AF6-DDB3-4A0A-9900-D07923010B5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8316" y="683750"/>
            <a:ext cx="8815368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CC9C260-006B-43B1-9751-5DF0F25962B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1324" y="694372"/>
            <a:ext cx="9269352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799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4A577E5-3C36-40B8-BB60-DC3AB2C1A3E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1822" y="449553"/>
            <a:ext cx="10668355" cy="5958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27653" y="2466798"/>
            <a:ext cx="10175883" cy="22734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INGRESSO vs 1° PERIODO INTERMEDIO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1°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253BC7B-FE4E-44DE-9DD9-08B03BF7BC4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750" y="580959"/>
            <a:ext cx="10820499" cy="569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DFEDB63-B858-42BD-BDC6-DBE595DD6B3F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9814" y="1463500"/>
            <a:ext cx="11061971" cy="572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C9D73D7-F18A-4595-8E13-D5CBFC003782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8000" y="564996"/>
            <a:ext cx="11176000" cy="572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15122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 - CLASSI  2°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1512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 - CLASSI  1°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8B87D0D-ECBA-4F64-9086-91632B6D62A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8145" y="690687"/>
            <a:ext cx="9115710" cy="5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20AA0D5-1C14-47E3-86C9-C2350FCC1131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8022" y="673345"/>
            <a:ext cx="8975956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E6A3246-1122-4A0F-8373-C4C3683761CF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1617" y="683750"/>
            <a:ext cx="9108766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5344806-9989-4BDC-B2A4-20B0C280A499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1077" y="655786"/>
            <a:ext cx="8989845" cy="55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55AE8B4-D045-45EC-8777-21EE085FE1F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7728" y="669876"/>
            <a:ext cx="9136543" cy="551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F795D27-6B89-4C26-B328-602C170B814B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435" y="598488"/>
            <a:ext cx="9297130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48FAF61-379E-4848-AB74-2258269ACB2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0150" y="680282"/>
            <a:ext cx="9171699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BF1E9A7-20A1-4A11-9E28-4361866528A9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1740" y="687218"/>
            <a:ext cx="9248520" cy="548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D565E07-5EFC-442E-8D9E-433BBE3571CD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8268" y="680282"/>
            <a:ext cx="9255464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45C30AF-17C2-433A-8694-5A134377E4E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8438" y="673345"/>
            <a:ext cx="8955123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5793153-642E-42AF-8B48-4C7E1032A85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1200" y="694372"/>
            <a:ext cx="9129599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4E0260C-580A-4E06-AEFB-B8BECEB5E4BB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98390" y="683750"/>
            <a:ext cx="9395219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925870D-47AC-42F6-B465-BF8CD1394FE1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4229" y="677996"/>
            <a:ext cx="10843541" cy="550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15122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 - CLASSI  3°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0EBCF43-997D-4510-9606-E85943DE8C4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62667" y="708246"/>
            <a:ext cx="9066665" cy="544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76B7853-6BE8-4E17-80F5-87FC22DB42F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90661" y="701309"/>
            <a:ext cx="9010678" cy="545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EBA0011-D62D-49E0-80B2-CCEF561FFCA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5723" y="694372"/>
            <a:ext cx="9080554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CF276E3-544F-4F89-870E-DEC8755EAB4E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9905" y="680282"/>
            <a:ext cx="8892190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3F3BF90-EA31-4443-8159-DFDC7FE59D6B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7312" y="690687"/>
            <a:ext cx="9157376" cy="5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6456073-F915-49F8-A36C-2BEEEBD71CA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9857" y="683750"/>
            <a:ext cx="9332286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59F4893-32A6-4A58-856F-57F606367768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4966" y="673345"/>
            <a:ext cx="8962067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60A3733-3AC0-4853-A713-5BBD944051DD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7512" y="701309"/>
            <a:ext cx="8982900" cy="545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FEFAC9F-45A1-44A9-AFFF-3DC09E6635C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9317" y="683750"/>
            <a:ext cx="9213365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126F17A-66E6-4206-9F24-9E7A28744EAA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4085" y="666408"/>
            <a:ext cx="9443829" cy="552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E933697-B0CA-4E6F-971A-623FDDF408FF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1788" y="680282"/>
            <a:ext cx="8808424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21A3EC5-41DF-4E76-9CCF-0DEDDCEC2D0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12496" y="673345"/>
            <a:ext cx="9367007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06A222B-7D52-49C8-9667-4EBD9FF43D51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4188" y="757237"/>
            <a:ext cx="11043624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 ISTITUTO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ADFFD68-78C2-47CC-B4E9-F5E221247512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6480" y="903778"/>
            <a:ext cx="8459039" cy="505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F7A25B5-242F-44DC-9E22-FA644D5F3FF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5262" y="662940"/>
            <a:ext cx="9122654" cy="553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0FBBFC0-9E6A-4718-A91F-C7A4C0A7768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8022" y="687218"/>
            <a:ext cx="8975956" cy="548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03BB92D-B969-4A83-BB6A-65D5ECB5601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5429" y="687218"/>
            <a:ext cx="9241142" cy="548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D4066A7-2F79-429D-AB3C-2BA858AB189F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2080" y="645381"/>
            <a:ext cx="9387840" cy="556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65FC57C-94D9-472B-971A-56339CEB110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83500" y="694372"/>
            <a:ext cx="9025000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93</Words>
  <Application>Microsoft Office PowerPoint</Application>
  <PresentationFormat>Widescreen</PresentationFormat>
  <Paragraphs>15</Paragraphs>
  <Slides>46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46</vt:i4>
      </vt:variant>
    </vt:vector>
  </HeadingPairs>
  <TitlesOfParts>
    <vt:vector size="51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Maria Caruso</cp:lastModifiedBy>
  <cp:revision>140</cp:revision>
  <dcterms:created xsi:type="dcterms:W3CDTF">2018-12-06T20:43:28Z</dcterms:created>
  <dcterms:modified xsi:type="dcterms:W3CDTF">2024-12-09T08:34:35Z</dcterms:modified>
</cp:coreProperties>
</file>