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7" r:id="rId4"/>
    <p:sldId id="259" r:id="rId5"/>
    <p:sldId id="260" r:id="rId6"/>
    <p:sldId id="265" r:id="rId7"/>
    <p:sldId id="261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count Microsoft" initials="AM" lastIdx="0" clrIdx="0">
    <p:extLst>
      <p:ext uri="{19B8F6BF-5375-455C-9EA6-DF929625EA0E}">
        <p15:presenceInfo xmlns:p15="http://schemas.microsoft.com/office/powerpoint/2012/main" userId="2c122d462dad0a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420" y="84"/>
      </p:cViewPr>
      <p:guideLst>
        <p:guide orient="horz" pos="2160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28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5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5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88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8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77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48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2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8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918A-67A7-4BA0-8EC1-50FC749D9EA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AE54-6374-475E-8EB4-E1AE0CFFE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wma"/><Relationship Id="rId7" Type="http://schemas.openxmlformats.org/officeDocument/2006/relationships/image" Target="../media/image5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ma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wma"/><Relationship Id="rId7" Type="http://schemas.openxmlformats.org/officeDocument/2006/relationships/image" Target="../media/image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.png"/><Relationship Id="rId3" Type="http://schemas.microsoft.com/office/2007/relationships/media" Target="../media/media8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jpe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9.wma"/><Relationship Id="rId11" Type="http://schemas.openxmlformats.org/officeDocument/2006/relationships/image" Target="../media/image9.jpeg"/><Relationship Id="rId5" Type="http://schemas.microsoft.com/office/2007/relationships/media" Target="../media/media9.wma"/><Relationship Id="rId10" Type="http://schemas.openxmlformats.org/officeDocument/2006/relationships/image" Target="../media/image8.jpeg"/><Relationship Id="rId4" Type="http://schemas.openxmlformats.org/officeDocument/2006/relationships/audio" Target="../media/media8.wma"/><Relationship Id="rId9" Type="http://schemas.openxmlformats.org/officeDocument/2006/relationships/image" Target="../media/image4.jp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11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audio" Target="../media/media12.wma"/><Relationship Id="rId11" Type="http://schemas.openxmlformats.org/officeDocument/2006/relationships/image" Target="../media/image13.jpeg"/><Relationship Id="rId5" Type="http://schemas.microsoft.com/office/2007/relationships/media" Target="../media/media12.wma"/><Relationship Id="rId10" Type="http://schemas.openxmlformats.org/officeDocument/2006/relationships/image" Target="../media/image12.jpeg"/><Relationship Id="rId4" Type="http://schemas.openxmlformats.org/officeDocument/2006/relationships/audio" Target="../media/media11.wma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4.wma"/><Relationship Id="rId7" Type="http://schemas.openxmlformats.org/officeDocument/2006/relationships/image" Target="../media/image14.jpe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wm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16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jpe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audio" Target="../media/media17.wma"/><Relationship Id="rId11" Type="http://schemas.openxmlformats.org/officeDocument/2006/relationships/image" Target="../media/image2.png"/><Relationship Id="rId5" Type="http://schemas.microsoft.com/office/2007/relationships/media" Target="../media/media17.wma"/><Relationship Id="rId10" Type="http://schemas.openxmlformats.org/officeDocument/2006/relationships/image" Target="../media/image17.jpeg"/><Relationship Id="rId4" Type="http://schemas.openxmlformats.org/officeDocument/2006/relationships/audio" Target="../media/media16.wma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ma"/><Relationship Id="rId13" Type="http://schemas.openxmlformats.org/officeDocument/2006/relationships/image" Target="../media/image21.jpeg"/><Relationship Id="rId3" Type="http://schemas.microsoft.com/office/2007/relationships/media" Target="../media/media19.wma"/><Relationship Id="rId7" Type="http://schemas.microsoft.com/office/2007/relationships/media" Target="../media/media21.wma"/><Relationship Id="rId12" Type="http://schemas.openxmlformats.org/officeDocument/2006/relationships/image" Target="../media/image20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audio" Target="../media/media20.wma"/><Relationship Id="rId11" Type="http://schemas.openxmlformats.org/officeDocument/2006/relationships/image" Target="../media/image19.png"/><Relationship Id="rId5" Type="http://schemas.microsoft.com/office/2007/relationships/media" Target="../media/media20.wma"/><Relationship Id="rId15" Type="http://schemas.openxmlformats.org/officeDocument/2006/relationships/image" Target="../media/image2.png"/><Relationship Id="rId10" Type="http://schemas.openxmlformats.org/officeDocument/2006/relationships/image" Target="../media/image4.jpg"/><Relationship Id="rId4" Type="http://schemas.openxmlformats.org/officeDocument/2006/relationships/audio" Target="../media/media19.wm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5915025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9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chemeClr val="accent6"/>
                </a:solidFill>
                <a:latin typeface="Algerian" panose="04020705040A02060702" pitchFamily="82" charset="0"/>
              </a:rPr>
              <a:t>               </a:t>
            </a:r>
            <a:r>
              <a:rPr lang="it-IT" sz="4800" dirty="0" smtClean="0">
                <a:solidFill>
                  <a:schemeClr val="accent6"/>
                </a:solidFill>
                <a:latin typeface="Algerian" panose="04020705040A02060702" pitchFamily="82" charset="0"/>
              </a:rPr>
              <a:t>Happy </a:t>
            </a:r>
            <a:r>
              <a:rPr lang="it-IT" sz="4800" dirty="0">
                <a:solidFill>
                  <a:schemeClr val="accent6"/>
                </a:solidFill>
                <a:latin typeface="Algerian" panose="04020705040A02060702" pitchFamily="82" charset="0"/>
              </a:rPr>
              <a:t>Halloween</a:t>
            </a:r>
          </a:p>
        </p:txBody>
      </p:sp>
      <p:pic>
        <p:nvPicPr>
          <p:cNvPr id="8194" name="Picture 2" descr="Trick Or Treat Trick Or Treat Smell My Feet GIF - TrickOrTreat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98" y="1899138"/>
            <a:ext cx="5627077" cy="41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2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64233"/>
            <a:ext cx="9144000" cy="3600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Fumetto 3 3"/>
          <p:cNvSpPr/>
          <p:nvPr/>
        </p:nvSpPr>
        <p:spPr>
          <a:xfrm>
            <a:off x="3629465" y="575457"/>
            <a:ext cx="3263705" cy="196947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to </a:t>
            </a:r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alloween </a:t>
            </a:r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</a:t>
            </a:r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hope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ready for a </a:t>
            </a:r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scary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moment</a:t>
            </a:r>
            <a:r>
              <a:rPr lang="it-IT" dirty="0">
                <a:solidFill>
                  <a:schemeClr val="tx1"/>
                </a:solidFill>
              </a:rPr>
              <a:t>.</a:t>
            </a:r>
            <a:endParaRPr lang="it-IT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5045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7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    PUMPKIN                                  GHOST                            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 descr="Orange happy pumpkin face wall art simple fun Halloween decoration Square funny spooky pumpkin picture Trick or treat poster 70x70 cm / 28x28″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7" y="1350021"/>
            <a:ext cx="5109369" cy="43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66288" y="5981482"/>
            <a:ext cx="609600" cy="609600"/>
          </a:xfrm>
          <a:prstGeom prst="rect">
            <a:avLst/>
          </a:prstGeom>
        </p:spPr>
      </p:pic>
      <p:sp>
        <p:nvSpPr>
          <p:cNvPr id="7" name="Elaborazione 6"/>
          <p:cNvSpPr/>
          <p:nvPr/>
        </p:nvSpPr>
        <p:spPr>
          <a:xfrm>
            <a:off x="2446250" y="5921316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pic>
        <p:nvPicPr>
          <p:cNvPr id="6" name="Picture 8" descr="Il fantasma di Halloween - I testi di Marzia Cabano in Filastrocche.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2" y="1350021"/>
            <a:ext cx="3932629" cy="44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6086" y="6088796"/>
            <a:ext cx="609600" cy="609600"/>
          </a:xfrm>
          <a:prstGeom prst="rect">
            <a:avLst/>
          </a:prstGeom>
        </p:spPr>
      </p:pic>
      <p:sp>
        <p:nvSpPr>
          <p:cNvPr id="8" name="Elaborazione 7"/>
          <p:cNvSpPr/>
          <p:nvPr/>
        </p:nvSpPr>
        <p:spPr>
          <a:xfrm>
            <a:off x="8585718" y="5921315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09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4" name="Picture 2" descr="Sticker Halloween Strega e zucca - TenStickers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70" y="1825625"/>
            <a:ext cx="32818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metto 3 3"/>
          <p:cNvSpPr/>
          <p:nvPr/>
        </p:nvSpPr>
        <p:spPr>
          <a:xfrm>
            <a:off x="7436673" y="619817"/>
            <a:ext cx="2759620" cy="1847850"/>
          </a:xfrm>
          <a:prstGeom prst="wedgeEllipseCallout">
            <a:avLst>
              <a:gd name="adj1" fmla="val -69155"/>
              <a:gd name="adj2" fmla="val 505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 I </a:t>
            </a:r>
            <a:r>
              <a:rPr lang="it-IT" sz="3600" dirty="0" err="1" smtClean="0">
                <a:solidFill>
                  <a:schemeClr val="bg1"/>
                </a:solidFill>
              </a:rPr>
              <a:t>am</a:t>
            </a:r>
            <a:r>
              <a:rPr lang="it-IT" sz="3600" dirty="0" smtClean="0">
                <a:solidFill>
                  <a:schemeClr val="bg1"/>
                </a:solidFill>
              </a:rPr>
              <a:t> a </a:t>
            </a:r>
            <a:r>
              <a:rPr lang="it-IT" sz="3600" dirty="0" err="1" smtClean="0">
                <a:solidFill>
                  <a:schemeClr val="bg1"/>
                </a:solidFill>
              </a:rPr>
              <a:t>witch</a:t>
            </a:r>
            <a:endParaRPr lang="it-IT" sz="36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5475" y="1408907"/>
            <a:ext cx="609600" cy="60960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1493" y="3113088"/>
            <a:ext cx="609600" cy="609600"/>
          </a:xfrm>
          <a:prstGeom prst="rect">
            <a:avLst/>
          </a:prstGeom>
        </p:spPr>
      </p:pic>
      <p:sp>
        <p:nvSpPr>
          <p:cNvPr id="10" name="Elaborazione 9"/>
          <p:cNvSpPr/>
          <p:nvPr/>
        </p:nvSpPr>
        <p:spPr>
          <a:xfrm>
            <a:off x="8905875" y="3014957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5176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4108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Skeleton</a:t>
            </a:r>
            <a:r>
              <a:rPr lang="it-IT" dirty="0" smtClean="0">
                <a:solidFill>
                  <a:schemeClr val="bg1"/>
                </a:solidFill>
              </a:rPr>
              <a:t>                </a:t>
            </a:r>
            <a:r>
              <a:rPr lang="it-IT" dirty="0" err="1" smtClean="0">
                <a:solidFill>
                  <a:schemeClr val="bg1"/>
                </a:solidFill>
              </a:rPr>
              <a:t>Mummy</a:t>
            </a:r>
            <a:r>
              <a:rPr lang="it-IT" dirty="0" smtClean="0">
                <a:solidFill>
                  <a:schemeClr val="bg1"/>
                </a:solidFill>
              </a:rPr>
              <a:t>               Zombie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100" name="Picture 4" descr="Update more than 80 human body skeleton sketch latest - seven.edu.vn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7827"/>
            <a:ext cx="25462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gyptian Mummy Drawing at PaintingValley.com | Explore collection of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867827"/>
            <a:ext cx="27572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n by Zombob on Zombie This-n-that | Zombie drawings, Zombie art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55" y="1867827"/>
            <a:ext cx="30890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67729" y="6219165"/>
            <a:ext cx="609600" cy="60960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08038" y="6257851"/>
            <a:ext cx="609600" cy="60960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7911" y="6216117"/>
            <a:ext cx="609600" cy="609600"/>
          </a:xfrm>
          <a:prstGeom prst="rect">
            <a:avLst/>
          </a:prstGeom>
        </p:spPr>
      </p:pic>
      <p:sp>
        <p:nvSpPr>
          <p:cNvPr id="13" name="Elaborazione 12"/>
          <p:cNvSpPr/>
          <p:nvPr/>
        </p:nvSpPr>
        <p:spPr>
          <a:xfrm>
            <a:off x="8363244" y="5993372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4" name="Elaborazione 13"/>
          <p:cNvSpPr/>
          <p:nvPr/>
        </p:nvSpPr>
        <p:spPr>
          <a:xfrm>
            <a:off x="4126914" y="6052139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5" name="Elaborazione 14"/>
          <p:cNvSpPr/>
          <p:nvPr/>
        </p:nvSpPr>
        <p:spPr>
          <a:xfrm>
            <a:off x="508196" y="5993373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92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8" name="hammer.wav"/>
          </p:stSnd>
        </p:sndAc>
      </p:transition>
    </mc:Choice>
    <mc:Fallback xmlns="">
      <p:transition spd="slow">
        <p:fad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9400" y="281683"/>
            <a:ext cx="11141738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 Vampire                    </a:t>
            </a:r>
            <a:r>
              <a:rPr lang="it-IT" dirty="0" err="1" smtClean="0">
                <a:solidFill>
                  <a:schemeClr val="bg1"/>
                </a:solidFill>
              </a:rPr>
              <a:t>Bat</a:t>
            </a:r>
            <a:r>
              <a:rPr lang="it-IT" dirty="0" smtClean="0">
                <a:solidFill>
                  <a:schemeClr val="bg1"/>
                </a:solidFill>
              </a:rPr>
              <a:t>                    Black </a:t>
            </a:r>
            <a:r>
              <a:rPr lang="it-IT" dirty="0" err="1" smtClean="0">
                <a:solidFill>
                  <a:schemeClr val="bg1"/>
                </a:solidFill>
              </a:rPr>
              <a:t>cat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Elaborazione 18"/>
          <p:cNvSpPr/>
          <p:nvPr/>
        </p:nvSpPr>
        <p:spPr>
          <a:xfrm>
            <a:off x="1642401" y="5908430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20" name="Elaborazione 19"/>
          <p:cNvSpPr/>
          <p:nvPr/>
        </p:nvSpPr>
        <p:spPr>
          <a:xfrm>
            <a:off x="5468938" y="6004680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pic>
        <p:nvPicPr>
          <p:cNvPr id="21" name="Picture 2" descr="Cartoon vampire Royalty Free Vector Image - VectorSto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 bwMode="auto">
          <a:xfrm>
            <a:off x="499400" y="1870309"/>
            <a:ext cx="3200403" cy="40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art vettoriale SVG di pipistrello carino e divertente, clipart di Halloween, cartone animato di pipistrello carino, alta risoluzione, download digitale, fantasy, arte vettoriale di pipistrello, EPSSVG immagine 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" b="14947"/>
          <a:stretch/>
        </p:blipFill>
        <p:spPr bwMode="auto">
          <a:xfrm>
            <a:off x="3903784" y="1870309"/>
            <a:ext cx="3601329" cy="40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Free Vector | Background of black cat in the cemeter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501" r="19798" b="21406"/>
          <a:stretch/>
        </p:blipFill>
        <p:spPr bwMode="auto">
          <a:xfrm>
            <a:off x="7631846" y="1853947"/>
            <a:ext cx="4009292" cy="40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aborazione 24"/>
          <p:cNvSpPr/>
          <p:nvPr/>
        </p:nvSpPr>
        <p:spPr>
          <a:xfrm>
            <a:off x="9503896" y="6004680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pic>
        <p:nvPicPr>
          <p:cNvPr id="2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24443" y="6088051"/>
            <a:ext cx="609600" cy="609600"/>
          </a:xfrm>
          <a:prstGeom prst="rect">
            <a:avLst/>
          </a:prstGeom>
        </p:spPr>
      </p:pic>
      <p:pic>
        <p:nvPicPr>
          <p:cNvPr id="2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42563" y="6104691"/>
            <a:ext cx="609600" cy="609600"/>
          </a:xfrm>
          <a:prstGeom prst="rect">
            <a:avLst/>
          </a:prstGeom>
        </p:spPr>
      </p:pic>
      <p:pic>
        <p:nvPicPr>
          <p:cNvPr id="28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07605" y="6029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4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4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1252" y="336989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          Spider                            </a:t>
            </a:r>
            <a:r>
              <a:rPr lang="it-IT" dirty="0" err="1">
                <a:solidFill>
                  <a:schemeClr val="bg1"/>
                </a:solidFill>
              </a:rPr>
              <a:t>Spiderweb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Elaborazione 12"/>
          <p:cNvSpPr/>
          <p:nvPr/>
        </p:nvSpPr>
        <p:spPr>
          <a:xfrm>
            <a:off x="2876583" y="5690380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4" name="Elaborazione 13"/>
          <p:cNvSpPr/>
          <p:nvPr/>
        </p:nvSpPr>
        <p:spPr>
          <a:xfrm>
            <a:off x="8485772" y="5690381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pic>
        <p:nvPicPr>
          <p:cNvPr id="17" name="Picture 4" descr="Disegno ragnetto per Halloween - Mamma e Bambin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7458" r="-664" b="6494"/>
          <a:stretch/>
        </p:blipFill>
        <p:spPr bwMode="auto">
          <a:xfrm>
            <a:off x="1378113" y="1690688"/>
            <a:ext cx="3911340" cy="37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agnatela Del Nero Di Halloween Isolata Su Fondo Bianco Illustrazion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 bwMode="auto">
          <a:xfrm>
            <a:off x="6766561" y="1690688"/>
            <a:ext cx="3634196" cy="37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15507" y="5788510"/>
            <a:ext cx="609600" cy="609600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4696" y="5788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372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Haunted                   </a:t>
            </a:r>
            <a:r>
              <a:rPr lang="it-IT" dirty="0" err="1">
                <a:solidFill>
                  <a:schemeClr val="bg1"/>
                </a:solidFill>
              </a:rPr>
              <a:t>Castle</a:t>
            </a:r>
            <a:r>
              <a:rPr lang="it-IT" dirty="0">
                <a:solidFill>
                  <a:schemeClr val="bg1"/>
                </a:solidFill>
              </a:rPr>
              <a:t>              </a:t>
            </a:r>
            <a:r>
              <a:rPr lang="it-IT" dirty="0" err="1">
                <a:solidFill>
                  <a:schemeClr val="bg1"/>
                </a:solidFill>
              </a:rPr>
              <a:t>Cemetery</a:t>
            </a: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  </a:t>
            </a:r>
            <a:r>
              <a:rPr lang="it-IT" dirty="0" err="1">
                <a:solidFill>
                  <a:schemeClr val="bg1"/>
                </a:solidFill>
              </a:rPr>
              <a:t>house</a:t>
            </a:r>
            <a:endParaRPr lang="it-IT" dirty="0"/>
          </a:p>
        </p:txBody>
      </p:sp>
      <p:pic>
        <p:nvPicPr>
          <p:cNvPr id="4" name="Picture 2" descr="Halloween Creepy House Wallpapers - Wallpaper Cave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" y="1914888"/>
            <a:ext cx="3565950" cy="40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h.bing.com/th/id/OIP.BEXNe3Dt1IKZV4Ag6jgrsAHaEJ?w=299&amp;h=180&amp;c=7&amp;r=0&amp;o=5&amp;pid=1.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65" y="1803230"/>
            <a:ext cx="3123027" cy="41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38843" y="6091311"/>
            <a:ext cx="609600" cy="609600"/>
          </a:xfrm>
          <a:prstGeom prst="rect">
            <a:avLst/>
          </a:prstGeom>
        </p:spPr>
      </p:pic>
      <p:pic>
        <p:nvPicPr>
          <p:cNvPr id="8" name="Picture 6" descr="Halloween Cemetery Wallpapers - Top Free Halloween Cemetery Backgrounds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46" y="1803230"/>
            <a:ext cx="3600000" cy="41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93169" y="6091311"/>
            <a:ext cx="609600" cy="609600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69846" y="6091311"/>
            <a:ext cx="609600" cy="609600"/>
          </a:xfrm>
          <a:prstGeom prst="rect">
            <a:avLst/>
          </a:prstGeom>
        </p:spPr>
      </p:pic>
      <p:sp>
        <p:nvSpPr>
          <p:cNvPr id="11" name="Elaborazione 10"/>
          <p:cNvSpPr/>
          <p:nvPr/>
        </p:nvSpPr>
        <p:spPr>
          <a:xfrm>
            <a:off x="2609856" y="6016794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2" name="Elaborazione 11"/>
          <p:cNvSpPr/>
          <p:nvPr/>
        </p:nvSpPr>
        <p:spPr>
          <a:xfrm>
            <a:off x="5872492" y="5969558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3" name="Elaborazione 12"/>
          <p:cNvSpPr/>
          <p:nvPr/>
        </p:nvSpPr>
        <p:spPr>
          <a:xfrm>
            <a:off x="9955446" y="5993180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7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   Magic               </a:t>
            </a:r>
            <a:r>
              <a:rPr lang="it-IT" dirty="0" err="1" smtClean="0">
                <a:solidFill>
                  <a:schemeClr val="bg1"/>
                </a:solidFill>
              </a:rPr>
              <a:t>Magic</a:t>
            </a:r>
            <a:r>
              <a:rPr lang="it-IT" dirty="0" smtClean="0">
                <a:solidFill>
                  <a:schemeClr val="bg1"/>
                </a:solidFill>
              </a:rPr>
              <a:t>        </a:t>
            </a:r>
            <a:r>
              <a:rPr lang="it-IT" dirty="0" err="1" smtClean="0">
                <a:solidFill>
                  <a:schemeClr val="bg1"/>
                </a:solidFill>
              </a:rPr>
              <a:t>Coffin</a:t>
            </a:r>
            <a:r>
              <a:rPr lang="it-IT" dirty="0" smtClean="0">
                <a:solidFill>
                  <a:schemeClr val="bg1"/>
                </a:solidFill>
              </a:rPr>
              <a:t>           Flying                   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cauldron</a:t>
            </a:r>
            <a:r>
              <a:rPr lang="it-IT" dirty="0" smtClean="0">
                <a:solidFill>
                  <a:schemeClr val="bg1"/>
                </a:solidFill>
              </a:rPr>
              <a:t>            </a:t>
            </a:r>
            <a:r>
              <a:rPr lang="it-IT" dirty="0" err="1" smtClean="0">
                <a:solidFill>
                  <a:schemeClr val="bg1"/>
                </a:solidFill>
              </a:rPr>
              <a:t>Potion</a:t>
            </a:r>
            <a:r>
              <a:rPr lang="it-IT" dirty="0" smtClean="0">
                <a:solidFill>
                  <a:schemeClr val="bg1"/>
                </a:solidFill>
              </a:rPr>
              <a:t>                             </a:t>
            </a:r>
            <a:r>
              <a:rPr lang="it-IT" dirty="0" err="1" smtClean="0">
                <a:solidFill>
                  <a:schemeClr val="bg1"/>
                </a:solidFill>
              </a:rPr>
              <a:t>Broom</a:t>
            </a:r>
            <a:r>
              <a:rPr lang="it-IT" dirty="0" smtClean="0">
                <a:solidFill>
                  <a:schemeClr val="bg1"/>
                </a:solidFill>
              </a:rPr>
              <a:t>         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218" name="Picture 2" descr="Cauldron Witchcraft Halloween, Halloween Black Cauldron, green liquid ...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4" y="1907000"/>
            <a:ext cx="3600000" cy="39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tion Icon, Transparent Potion.PNG Images &amp; Vector - FreeIcons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98" y="2180491"/>
            <a:ext cx="2180493" cy="35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Best Casket Clip Art Illustrations, Royalty-Free Vector Graphics &amp; Clip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7000"/>
            <a:ext cx="2851058" cy="38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copa Volante Firebolt Harry Potter - Mitico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5589" r="30967" b="4472"/>
          <a:stretch/>
        </p:blipFill>
        <p:spPr bwMode="auto">
          <a:xfrm>
            <a:off x="9593333" y="1907000"/>
            <a:ext cx="1548291" cy="38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10444" y="5986579"/>
            <a:ext cx="609600" cy="60960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26710" y="5991911"/>
            <a:ext cx="609600" cy="60960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22539" y="6016175"/>
            <a:ext cx="609600" cy="60960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36824" y="5966708"/>
            <a:ext cx="609600" cy="609600"/>
          </a:xfrm>
          <a:prstGeom prst="rect">
            <a:avLst/>
          </a:prstGeom>
        </p:spPr>
      </p:pic>
      <p:sp>
        <p:nvSpPr>
          <p:cNvPr id="13" name="Elaborazione 12"/>
          <p:cNvSpPr/>
          <p:nvPr/>
        </p:nvSpPr>
        <p:spPr>
          <a:xfrm>
            <a:off x="1974594" y="5888449"/>
            <a:ext cx="914400" cy="80586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4" name="Elaborazione 13"/>
          <p:cNvSpPr/>
          <p:nvPr/>
        </p:nvSpPr>
        <p:spPr>
          <a:xfrm>
            <a:off x="4304274" y="5848708"/>
            <a:ext cx="914400" cy="845601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endParaRPr lang="it-IT" dirty="0"/>
          </a:p>
          <a:p>
            <a:pPr algn="ctr"/>
            <a:r>
              <a:rPr lang="it-IT" dirty="0"/>
              <a:t>a</a:t>
            </a:r>
            <a:r>
              <a:rPr lang="it-IT" dirty="0" smtClean="0"/>
              <a:t>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5" name="Elaborazione 14"/>
          <p:cNvSpPr/>
          <p:nvPr/>
        </p:nvSpPr>
        <p:spPr>
          <a:xfrm>
            <a:off x="7393926" y="5852159"/>
            <a:ext cx="914400" cy="842149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endParaRPr lang="it-IT" dirty="0" smtClean="0"/>
          </a:p>
          <a:p>
            <a:pPr algn="ctr"/>
            <a:r>
              <a:rPr lang="it-IT" dirty="0"/>
              <a:t>a</a:t>
            </a:r>
            <a:r>
              <a:rPr lang="it-IT" dirty="0" smtClean="0"/>
              <a:t>nd </a:t>
            </a:r>
            <a:r>
              <a:rPr lang="it-IT" dirty="0" err="1" smtClean="0"/>
              <a:t>repeat</a:t>
            </a:r>
            <a:endParaRPr lang="it-IT" dirty="0"/>
          </a:p>
        </p:txBody>
      </p:sp>
      <p:sp>
        <p:nvSpPr>
          <p:cNvPr id="16" name="Elaborazione 15"/>
          <p:cNvSpPr/>
          <p:nvPr/>
        </p:nvSpPr>
        <p:spPr>
          <a:xfrm>
            <a:off x="9829783" y="5852159"/>
            <a:ext cx="914400" cy="773615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Listen</a:t>
            </a:r>
            <a:r>
              <a:rPr lang="it-IT" dirty="0" smtClean="0"/>
              <a:t> and</a:t>
            </a:r>
          </a:p>
          <a:p>
            <a:pPr algn="ctr"/>
            <a:r>
              <a:rPr lang="it-IT" dirty="0" err="1" smtClean="0"/>
              <a:t>repeat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8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102</Words>
  <Application>Microsoft Office PowerPoint</Application>
  <PresentationFormat>Widescreen</PresentationFormat>
  <Paragraphs>31</Paragraphs>
  <Slides>10</Slides>
  <Notes>0</Notes>
  <HiddenSlides>0</HiddenSlides>
  <MMClips>21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    PUMPKIN                                  GHOST                             </vt:lpstr>
      <vt:lpstr>Presentazione standard di PowerPoint</vt:lpstr>
      <vt:lpstr> Skeleton                Mummy               Zombie</vt:lpstr>
      <vt:lpstr> Vampire                    Bat                    Black cat</vt:lpstr>
      <vt:lpstr>             Spider                            Spiderweb</vt:lpstr>
      <vt:lpstr>Haunted                   Castle              Cemetery   house</vt:lpstr>
      <vt:lpstr>   Magic               Magic        Coffin           Flying                      cauldron            Potion                             Broom          </vt:lpstr>
      <vt:lpstr>               Happy Halloween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32</cp:revision>
  <dcterms:created xsi:type="dcterms:W3CDTF">2024-10-10T15:58:29Z</dcterms:created>
  <dcterms:modified xsi:type="dcterms:W3CDTF">2024-10-10T21:40:47Z</dcterms:modified>
</cp:coreProperties>
</file>