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7" r:id="rId3"/>
    <p:sldId id="266" r:id="rId4"/>
    <p:sldId id="261" r:id="rId5"/>
    <p:sldId id="274" r:id="rId6"/>
    <p:sldId id="267" r:id="rId7"/>
    <p:sldId id="281" r:id="rId8"/>
    <p:sldId id="258" r:id="rId9"/>
    <p:sldId id="268" r:id="rId10"/>
    <p:sldId id="262" r:id="rId11"/>
    <p:sldId id="275" r:id="rId12"/>
    <p:sldId id="269" r:id="rId13"/>
    <p:sldId id="277" r:id="rId14"/>
    <p:sldId id="259" r:id="rId15"/>
    <p:sldId id="270" r:id="rId16"/>
    <p:sldId id="263" r:id="rId17"/>
    <p:sldId id="278" r:id="rId18"/>
    <p:sldId id="271" r:id="rId19"/>
    <p:sldId id="279" r:id="rId20"/>
    <p:sldId id="260" r:id="rId21"/>
    <p:sldId id="272" r:id="rId22"/>
    <p:sldId id="264" r:id="rId23"/>
    <p:sldId id="265" r:id="rId24"/>
    <p:sldId id="273" r:id="rId25"/>
    <p:sldId id="280" r:id="rId2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413" autoAdjust="0"/>
    <p:restoredTop sz="94660"/>
  </p:normalViewPr>
  <p:slideViewPr>
    <p:cSldViewPr snapToGrid="0">
      <p:cViewPr varScale="1">
        <p:scale>
          <a:sx n="62" d="100"/>
          <a:sy n="62" d="100"/>
        </p:scale>
        <p:origin x="812"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D6301AD-0DEC-48C9-A50C-84DE37D227F7}" type="datetimeFigureOut">
              <a:rPr lang="it-IT" smtClean="0"/>
              <a:t>13/09/2024</a:t>
            </a:fld>
            <a:endParaRPr lang="it-IT"/>
          </a:p>
        </p:txBody>
      </p:sp>
      <p:sp>
        <p:nvSpPr>
          <p:cNvPr id="4" name="Segnaposto immagin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2EF4A-D221-4EBA-8FB4-3127B1F3CE84}" type="slidenum">
              <a:rPr lang="it-IT" smtClean="0"/>
              <a:t>‹N›</a:t>
            </a:fld>
            <a:endParaRPr lang="it-IT"/>
          </a:p>
        </p:txBody>
      </p:sp>
    </p:spTree>
    <p:extLst>
      <p:ext uri="{BB962C8B-B14F-4D97-AF65-F5344CB8AC3E}">
        <p14:creationId xmlns:p14="http://schemas.microsoft.com/office/powerpoint/2010/main" val="3322906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E2EF4A-D221-4EBA-8FB4-3127B1F3CE84}" type="slidenum">
              <a:rPr lang="it-IT" smtClean="0"/>
              <a:t>2</a:t>
            </a:fld>
            <a:endParaRPr lang="it-IT"/>
          </a:p>
        </p:txBody>
      </p:sp>
    </p:spTree>
    <p:extLst>
      <p:ext uri="{BB962C8B-B14F-4D97-AF65-F5344CB8AC3E}">
        <p14:creationId xmlns:p14="http://schemas.microsoft.com/office/powerpoint/2010/main" val="5508304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E2EF4A-D221-4EBA-8FB4-3127B1F3CE84}" type="slidenum">
              <a:rPr lang="it-IT" smtClean="0"/>
              <a:t>10</a:t>
            </a:fld>
            <a:endParaRPr lang="it-IT"/>
          </a:p>
        </p:txBody>
      </p:sp>
    </p:spTree>
    <p:extLst>
      <p:ext uri="{BB962C8B-B14F-4D97-AF65-F5344CB8AC3E}">
        <p14:creationId xmlns:p14="http://schemas.microsoft.com/office/powerpoint/2010/main" val="38023656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5"/>
          </p:nvPr>
        </p:nvSpPr>
        <p:spPr/>
        <p:txBody>
          <a:bodyPr/>
          <a:lstStyle/>
          <a:p>
            <a:fld id="{9BE2EF4A-D221-4EBA-8FB4-3127B1F3CE84}" type="slidenum">
              <a:rPr lang="it-IT" smtClean="0"/>
              <a:t>21</a:t>
            </a:fld>
            <a:endParaRPr lang="it-IT"/>
          </a:p>
        </p:txBody>
      </p:sp>
    </p:spTree>
    <p:extLst>
      <p:ext uri="{BB962C8B-B14F-4D97-AF65-F5344CB8AC3E}">
        <p14:creationId xmlns:p14="http://schemas.microsoft.com/office/powerpoint/2010/main" val="2729126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8720DF1-F6B5-4635-B394-FA1664EB008D}"/>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it-IT"/>
              <a:t>Fare clic per modificare lo stile del titolo dello schema</a:t>
            </a:r>
          </a:p>
        </p:txBody>
      </p:sp>
      <p:sp>
        <p:nvSpPr>
          <p:cNvPr id="3" name="Sottotitolo 2">
            <a:extLst>
              <a:ext uri="{FF2B5EF4-FFF2-40B4-BE49-F238E27FC236}">
                <a16:creationId xmlns:a16="http://schemas.microsoft.com/office/drawing/2014/main" id="{D8EE7784-9EF9-4BDB-AAEA-A918AF61953B}"/>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it-IT"/>
              <a:t>Fare clic per modificare lo stile del sottotitolo dello schema</a:t>
            </a:r>
          </a:p>
        </p:txBody>
      </p:sp>
      <p:sp>
        <p:nvSpPr>
          <p:cNvPr id="4" name="Segnaposto data 3">
            <a:extLst>
              <a:ext uri="{FF2B5EF4-FFF2-40B4-BE49-F238E27FC236}">
                <a16:creationId xmlns:a16="http://schemas.microsoft.com/office/drawing/2014/main" id="{64E2500E-575E-4132-A6B2-E7D1F5206256}"/>
              </a:ext>
            </a:extLst>
          </p:cNvPr>
          <p:cNvSpPr txBox="1">
            <a:spLocks noGrp="1"/>
          </p:cNvSpPr>
          <p:nvPr>
            <p:ph type="dt" sz="half" idx="7"/>
          </p:nvPr>
        </p:nvSpPr>
        <p:spPr/>
        <p:txBody>
          <a:bodyPr/>
          <a:lstStyle>
            <a:lvl1pPr>
              <a:defRPr/>
            </a:lvl1pPr>
          </a:lstStyle>
          <a:p>
            <a:pPr lvl="0"/>
            <a:fld id="{C56A6E0E-BAEE-44E0-8624-784A2C14FDD4}" type="datetime1">
              <a:rPr lang="it-IT"/>
              <a:pPr lvl="0"/>
              <a:t>13/09/2024</a:t>
            </a:fld>
            <a:endParaRPr lang="it-IT"/>
          </a:p>
        </p:txBody>
      </p:sp>
      <p:sp>
        <p:nvSpPr>
          <p:cNvPr id="5" name="Segnaposto piè di pagina 4">
            <a:extLst>
              <a:ext uri="{FF2B5EF4-FFF2-40B4-BE49-F238E27FC236}">
                <a16:creationId xmlns:a16="http://schemas.microsoft.com/office/drawing/2014/main" id="{D651B7D4-ACE4-4CA8-9ECF-51E43E66CC21}"/>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CE9CE708-C63B-41CC-BCB3-D0C848981DAA}"/>
              </a:ext>
            </a:extLst>
          </p:cNvPr>
          <p:cNvSpPr txBox="1">
            <a:spLocks noGrp="1"/>
          </p:cNvSpPr>
          <p:nvPr>
            <p:ph type="sldNum" sz="quarter" idx="8"/>
          </p:nvPr>
        </p:nvSpPr>
        <p:spPr/>
        <p:txBody>
          <a:bodyPr/>
          <a:lstStyle>
            <a:lvl1pPr>
              <a:defRPr/>
            </a:lvl1pPr>
          </a:lstStyle>
          <a:p>
            <a:pPr lvl="0"/>
            <a:fld id="{0D2BADAF-BBF1-4A9A-A9D8-DA079CFA0490}" type="slidenum">
              <a:t>‹N›</a:t>
            </a:fld>
            <a:endParaRPr lang="it-IT"/>
          </a:p>
        </p:txBody>
      </p:sp>
    </p:spTree>
    <p:extLst>
      <p:ext uri="{BB962C8B-B14F-4D97-AF65-F5344CB8AC3E}">
        <p14:creationId xmlns:p14="http://schemas.microsoft.com/office/powerpoint/2010/main" val="3897870722"/>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7538003-CD1B-40B3-A579-E7F480D5690C}"/>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27832135-E6F5-4D6D-8453-379EBB6839AD}"/>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EB1F3DBD-6AA5-4952-810F-914364486507}"/>
              </a:ext>
            </a:extLst>
          </p:cNvPr>
          <p:cNvSpPr txBox="1">
            <a:spLocks noGrp="1"/>
          </p:cNvSpPr>
          <p:nvPr>
            <p:ph type="dt" sz="half" idx="7"/>
          </p:nvPr>
        </p:nvSpPr>
        <p:spPr/>
        <p:txBody>
          <a:bodyPr/>
          <a:lstStyle>
            <a:lvl1pPr>
              <a:defRPr/>
            </a:lvl1pPr>
          </a:lstStyle>
          <a:p>
            <a:pPr lvl="0"/>
            <a:fld id="{27BC6BE0-4877-450C-A053-1DE43342502D}" type="datetime1">
              <a:rPr lang="it-IT"/>
              <a:pPr lvl="0"/>
              <a:t>13/09/2024</a:t>
            </a:fld>
            <a:endParaRPr lang="it-IT"/>
          </a:p>
        </p:txBody>
      </p:sp>
      <p:sp>
        <p:nvSpPr>
          <p:cNvPr id="5" name="Segnaposto piè di pagina 4">
            <a:extLst>
              <a:ext uri="{FF2B5EF4-FFF2-40B4-BE49-F238E27FC236}">
                <a16:creationId xmlns:a16="http://schemas.microsoft.com/office/drawing/2014/main" id="{D4C6F08B-9E35-4BB7-9AB5-44FC077AD56C}"/>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76B8CE90-299A-4B5B-8B39-F7E483E0A69A}"/>
              </a:ext>
            </a:extLst>
          </p:cNvPr>
          <p:cNvSpPr txBox="1">
            <a:spLocks noGrp="1"/>
          </p:cNvSpPr>
          <p:nvPr>
            <p:ph type="sldNum" sz="quarter" idx="8"/>
          </p:nvPr>
        </p:nvSpPr>
        <p:spPr/>
        <p:txBody>
          <a:bodyPr/>
          <a:lstStyle>
            <a:lvl1pPr>
              <a:defRPr/>
            </a:lvl1pPr>
          </a:lstStyle>
          <a:p>
            <a:pPr lvl="0"/>
            <a:fld id="{FD665AFB-4A33-4879-8977-72287FBB9F49}" type="slidenum">
              <a:t>‹N›</a:t>
            </a:fld>
            <a:endParaRPr lang="it-IT"/>
          </a:p>
        </p:txBody>
      </p:sp>
    </p:spTree>
    <p:extLst>
      <p:ext uri="{BB962C8B-B14F-4D97-AF65-F5344CB8AC3E}">
        <p14:creationId xmlns:p14="http://schemas.microsoft.com/office/powerpoint/2010/main" val="1858542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0041B4FC-F524-4605-949F-7990217136B5}"/>
              </a:ext>
            </a:extLst>
          </p:cNvPr>
          <p:cNvSpPr txBox="1">
            <a:spLocks noGrp="1"/>
          </p:cNvSpPr>
          <p:nvPr>
            <p:ph type="title" orient="vert"/>
          </p:nvPr>
        </p:nvSpPr>
        <p:spPr>
          <a:xfrm>
            <a:off x="8724903" y="365129"/>
            <a:ext cx="2628899" cy="5811834"/>
          </a:xfrm>
        </p:spPr>
        <p:txBody>
          <a:bodyPr vert="eaVert"/>
          <a:lstStyle>
            <a:lvl1pPr>
              <a:defRPr/>
            </a:lvl1pPr>
          </a:lstStyle>
          <a:p>
            <a:pPr lvl="0"/>
            <a:r>
              <a:rPr lang="it-IT"/>
              <a:t>Fare clic per modificare lo stile del titolo dello schema</a:t>
            </a:r>
          </a:p>
        </p:txBody>
      </p:sp>
      <p:sp>
        <p:nvSpPr>
          <p:cNvPr id="3" name="Segnaposto testo verticale 2">
            <a:extLst>
              <a:ext uri="{FF2B5EF4-FFF2-40B4-BE49-F238E27FC236}">
                <a16:creationId xmlns:a16="http://schemas.microsoft.com/office/drawing/2014/main" id="{3E9F3A47-1471-4941-9C72-C3B56C99BDB3}"/>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00CCD6DC-6DCC-40DF-9C70-C62029504719}"/>
              </a:ext>
            </a:extLst>
          </p:cNvPr>
          <p:cNvSpPr txBox="1">
            <a:spLocks noGrp="1"/>
          </p:cNvSpPr>
          <p:nvPr>
            <p:ph type="dt" sz="half" idx="7"/>
          </p:nvPr>
        </p:nvSpPr>
        <p:spPr/>
        <p:txBody>
          <a:bodyPr/>
          <a:lstStyle>
            <a:lvl1pPr>
              <a:defRPr/>
            </a:lvl1pPr>
          </a:lstStyle>
          <a:p>
            <a:pPr lvl="0"/>
            <a:fld id="{24FE9CF9-0AAE-4C30-8FB8-0056C52D330C}" type="datetime1">
              <a:rPr lang="it-IT"/>
              <a:pPr lvl="0"/>
              <a:t>13/09/2024</a:t>
            </a:fld>
            <a:endParaRPr lang="it-IT"/>
          </a:p>
        </p:txBody>
      </p:sp>
      <p:sp>
        <p:nvSpPr>
          <p:cNvPr id="5" name="Segnaposto piè di pagina 4">
            <a:extLst>
              <a:ext uri="{FF2B5EF4-FFF2-40B4-BE49-F238E27FC236}">
                <a16:creationId xmlns:a16="http://schemas.microsoft.com/office/drawing/2014/main" id="{213770AC-2DA9-4EBB-8671-4B3F92C854D4}"/>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BCC2E24E-B85D-47AD-BC97-229BF89F9548}"/>
              </a:ext>
            </a:extLst>
          </p:cNvPr>
          <p:cNvSpPr txBox="1">
            <a:spLocks noGrp="1"/>
          </p:cNvSpPr>
          <p:nvPr>
            <p:ph type="sldNum" sz="quarter" idx="8"/>
          </p:nvPr>
        </p:nvSpPr>
        <p:spPr/>
        <p:txBody>
          <a:bodyPr/>
          <a:lstStyle>
            <a:lvl1pPr>
              <a:defRPr/>
            </a:lvl1pPr>
          </a:lstStyle>
          <a:p>
            <a:pPr lvl="0"/>
            <a:fld id="{1DAB1C6F-BE26-48E2-B458-7D4E28C5D803}" type="slidenum">
              <a:t>‹N›</a:t>
            </a:fld>
            <a:endParaRPr lang="it-IT"/>
          </a:p>
        </p:txBody>
      </p:sp>
    </p:spTree>
    <p:extLst>
      <p:ext uri="{BB962C8B-B14F-4D97-AF65-F5344CB8AC3E}">
        <p14:creationId xmlns:p14="http://schemas.microsoft.com/office/powerpoint/2010/main" val="7519673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D522C20-8029-431B-B177-7C7D14436F41}"/>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EBE83A9F-4941-4276-96D8-8E40ED6FD1B2}"/>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420FF3AA-4EDA-4438-B2F3-FE0C9FA2F4EA}"/>
              </a:ext>
            </a:extLst>
          </p:cNvPr>
          <p:cNvSpPr txBox="1">
            <a:spLocks noGrp="1"/>
          </p:cNvSpPr>
          <p:nvPr>
            <p:ph type="dt" sz="half" idx="7"/>
          </p:nvPr>
        </p:nvSpPr>
        <p:spPr/>
        <p:txBody>
          <a:bodyPr/>
          <a:lstStyle>
            <a:lvl1pPr>
              <a:defRPr/>
            </a:lvl1pPr>
          </a:lstStyle>
          <a:p>
            <a:pPr lvl="0"/>
            <a:fld id="{C8861F7F-4A89-4854-935C-4D68954D7BAC}" type="datetime1">
              <a:rPr lang="it-IT"/>
              <a:pPr lvl="0"/>
              <a:t>13/09/2024</a:t>
            </a:fld>
            <a:endParaRPr lang="it-IT"/>
          </a:p>
        </p:txBody>
      </p:sp>
      <p:sp>
        <p:nvSpPr>
          <p:cNvPr id="5" name="Segnaposto piè di pagina 4">
            <a:extLst>
              <a:ext uri="{FF2B5EF4-FFF2-40B4-BE49-F238E27FC236}">
                <a16:creationId xmlns:a16="http://schemas.microsoft.com/office/drawing/2014/main" id="{30E99BBC-D961-421E-B108-1FDDD7892C3C}"/>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17E7AAEA-DAA5-4D53-AC35-293DDCF79F61}"/>
              </a:ext>
            </a:extLst>
          </p:cNvPr>
          <p:cNvSpPr txBox="1">
            <a:spLocks noGrp="1"/>
          </p:cNvSpPr>
          <p:nvPr>
            <p:ph type="sldNum" sz="quarter" idx="8"/>
          </p:nvPr>
        </p:nvSpPr>
        <p:spPr/>
        <p:txBody>
          <a:bodyPr/>
          <a:lstStyle>
            <a:lvl1pPr>
              <a:defRPr/>
            </a:lvl1pPr>
          </a:lstStyle>
          <a:p>
            <a:pPr lvl="0"/>
            <a:fld id="{97760200-5DD9-42BC-B2D7-7B1C65379308}" type="slidenum">
              <a:t>‹N›</a:t>
            </a:fld>
            <a:endParaRPr lang="it-IT"/>
          </a:p>
        </p:txBody>
      </p:sp>
    </p:spTree>
    <p:extLst>
      <p:ext uri="{BB962C8B-B14F-4D97-AF65-F5344CB8AC3E}">
        <p14:creationId xmlns:p14="http://schemas.microsoft.com/office/powerpoint/2010/main" val="7249423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5A7B5EA-D9BB-49BB-8EBA-491FFE81D521}"/>
              </a:ext>
            </a:extLst>
          </p:cNvPr>
          <p:cNvSpPr txBox="1">
            <a:spLocks noGrp="1"/>
          </p:cNvSpPr>
          <p:nvPr>
            <p:ph type="title"/>
          </p:nvPr>
        </p:nvSpPr>
        <p:spPr>
          <a:xfrm>
            <a:off x="831847" y="1709735"/>
            <a:ext cx="10515600" cy="2852735"/>
          </a:xfrm>
        </p:spPr>
        <p:txBody>
          <a:bodyPr anchor="b"/>
          <a:lstStyle>
            <a:lvl1pPr>
              <a:defRPr sz="6000"/>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2CDEFDDC-B456-4A60-BF68-21AF753828E2}"/>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it-IT"/>
              <a:t>Modifica gli stili del testo dello schema</a:t>
            </a:r>
          </a:p>
        </p:txBody>
      </p:sp>
      <p:sp>
        <p:nvSpPr>
          <p:cNvPr id="4" name="Segnaposto data 3">
            <a:extLst>
              <a:ext uri="{FF2B5EF4-FFF2-40B4-BE49-F238E27FC236}">
                <a16:creationId xmlns:a16="http://schemas.microsoft.com/office/drawing/2014/main" id="{43470B38-3195-48FE-878B-450FF85E6130}"/>
              </a:ext>
            </a:extLst>
          </p:cNvPr>
          <p:cNvSpPr txBox="1">
            <a:spLocks noGrp="1"/>
          </p:cNvSpPr>
          <p:nvPr>
            <p:ph type="dt" sz="half" idx="7"/>
          </p:nvPr>
        </p:nvSpPr>
        <p:spPr/>
        <p:txBody>
          <a:bodyPr/>
          <a:lstStyle>
            <a:lvl1pPr>
              <a:defRPr/>
            </a:lvl1pPr>
          </a:lstStyle>
          <a:p>
            <a:pPr lvl="0"/>
            <a:fld id="{9FB9A35F-8ADD-4733-9868-E16291649B39}" type="datetime1">
              <a:rPr lang="it-IT"/>
              <a:pPr lvl="0"/>
              <a:t>13/09/2024</a:t>
            </a:fld>
            <a:endParaRPr lang="it-IT"/>
          </a:p>
        </p:txBody>
      </p:sp>
      <p:sp>
        <p:nvSpPr>
          <p:cNvPr id="5" name="Segnaposto piè di pagina 4">
            <a:extLst>
              <a:ext uri="{FF2B5EF4-FFF2-40B4-BE49-F238E27FC236}">
                <a16:creationId xmlns:a16="http://schemas.microsoft.com/office/drawing/2014/main" id="{37259082-2538-48BF-BC74-6F759082495A}"/>
              </a:ext>
            </a:extLst>
          </p:cNvPr>
          <p:cNvSpPr txBox="1">
            <a:spLocks noGrp="1"/>
          </p:cNvSpPr>
          <p:nvPr>
            <p:ph type="ftr" sz="quarter" idx="9"/>
          </p:nvPr>
        </p:nvSpPr>
        <p:spPr/>
        <p:txBody>
          <a:bodyPr/>
          <a:lstStyle>
            <a:lvl1pPr>
              <a:defRPr/>
            </a:lvl1pPr>
          </a:lstStyle>
          <a:p>
            <a:pPr lvl="0"/>
            <a:endParaRPr lang="it-IT"/>
          </a:p>
        </p:txBody>
      </p:sp>
      <p:sp>
        <p:nvSpPr>
          <p:cNvPr id="6" name="Segnaposto numero diapositiva 5">
            <a:extLst>
              <a:ext uri="{FF2B5EF4-FFF2-40B4-BE49-F238E27FC236}">
                <a16:creationId xmlns:a16="http://schemas.microsoft.com/office/drawing/2014/main" id="{1AFB9FBC-EA30-422B-A02C-A95608CE6749}"/>
              </a:ext>
            </a:extLst>
          </p:cNvPr>
          <p:cNvSpPr txBox="1">
            <a:spLocks noGrp="1"/>
          </p:cNvSpPr>
          <p:nvPr>
            <p:ph type="sldNum" sz="quarter" idx="8"/>
          </p:nvPr>
        </p:nvSpPr>
        <p:spPr/>
        <p:txBody>
          <a:bodyPr/>
          <a:lstStyle>
            <a:lvl1pPr>
              <a:defRPr/>
            </a:lvl1pPr>
          </a:lstStyle>
          <a:p>
            <a:pPr lvl="0"/>
            <a:fld id="{38A650F1-AC48-4665-8375-9304052AD211}" type="slidenum">
              <a:t>‹N›</a:t>
            </a:fld>
            <a:endParaRPr lang="it-IT"/>
          </a:p>
        </p:txBody>
      </p:sp>
    </p:spTree>
    <p:extLst>
      <p:ext uri="{BB962C8B-B14F-4D97-AF65-F5344CB8AC3E}">
        <p14:creationId xmlns:p14="http://schemas.microsoft.com/office/powerpoint/2010/main" val="11891766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B340EF7-EEA6-4E70-8A5C-DEE868581644}"/>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FBB420B7-6735-4FE0-BEAC-9E43ABD93E67}"/>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8BF0D2CD-A6D1-494D-8352-D09A873608B4}"/>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EBA27487-4741-4FC5-88E6-61442944DDA2}"/>
              </a:ext>
            </a:extLst>
          </p:cNvPr>
          <p:cNvSpPr txBox="1">
            <a:spLocks noGrp="1"/>
          </p:cNvSpPr>
          <p:nvPr>
            <p:ph type="dt" sz="half" idx="7"/>
          </p:nvPr>
        </p:nvSpPr>
        <p:spPr/>
        <p:txBody>
          <a:bodyPr/>
          <a:lstStyle>
            <a:lvl1pPr>
              <a:defRPr/>
            </a:lvl1pPr>
          </a:lstStyle>
          <a:p>
            <a:pPr lvl="0"/>
            <a:fld id="{2D16D42F-DA38-45D3-A65F-0CC4E20D409B}" type="datetime1">
              <a:rPr lang="it-IT"/>
              <a:pPr lvl="0"/>
              <a:t>13/09/2024</a:t>
            </a:fld>
            <a:endParaRPr lang="it-IT"/>
          </a:p>
        </p:txBody>
      </p:sp>
      <p:sp>
        <p:nvSpPr>
          <p:cNvPr id="6" name="Segnaposto piè di pagina 5">
            <a:extLst>
              <a:ext uri="{FF2B5EF4-FFF2-40B4-BE49-F238E27FC236}">
                <a16:creationId xmlns:a16="http://schemas.microsoft.com/office/drawing/2014/main" id="{FA3F2407-84F5-4332-A35B-4EBF1F771B82}"/>
              </a:ext>
            </a:extLst>
          </p:cNvPr>
          <p:cNvSpPr txBox="1">
            <a:spLocks noGrp="1"/>
          </p:cNvSpPr>
          <p:nvPr>
            <p:ph type="ftr" sz="quarter" idx="9"/>
          </p:nvPr>
        </p:nvSpPr>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id="{F77CFF12-E823-4A98-9DE1-A0088C468675}"/>
              </a:ext>
            </a:extLst>
          </p:cNvPr>
          <p:cNvSpPr txBox="1">
            <a:spLocks noGrp="1"/>
          </p:cNvSpPr>
          <p:nvPr>
            <p:ph type="sldNum" sz="quarter" idx="8"/>
          </p:nvPr>
        </p:nvSpPr>
        <p:spPr/>
        <p:txBody>
          <a:bodyPr/>
          <a:lstStyle>
            <a:lvl1pPr>
              <a:defRPr/>
            </a:lvl1pPr>
          </a:lstStyle>
          <a:p>
            <a:pPr lvl="0"/>
            <a:fld id="{83920326-1FF6-409C-B018-039AA1DB0464}" type="slidenum">
              <a:t>‹N›</a:t>
            </a:fld>
            <a:endParaRPr lang="it-IT"/>
          </a:p>
        </p:txBody>
      </p:sp>
    </p:spTree>
    <p:extLst>
      <p:ext uri="{BB962C8B-B14F-4D97-AF65-F5344CB8AC3E}">
        <p14:creationId xmlns:p14="http://schemas.microsoft.com/office/powerpoint/2010/main" val="1706995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57D3DD0-4A80-44A7-8C6C-1B4945657282}"/>
              </a:ext>
            </a:extLst>
          </p:cNvPr>
          <p:cNvSpPr txBox="1">
            <a:spLocks noGrp="1"/>
          </p:cNvSpPr>
          <p:nvPr>
            <p:ph type="title"/>
          </p:nvPr>
        </p:nvSpPr>
        <p:spPr>
          <a:xfrm>
            <a:off x="839784" y="365129"/>
            <a:ext cx="10515600" cy="1325559"/>
          </a:xfrm>
        </p:spPr>
        <p:txBody>
          <a:bodyPr/>
          <a:lstStyle>
            <a:lvl1pPr>
              <a:defRPr/>
            </a:lvl1p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778C4996-5A2D-43A7-88C4-DA4D52D70EE2}"/>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it-IT"/>
              <a:t>Modifica gli stili del testo dello schema</a:t>
            </a:r>
          </a:p>
        </p:txBody>
      </p:sp>
      <p:sp>
        <p:nvSpPr>
          <p:cNvPr id="4" name="Segnaposto contenuto 3">
            <a:extLst>
              <a:ext uri="{FF2B5EF4-FFF2-40B4-BE49-F238E27FC236}">
                <a16:creationId xmlns:a16="http://schemas.microsoft.com/office/drawing/2014/main" id="{6FB39A97-5552-4624-9FE2-B0CE82C13F1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3AC5C7C3-333F-439C-8161-81EFAAD08BE1}"/>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it-IT"/>
              <a:t>Modifica gli stili del testo dello schema</a:t>
            </a:r>
          </a:p>
        </p:txBody>
      </p:sp>
      <p:sp>
        <p:nvSpPr>
          <p:cNvPr id="6" name="Segnaposto contenuto 5">
            <a:extLst>
              <a:ext uri="{FF2B5EF4-FFF2-40B4-BE49-F238E27FC236}">
                <a16:creationId xmlns:a16="http://schemas.microsoft.com/office/drawing/2014/main" id="{C65E2B76-CD3E-4504-A10C-0BEC8B2797C9}"/>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F5ADDE2D-F717-4D8C-9622-FAC303728E03}"/>
              </a:ext>
            </a:extLst>
          </p:cNvPr>
          <p:cNvSpPr txBox="1">
            <a:spLocks noGrp="1"/>
          </p:cNvSpPr>
          <p:nvPr>
            <p:ph type="dt" sz="half" idx="7"/>
          </p:nvPr>
        </p:nvSpPr>
        <p:spPr/>
        <p:txBody>
          <a:bodyPr/>
          <a:lstStyle>
            <a:lvl1pPr>
              <a:defRPr/>
            </a:lvl1pPr>
          </a:lstStyle>
          <a:p>
            <a:pPr lvl="0"/>
            <a:fld id="{5AD09E8A-BA75-4CA0-AF54-D5C2DA33B203}" type="datetime1">
              <a:rPr lang="it-IT"/>
              <a:pPr lvl="0"/>
              <a:t>13/09/2024</a:t>
            </a:fld>
            <a:endParaRPr lang="it-IT"/>
          </a:p>
        </p:txBody>
      </p:sp>
      <p:sp>
        <p:nvSpPr>
          <p:cNvPr id="8" name="Segnaposto piè di pagina 7">
            <a:extLst>
              <a:ext uri="{FF2B5EF4-FFF2-40B4-BE49-F238E27FC236}">
                <a16:creationId xmlns:a16="http://schemas.microsoft.com/office/drawing/2014/main" id="{FB9852F7-B6CF-4881-B2F6-781513547EC3}"/>
              </a:ext>
            </a:extLst>
          </p:cNvPr>
          <p:cNvSpPr txBox="1">
            <a:spLocks noGrp="1"/>
          </p:cNvSpPr>
          <p:nvPr>
            <p:ph type="ftr" sz="quarter" idx="9"/>
          </p:nvPr>
        </p:nvSpPr>
        <p:spPr/>
        <p:txBody>
          <a:bodyPr/>
          <a:lstStyle>
            <a:lvl1pPr>
              <a:defRPr/>
            </a:lvl1pPr>
          </a:lstStyle>
          <a:p>
            <a:pPr lvl="0"/>
            <a:endParaRPr lang="it-IT"/>
          </a:p>
        </p:txBody>
      </p:sp>
      <p:sp>
        <p:nvSpPr>
          <p:cNvPr id="9" name="Segnaposto numero diapositiva 8">
            <a:extLst>
              <a:ext uri="{FF2B5EF4-FFF2-40B4-BE49-F238E27FC236}">
                <a16:creationId xmlns:a16="http://schemas.microsoft.com/office/drawing/2014/main" id="{53B8C643-A070-4393-B733-10EBF83882DE}"/>
              </a:ext>
            </a:extLst>
          </p:cNvPr>
          <p:cNvSpPr txBox="1">
            <a:spLocks noGrp="1"/>
          </p:cNvSpPr>
          <p:nvPr>
            <p:ph type="sldNum" sz="quarter" idx="8"/>
          </p:nvPr>
        </p:nvSpPr>
        <p:spPr/>
        <p:txBody>
          <a:bodyPr/>
          <a:lstStyle>
            <a:lvl1pPr>
              <a:defRPr/>
            </a:lvl1pPr>
          </a:lstStyle>
          <a:p>
            <a:pPr lvl="0"/>
            <a:fld id="{007FC461-BBA6-454C-A226-868402AF9C28}" type="slidenum">
              <a:t>‹N›</a:t>
            </a:fld>
            <a:endParaRPr lang="it-IT"/>
          </a:p>
        </p:txBody>
      </p:sp>
    </p:spTree>
    <p:extLst>
      <p:ext uri="{BB962C8B-B14F-4D97-AF65-F5344CB8AC3E}">
        <p14:creationId xmlns:p14="http://schemas.microsoft.com/office/powerpoint/2010/main" val="31873430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B34971D-C12B-4C09-AADD-8EF9B39CA4AD}"/>
              </a:ext>
            </a:extLst>
          </p:cNvPr>
          <p:cNvSpPr txBox="1">
            <a:spLocks noGrp="1"/>
          </p:cNvSpPr>
          <p:nvPr>
            <p:ph type="title"/>
          </p:nvPr>
        </p:nvSpPr>
        <p:spPr/>
        <p:txBody>
          <a:bodyPr/>
          <a:lstStyle>
            <a:lvl1pPr>
              <a:defRPr/>
            </a:lvl1pPr>
          </a:lstStyle>
          <a:p>
            <a:pPr lvl="0"/>
            <a:r>
              <a:rPr lang="it-IT"/>
              <a:t>Fare clic per modificare lo stile del titolo dello schema</a:t>
            </a:r>
          </a:p>
        </p:txBody>
      </p:sp>
      <p:sp>
        <p:nvSpPr>
          <p:cNvPr id="3" name="Segnaposto data 2">
            <a:extLst>
              <a:ext uri="{FF2B5EF4-FFF2-40B4-BE49-F238E27FC236}">
                <a16:creationId xmlns:a16="http://schemas.microsoft.com/office/drawing/2014/main" id="{2B17A6E5-A4B2-45AE-880C-992DDE87C85D}"/>
              </a:ext>
            </a:extLst>
          </p:cNvPr>
          <p:cNvSpPr txBox="1">
            <a:spLocks noGrp="1"/>
          </p:cNvSpPr>
          <p:nvPr>
            <p:ph type="dt" sz="half" idx="7"/>
          </p:nvPr>
        </p:nvSpPr>
        <p:spPr/>
        <p:txBody>
          <a:bodyPr/>
          <a:lstStyle>
            <a:lvl1pPr>
              <a:defRPr/>
            </a:lvl1pPr>
          </a:lstStyle>
          <a:p>
            <a:pPr lvl="0"/>
            <a:fld id="{7056B48B-1BAC-44CD-8313-1FF034EC72C6}" type="datetime1">
              <a:rPr lang="it-IT"/>
              <a:pPr lvl="0"/>
              <a:t>13/09/2024</a:t>
            </a:fld>
            <a:endParaRPr lang="it-IT"/>
          </a:p>
        </p:txBody>
      </p:sp>
      <p:sp>
        <p:nvSpPr>
          <p:cNvPr id="4" name="Segnaposto piè di pagina 3">
            <a:extLst>
              <a:ext uri="{FF2B5EF4-FFF2-40B4-BE49-F238E27FC236}">
                <a16:creationId xmlns:a16="http://schemas.microsoft.com/office/drawing/2014/main" id="{6674BB8D-9080-4BD6-A897-95BA0525424E}"/>
              </a:ext>
            </a:extLst>
          </p:cNvPr>
          <p:cNvSpPr txBox="1">
            <a:spLocks noGrp="1"/>
          </p:cNvSpPr>
          <p:nvPr>
            <p:ph type="ftr" sz="quarter" idx="9"/>
          </p:nvPr>
        </p:nvSpPr>
        <p:spPr/>
        <p:txBody>
          <a:bodyPr/>
          <a:lstStyle>
            <a:lvl1pPr>
              <a:defRPr/>
            </a:lvl1pPr>
          </a:lstStyle>
          <a:p>
            <a:pPr lvl="0"/>
            <a:endParaRPr lang="it-IT"/>
          </a:p>
        </p:txBody>
      </p:sp>
      <p:sp>
        <p:nvSpPr>
          <p:cNvPr id="5" name="Segnaposto numero diapositiva 4">
            <a:extLst>
              <a:ext uri="{FF2B5EF4-FFF2-40B4-BE49-F238E27FC236}">
                <a16:creationId xmlns:a16="http://schemas.microsoft.com/office/drawing/2014/main" id="{1512E945-44BC-4BA1-A13F-946BFF78AEAF}"/>
              </a:ext>
            </a:extLst>
          </p:cNvPr>
          <p:cNvSpPr txBox="1">
            <a:spLocks noGrp="1"/>
          </p:cNvSpPr>
          <p:nvPr>
            <p:ph type="sldNum" sz="quarter" idx="8"/>
          </p:nvPr>
        </p:nvSpPr>
        <p:spPr/>
        <p:txBody>
          <a:bodyPr/>
          <a:lstStyle>
            <a:lvl1pPr>
              <a:defRPr/>
            </a:lvl1pPr>
          </a:lstStyle>
          <a:p>
            <a:pPr lvl="0"/>
            <a:fld id="{261E511A-8CF9-4575-85B9-34E685D16C7E}" type="slidenum">
              <a:t>‹N›</a:t>
            </a:fld>
            <a:endParaRPr lang="it-IT"/>
          </a:p>
        </p:txBody>
      </p:sp>
    </p:spTree>
    <p:extLst>
      <p:ext uri="{BB962C8B-B14F-4D97-AF65-F5344CB8AC3E}">
        <p14:creationId xmlns:p14="http://schemas.microsoft.com/office/powerpoint/2010/main" val="3748397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11644C5D-B2EF-4643-8054-D8492893E390}"/>
              </a:ext>
            </a:extLst>
          </p:cNvPr>
          <p:cNvSpPr txBox="1">
            <a:spLocks noGrp="1"/>
          </p:cNvSpPr>
          <p:nvPr>
            <p:ph type="dt" sz="half" idx="7"/>
          </p:nvPr>
        </p:nvSpPr>
        <p:spPr/>
        <p:txBody>
          <a:bodyPr/>
          <a:lstStyle>
            <a:lvl1pPr>
              <a:defRPr/>
            </a:lvl1pPr>
          </a:lstStyle>
          <a:p>
            <a:pPr lvl="0"/>
            <a:fld id="{792363C5-87B9-4BD2-B464-B938525AD9C2}" type="datetime1">
              <a:rPr lang="it-IT"/>
              <a:pPr lvl="0"/>
              <a:t>13/09/2024</a:t>
            </a:fld>
            <a:endParaRPr lang="it-IT"/>
          </a:p>
        </p:txBody>
      </p:sp>
      <p:sp>
        <p:nvSpPr>
          <p:cNvPr id="3" name="Segnaposto piè di pagina 2">
            <a:extLst>
              <a:ext uri="{FF2B5EF4-FFF2-40B4-BE49-F238E27FC236}">
                <a16:creationId xmlns:a16="http://schemas.microsoft.com/office/drawing/2014/main" id="{EC91B240-AD12-47DB-9F8A-C19A3AD6BF2D}"/>
              </a:ext>
            </a:extLst>
          </p:cNvPr>
          <p:cNvSpPr txBox="1">
            <a:spLocks noGrp="1"/>
          </p:cNvSpPr>
          <p:nvPr>
            <p:ph type="ftr" sz="quarter" idx="9"/>
          </p:nvPr>
        </p:nvSpPr>
        <p:spPr/>
        <p:txBody>
          <a:bodyPr/>
          <a:lstStyle>
            <a:lvl1pPr>
              <a:defRPr/>
            </a:lvl1pPr>
          </a:lstStyle>
          <a:p>
            <a:pPr lvl="0"/>
            <a:endParaRPr lang="it-IT"/>
          </a:p>
        </p:txBody>
      </p:sp>
      <p:sp>
        <p:nvSpPr>
          <p:cNvPr id="4" name="Segnaposto numero diapositiva 3">
            <a:extLst>
              <a:ext uri="{FF2B5EF4-FFF2-40B4-BE49-F238E27FC236}">
                <a16:creationId xmlns:a16="http://schemas.microsoft.com/office/drawing/2014/main" id="{311236C0-AFCB-4D98-93CD-6F99A93C46AD}"/>
              </a:ext>
            </a:extLst>
          </p:cNvPr>
          <p:cNvSpPr txBox="1">
            <a:spLocks noGrp="1"/>
          </p:cNvSpPr>
          <p:nvPr>
            <p:ph type="sldNum" sz="quarter" idx="8"/>
          </p:nvPr>
        </p:nvSpPr>
        <p:spPr/>
        <p:txBody>
          <a:bodyPr/>
          <a:lstStyle>
            <a:lvl1pPr>
              <a:defRPr/>
            </a:lvl1pPr>
          </a:lstStyle>
          <a:p>
            <a:pPr lvl="0"/>
            <a:fld id="{1C2BFCE0-505B-4CCF-B9F5-325B3CF64315}" type="slidenum">
              <a:t>‹N›</a:t>
            </a:fld>
            <a:endParaRPr lang="it-IT"/>
          </a:p>
        </p:txBody>
      </p:sp>
    </p:spTree>
    <p:extLst>
      <p:ext uri="{BB962C8B-B14F-4D97-AF65-F5344CB8AC3E}">
        <p14:creationId xmlns:p14="http://schemas.microsoft.com/office/powerpoint/2010/main" val="8733169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83A015B5-E93C-432E-A3E5-C410FA5450A9}"/>
              </a:ext>
            </a:extLst>
          </p:cNvPr>
          <p:cNvSpPr txBox="1">
            <a:spLocks noGrp="1"/>
          </p:cNvSpPr>
          <p:nvPr>
            <p:ph type="title"/>
          </p:nvPr>
        </p:nvSpPr>
        <p:spPr>
          <a:xfrm>
            <a:off x="839784" y="457200"/>
            <a:ext cx="3932240" cy="1600200"/>
          </a:xfrm>
        </p:spPr>
        <p:txBody>
          <a:bodyPr anchor="b"/>
          <a:lstStyle>
            <a:lvl1pPr>
              <a:defRPr sz="3200"/>
            </a:lvl1pPr>
          </a:lstStyle>
          <a:p>
            <a:pPr lvl="0"/>
            <a:r>
              <a:rPr lang="it-IT"/>
              <a:t>Fare clic per modificare lo stile del titolo dello schema</a:t>
            </a:r>
          </a:p>
        </p:txBody>
      </p:sp>
      <p:sp>
        <p:nvSpPr>
          <p:cNvPr id="3" name="Segnaposto contenuto 2">
            <a:extLst>
              <a:ext uri="{FF2B5EF4-FFF2-40B4-BE49-F238E27FC236}">
                <a16:creationId xmlns:a16="http://schemas.microsoft.com/office/drawing/2014/main" id="{CA4B961C-B013-45DB-ACFA-EDB0177F16E3}"/>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0230DB9B-8DA0-4E86-B030-A2132651DAFD}"/>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it-IT"/>
              <a:t>Modifica gli stili del testo dello schema</a:t>
            </a:r>
          </a:p>
        </p:txBody>
      </p:sp>
      <p:sp>
        <p:nvSpPr>
          <p:cNvPr id="5" name="Segnaposto data 4">
            <a:extLst>
              <a:ext uri="{FF2B5EF4-FFF2-40B4-BE49-F238E27FC236}">
                <a16:creationId xmlns:a16="http://schemas.microsoft.com/office/drawing/2014/main" id="{1BDC80FE-F8D7-40B1-ACE9-C688023FA823}"/>
              </a:ext>
            </a:extLst>
          </p:cNvPr>
          <p:cNvSpPr txBox="1">
            <a:spLocks noGrp="1"/>
          </p:cNvSpPr>
          <p:nvPr>
            <p:ph type="dt" sz="half" idx="7"/>
          </p:nvPr>
        </p:nvSpPr>
        <p:spPr/>
        <p:txBody>
          <a:bodyPr/>
          <a:lstStyle>
            <a:lvl1pPr>
              <a:defRPr/>
            </a:lvl1pPr>
          </a:lstStyle>
          <a:p>
            <a:pPr lvl="0"/>
            <a:fld id="{01AF8AFC-57DF-4F13-A094-3000746ABE35}" type="datetime1">
              <a:rPr lang="it-IT"/>
              <a:pPr lvl="0"/>
              <a:t>13/09/2024</a:t>
            </a:fld>
            <a:endParaRPr lang="it-IT"/>
          </a:p>
        </p:txBody>
      </p:sp>
      <p:sp>
        <p:nvSpPr>
          <p:cNvPr id="6" name="Segnaposto piè di pagina 5">
            <a:extLst>
              <a:ext uri="{FF2B5EF4-FFF2-40B4-BE49-F238E27FC236}">
                <a16:creationId xmlns:a16="http://schemas.microsoft.com/office/drawing/2014/main" id="{4A4020F8-4BB5-408B-8810-DEFD24CCBDA6}"/>
              </a:ext>
            </a:extLst>
          </p:cNvPr>
          <p:cNvSpPr txBox="1">
            <a:spLocks noGrp="1"/>
          </p:cNvSpPr>
          <p:nvPr>
            <p:ph type="ftr" sz="quarter" idx="9"/>
          </p:nvPr>
        </p:nvSpPr>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id="{14DD46CB-9DCA-4973-A5B6-296C7F8E6C6C}"/>
              </a:ext>
            </a:extLst>
          </p:cNvPr>
          <p:cNvSpPr txBox="1">
            <a:spLocks noGrp="1"/>
          </p:cNvSpPr>
          <p:nvPr>
            <p:ph type="sldNum" sz="quarter" idx="8"/>
          </p:nvPr>
        </p:nvSpPr>
        <p:spPr/>
        <p:txBody>
          <a:bodyPr/>
          <a:lstStyle>
            <a:lvl1pPr>
              <a:defRPr/>
            </a:lvl1pPr>
          </a:lstStyle>
          <a:p>
            <a:pPr lvl="0"/>
            <a:fld id="{EE1D5CD1-2E47-4D5D-A00A-0EB4D7487E5C}" type="slidenum">
              <a:t>‹N›</a:t>
            </a:fld>
            <a:endParaRPr lang="it-IT"/>
          </a:p>
        </p:txBody>
      </p:sp>
    </p:spTree>
    <p:extLst>
      <p:ext uri="{BB962C8B-B14F-4D97-AF65-F5344CB8AC3E}">
        <p14:creationId xmlns:p14="http://schemas.microsoft.com/office/powerpoint/2010/main" val="33080725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22013118-1B6D-4346-B147-2224F7C0E22E}"/>
              </a:ext>
            </a:extLst>
          </p:cNvPr>
          <p:cNvSpPr txBox="1">
            <a:spLocks noGrp="1"/>
          </p:cNvSpPr>
          <p:nvPr>
            <p:ph type="title"/>
          </p:nvPr>
        </p:nvSpPr>
        <p:spPr>
          <a:xfrm>
            <a:off x="839784" y="457200"/>
            <a:ext cx="3932240" cy="1600200"/>
          </a:xfrm>
        </p:spPr>
        <p:txBody>
          <a:bodyPr anchor="b"/>
          <a:lstStyle>
            <a:lvl1pPr>
              <a:defRPr sz="3200"/>
            </a:lvl1pPr>
          </a:lstStyle>
          <a:p>
            <a:pPr lvl="0"/>
            <a:r>
              <a:rPr lang="it-IT"/>
              <a:t>Fare clic per modificare lo stile del titolo dello schema</a:t>
            </a:r>
          </a:p>
        </p:txBody>
      </p:sp>
      <p:sp>
        <p:nvSpPr>
          <p:cNvPr id="3" name="Segnaposto immagine 2">
            <a:extLst>
              <a:ext uri="{FF2B5EF4-FFF2-40B4-BE49-F238E27FC236}">
                <a16:creationId xmlns:a16="http://schemas.microsoft.com/office/drawing/2014/main" id="{80E02E64-A20D-480E-A34C-557908D952FC}"/>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it-IT"/>
          </a:p>
        </p:txBody>
      </p:sp>
      <p:sp>
        <p:nvSpPr>
          <p:cNvPr id="4" name="Segnaposto testo 3">
            <a:extLst>
              <a:ext uri="{FF2B5EF4-FFF2-40B4-BE49-F238E27FC236}">
                <a16:creationId xmlns:a16="http://schemas.microsoft.com/office/drawing/2014/main" id="{41089032-78B0-46D4-A440-BA56FB7E5F9C}"/>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it-IT"/>
              <a:t>Modifica gli stili del testo dello schema</a:t>
            </a:r>
          </a:p>
        </p:txBody>
      </p:sp>
      <p:sp>
        <p:nvSpPr>
          <p:cNvPr id="5" name="Segnaposto data 4">
            <a:extLst>
              <a:ext uri="{FF2B5EF4-FFF2-40B4-BE49-F238E27FC236}">
                <a16:creationId xmlns:a16="http://schemas.microsoft.com/office/drawing/2014/main" id="{65ACCC3C-F4A8-4088-8CC0-ADCADE70EBA1}"/>
              </a:ext>
            </a:extLst>
          </p:cNvPr>
          <p:cNvSpPr txBox="1">
            <a:spLocks noGrp="1"/>
          </p:cNvSpPr>
          <p:nvPr>
            <p:ph type="dt" sz="half" idx="7"/>
          </p:nvPr>
        </p:nvSpPr>
        <p:spPr/>
        <p:txBody>
          <a:bodyPr/>
          <a:lstStyle>
            <a:lvl1pPr>
              <a:defRPr/>
            </a:lvl1pPr>
          </a:lstStyle>
          <a:p>
            <a:pPr lvl="0"/>
            <a:fld id="{51A73074-6C84-4C13-AE22-1F69E07A9965}" type="datetime1">
              <a:rPr lang="it-IT"/>
              <a:pPr lvl="0"/>
              <a:t>13/09/2024</a:t>
            </a:fld>
            <a:endParaRPr lang="it-IT"/>
          </a:p>
        </p:txBody>
      </p:sp>
      <p:sp>
        <p:nvSpPr>
          <p:cNvPr id="6" name="Segnaposto piè di pagina 5">
            <a:extLst>
              <a:ext uri="{FF2B5EF4-FFF2-40B4-BE49-F238E27FC236}">
                <a16:creationId xmlns:a16="http://schemas.microsoft.com/office/drawing/2014/main" id="{B2976DB8-C892-46AB-89CF-51C5EFF9B299}"/>
              </a:ext>
            </a:extLst>
          </p:cNvPr>
          <p:cNvSpPr txBox="1">
            <a:spLocks noGrp="1"/>
          </p:cNvSpPr>
          <p:nvPr>
            <p:ph type="ftr" sz="quarter" idx="9"/>
          </p:nvPr>
        </p:nvSpPr>
        <p:spPr/>
        <p:txBody>
          <a:bodyPr/>
          <a:lstStyle>
            <a:lvl1pPr>
              <a:defRPr/>
            </a:lvl1pPr>
          </a:lstStyle>
          <a:p>
            <a:pPr lvl="0"/>
            <a:endParaRPr lang="it-IT"/>
          </a:p>
        </p:txBody>
      </p:sp>
      <p:sp>
        <p:nvSpPr>
          <p:cNvPr id="7" name="Segnaposto numero diapositiva 6">
            <a:extLst>
              <a:ext uri="{FF2B5EF4-FFF2-40B4-BE49-F238E27FC236}">
                <a16:creationId xmlns:a16="http://schemas.microsoft.com/office/drawing/2014/main" id="{A55C534D-4BA8-42C5-BA97-9A545E262ED6}"/>
              </a:ext>
            </a:extLst>
          </p:cNvPr>
          <p:cNvSpPr txBox="1">
            <a:spLocks noGrp="1"/>
          </p:cNvSpPr>
          <p:nvPr>
            <p:ph type="sldNum" sz="quarter" idx="8"/>
          </p:nvPr>
        </p:nvSpPr>
        <p:spPr/>
        <p:txBody>
          <a:bodyPr/>
          <a:lstStyle>
            <a:lvl1pPr>
              <a:defRPr/>
            </a:lvl1pPr>
          </a:lstStyle>
          <a:p>
            <a:pPr lvl="0"/>
            <a:fld id="{396CB661-BD08-412C-9C0D-EE71475156BF}" type="slidenum">
              <a:t>‹N›</a:t>
            </a:fld>
            <a:endParaRPr lang="it-IT"/>
          </a:p>
        </p:txBody>
      </p:sp>
    </p:spTree>
    <p:extLst>
      <p:ext uri="{BB962C8B-B14F-4D97-AF65-F5344CB8AC3E}">
        <p14:creationId xmlns:p14="http://schemas.microsoft.com/office/powerpoint/2010/main" val="5400510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5000"/>
                <a:lumOff val="95000"/>
              </a:schemeClr>
            </a:gs>
            <a:gs pos="74000">
              <a:schemeClr val="accent6">
                <a:lumMod val="45000"/>
                <a:lumOff val="55000"/>
              </a:schemeClr>
            </a:gs>
            <a:gs pos="83000">
              <a:schemeClr val="accent6">
                <a:lumMod val="45000"/>
                <a:lumOff val="55000"/>
              </a:schemeClr>
            </a:gs>
            <a:gs pos="100000">
              <a:schemeClr val="accent6">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6089F36A-325F-4A34-9A18-6775FF452E29}"/>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it-IT"/>
              <a:t>Fare clic per modificare lo stile del titolo dello schema</a:t>
            </a:r>
          </a:p>
        </p:txBody>
      </p:sp>
      <p:sp>
        <p:nvSpPr>
          <p:cNvPr id="3" name="Segnaposto testo 2">
            <a:extLst>
              <a:ext uri="{FF2B5EF4-FFF2-40B4-BE49-F238E27FC236}">
                <a16:creationId xmlns:a16="http://schemas.microsoft.com/office/drawing/2014/main" id="{9EE79604-7634-4D55-87F6-64CA520D8FEA}"/>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C7A272F0-795F-4D4B-81A4-579EE4D09F87}"/>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fld id="{CF963776-8ACD-4D8F-8EF9-D4E83083B26F}" type="datetime1">
              <a:rPr lang="it-IT"/>
              <a:pPr lvl="0"/>
              <a:t>13/09/2024</a:t>
            </a:fld>
            <a:endParaRPr lang="it-IT"/>
          </a:p>
        </p:txBody>
      </p:sp>
      <p:sp>
        <p:nvSpPr>
          <p:cNvPr id="5" name="Segnaposto piè di pagina 4">
            <a:extLst>
              <a:ext uri="{FF2B5EF4-FFF2-40B4-BE49-F238E27FC236}">
                <a16:creationId xmlns:a16="http://schemas.microsoft.com/office/drawing/2014/main" id="{1B3C991B-1557-4D56-AF92-6812469F30E4}"/>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endParaRPr lang="it-IT"/>
          </a:p>
        </p:txBody>
      </p:sp>
      <p:sp>
        <p:nvSpPr>
          <p:cNvPr id="6" name="Segnaposto numero diapositiva 5">
            <a:extLst>
              <a:ext uri="{FF2B5EF4-FFF2-40B4-BE49-F238E27FC236}">
                <a16:creationId xmlns:a16="http://schemas.microsoft.com/office/drawing/2014/main" id="{451DD4CA-891A-4122-94B1-7D7FED9B4962}"/>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it-IT" sz="1200" b="0" i="0" u="none" strike="noStrike" kern="1200" cap="none" spc="0" baseline="0">
                <a:solidFill>
                  <a:srgbClr val="898989"/>
                </a:solidFill>
                <a:uFillTx/>
                <a:latin typeface="Calibri"/>
              </a:defRPr>
            </a:lvl1pPr>
          </a:lstStyle>
          <a:p>
            <a:pPr lvl="0"/>
            <a:fld id="{C93CB5BC-E24D-4D90-BF62-19DCF4D6AB68}" type="slidenum">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it-IT"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it-IT"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it-IT"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it-IT"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it-IT"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19.png"/><Relationship Id="rId4" Type="http://schemas.openxmlformats.org/officeDocument/2006/relationships/image" Target="../media/image18.png"/></Relationships>
</file>

<file path=ppt/slides/_rels/slide1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emf"/><Relationship Id="rId3" Type="http://schemas.openxmlformats.org/officeDocument/2006/relationships/image" Target="../media/image2.png"/><Relationship Id="rId7"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1.png"/><Relationship Id="rId7"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20.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29A713AA-12AC-4CCF-81B2-50CF4415C9BC}"/>
              </a:ext>
            </a:extLst>
          </p:cNvPr>
          <p:cNvPicPr>
            <a:picLocks noChangeAspect="1"/>
          </p:cNvPicPr>
          <p:nvPr/>
        </p:nvPicPr>
        <p:blipFill>
          <a:blip r:embed="rId2"/>
          <a:stretch>
            <a:fillRect/>
          </a:stretch>
        </p:blipFill>
        <p:spPr>
          <a:xfrm>
            <a:off x="1650862" y="143239"/>
            <a:ext cx="8406676" cy="2302010"/>
          </a:xfrm>
          <a:prstGeom prst="rect">
            <a:avLst/>
          </a:prstGeom>
        </p:spPr>
      </p:pic>
      <p:sp>
        <p:nvSpPr>
          <p:cNvPr id="8" name="Rettangolo 7">
            <a:extLst>
              <a:ext uri="{FF2B5EF4-FFF2-40B4-BE49-F238E27FC236}">
                <a16:creationId xmlns:a16="http://schemas.microsoft.com/office/drawing/2014/main" id="{8FAD0CB6-1CDE-44AD-9D3B-3D115CC6E50B}"/>
              </a:ext>
            </a:extLst>
          </p:cNvPr>
          <p:cNvSpPr/>
          <p:nvPr/>
        </p:nvSpPr>
        <p:spPr>
          <a:xfrm>
            <a:off x="475247" y="2666331"/>
            <a:ext cx="10757905" cy="2308324"/>
          </a:xfrm>
          <a:prstGeom prst="rect">
            <a:avLst/>
          </a:prstGeom>
        </p:spPr>
        <p:txBody>
          <a:bodyPr wrap="square">
            <a:spAutoFit/>
          </a:bodyPr>
          <a:lstStyle/>
          <a:p>
            <a:pPr algn="ctr"/>
            <a:r>
              <a:rPr lang="it-IT" sz="4800" dirty="0">
                <a:solidFill>
                  <a:srgbClr val="4472C4"/>
                </a:solidFill>
                <a:latin typeface="Bodoni MT" panose="02070603080606020203" pitchFamily="18" charset="0"/>
                <a:ea typeface="+mj-ea"/>
                <a:cs typeface="+mj-cs"/>
              </a:rPr>
              <a:t>ANALISI RISULTATI INVALSI 2023/2024</a:t>
            </a:r>
            <a:br>
              <a:rPr lang="it-IT" sz="4800" dirty="0">
                <a:solidFill>
                  <a:srgbClr val="4472C4"/>
                </a:solidFill>
                <a:latin typeface="Bodoni MT" panose="02070603080606020203" pitchFamily="18" charset="0"/>
                <a:ea typeface="+mj-ea"/>
                <a:cs typeface="+mj-cs"/>
              </a:rPr>
            </a:br>
            <a:r>
              <a:rPr lang="it-IT" sz="4800" dirty="0">
                <a:solidFill>
                  <a:srgbClr val="4472C4"/>
                </a:solidFill>
                <a:latin typeface="Bodoni MT" panose="02070603080606020203" pitchFamily="18" charset="0"/>
                <a:ea typeface="+mj-ea"/>
                <a:cs typeface="+mj-cs"/>
              </a:rPr>
              <a:t>Secondaria primo grado</a:t>
            </a:r>
            <a:endParaRPr lang="it-IT" dirty="0"/>
          </a:p>
        </p:txBody>
      </p:sp>
      <p:sp>
        <p:nvSpPr>
          <p:cNvPr id="9" name="Rettangolo 8">
            <a:extLst>
              <a:ext uri="{FF2B5EF4-FFF2-40B4-BE49-F238E27FC236}">
                <a16:creationId xmlns:a16="http://schemas.microsoft.com/office/drawing/2014/main" id="{DA805703-6B0C-4EC4-8C90-19AEB0C95026}"/>
              </a:ext>
            </a:extLst>
          </p:cNvPr>
          <p:cNvSpPr/>
          <p:nvPr/>
        </p:nvSpPr>
        <p:spPr>
          <a:xfrm>
            <a:off x="8378306" y="6151920"/>
            <a:ext cx="3613618" cy="369332"/>
          </a:xfrm>
          <a:prstGeom prst="rect">
            <a:avLst/>
          </a:prstGeom>
        </p:spPr>
        <p:txBody>
          <a:bodyPr wrap="none">
            <a:spAutoFit/>
          </a:bodyPr>
          <a:lstStyle/>
          <a:p>
            <a:pPr lvl="0"/>
            <a:r>
              <a:rPr lang="it-IT" dirty="0">
                <a:solidFill>
                  <a:srgbClr val="0070C0"/>
                </a:solidFill>
              </a:rPr>
              <a:t>Referente Valutazione: Maria Caruso</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1C6B826A-A539-48CB-B57B-E69B79B2AD1B}"/>
              </a:ext>
            </a:extLst>
          </p:cNvPr>
          <p:cNvSpPr/>
          <p:nvPr/>
        </p:nvSpPr>
        <p:spPr>
          <a:xfrm>
            <a:off x="2698678" y="229116"/>
            <a:ext cx="6794643" cy="400110"/>
          </a:xfrm>
          <a:prstGeom prst="rect">
            <a:avLst/>
          </a:prstGeom>
        </p:spPr>
        <p:txBody>
          <a:bodyPr wrap="square">
            <a:spAutoFit/>
          </a:bodyPr>
          <a:lstStyle/>
          <a:p>
            <a:pPr lvl="0"/>
            <a:r>
              <a:rPr lang="it-IT" sz="2000" b="1" dirty="0">
                <a:solidFill>
                  <a:prstClr val="black"/>
                </a:solidFill>
              </a:rPr>
              <a:t>PUNTEGGI GENERALI –MATEMATICA-CONFRONTO TRA CLASSI </a:t>
            </a:r>
            <a:endParaRPr lang="it-IT" dirty="0">
              <a:solidFill>
                <a:prstClr val="black"/>
              </a:solidFill>
            </a:endParaRPr>
          </a:p>
        </p:txBody>
      </p:sp>
      <p:pic>
        <p:nvPicPr>
          <p:cNvPr id="5" name="Immagine 4">
            <a:extLst>
              <a:ext uri="{FF2B5EF4-FFF2-40B4-BE49-F238E27FC236}">
                <a16:creationId xmlns:a16="http://schemas.microsoft.com/office/drawing/2014/main" id="{4F152505-30E4-41F3-A998-2C323B2D1299}"/>
              </a:ext>
            </a:extLst>
          </p:cNvPr>
          <p:cNvPicPr>
            <a:picLocks noChangeAspect="1"/>
          </p:cNvPicPr>
          <p:nvPr/>
        </p:nvPicPr>
        <p:blipFill>
          <a:blip r:embed="rId3"/>
          <a:stretch>
            <a:fillRect/>
          </a:stretch>
        </p:blipFill>
        <p:spPr>
          <a:xfrm>
            <a:off x="0" y="629226"/>
            <a:ext cx="12192000" cy="3682089"/>
          </a:xfrm>
          <a:prstGeom prst="rect">
            <a:avLst/>
          </a:prstGeom>
        </p:spPr>
      </p:pic>
      <p:sp>
        <p:nvSpPr>
          <p:cNvPr id="2" name="CasellaDiTesto 1">
            <a:extLst>
              <a:ext uri="{FF2B5EF4-FFF2-40B4-BE49-F238E27FC236}">
                <a16:creationId xmlns:a16="http://schemas.microsoft.com/office/drawing/2014/main" id="{D84F4A56-6C83-48A5-82A0-31420121869C}"/>
              </a:ext>
            </a:extLst>
          </p:cNvPr>
          <p:cNvSpPr txBox="1"/>
          <p:nvPr/>
        </p:nvSpPr>
        <p:spPr>
          <a:xfrm>
            <a:off x="205483" y="4633644"/>
            <a:ext cx="11866652" cy="1600438"/>
          </a:xfrm>
          <a:prstGeom prst="rect">
            <a:avLst/>
          </a:prstGeom>
          <a:noFill/>
        </p:spPr>
        <p:txBody>
          <a:bodyPr wrap="square" rtlCol="0">
            <a:spAutoFit/>
          </a:bodyPr>
          <a:lstStyle/>
          <a:p>
            <a:pPr algn="just"/>
            <a:r>
              <a:rPr lang="it-IT" sz="2000" dirty="0"/>
              <a:t>In Matematica il dato degli esiti Invalsi, nella maggior parte delle classi, risulta essere significativamente superiore rispetto sia alla media del punteggio regionale che del punteggio per il Sud e Isole. Una classe ha raggiunto anche un risultato significativamente superiore rispetto alla media nazionale ed un’altra per lo 0,2% non ha raggiunto quest’ultima.</a:t>
            </a:r>
          </a:p>
          <a:p>
            <a:endParaRPr lang="it-IT" dirty="0"/>
          </a:p>
        </p:txBody>
      </p:sp>
    </p:spTree>
    <p:extLst>
      <p:ext uri="{BB962C8B-B14F-4D97-AF65-F5344CB8AC3E}">
        <p14:creationId xmlns:p14="http://schemas.microsoft.com/office/powerpoint/2010/main" val="23943316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E7E28F5-31D3-42B1-B10D-F19364545C6F}"/>
              </a:ext>
            </a:extLst>
          </p:cNvPr>
          <p:cNvPicPr>
            <a:picLocks noChangeAspect="1"/>
          </p:cNvPicPr>
          <p:nvPr/>
        </p:nvPicPr>
        <p:blipFill>
          <a:blip r:embed="rId2"/>
          <a:stretch>
            <a:fillRect/>
          </a:stretch>
        </p:blipFill>
        <p:spPr>
          <a:xfrm>
            <a:off x="744876" y="47001"/>
            <a:ext cx="10702247" cy="4653484"/>
          </a:xfrm>
          <a:prstGeom prst="rect">
            <a:avLst/>
          </a:prstGeom>
        </p:spPr>
      </p:pic>
      <p:pic>
        <p:nvPicPr>
          <p:cNvPr id="5" name="Immagine 4">
            <a:extLst>
              <a:ext uri="{FF2B5EF4-FFF2-40B4-BE49-F238E27FC236}">
                <a16:creationId xmlns:a16="http://schemas.microsoft.com/office/drawing/2014/main" id="{A23004EF-6514-4747-99CE-DB40F27686BD}"/>
              </a:ext>
            </a:extLst>
          </p:cNvPr>
          <p:cNvPicPr>
            <a:picLocks noChangeAspect="1"/>
          </p:cNvPicPr>
          <p:nvPr/>
        </p:nvPicPr>
        <p:blipFill>
          <a:blip r:embed="rId3"/>
          <a:stretch>
            <a:fillRect/>
          </a:stretch>
        </p:blipFill>
        <p:spPr>
          <a:xfrm>
            <a:off x="744875" y="4700485"/>
            <a:ext cx="10702247" cy="2110514"/>
          </a:xfrm>
          <a:prstGeom prst="rect">
            <a:avLst/>
          </a:prstGeom>
        </p:spPr>
      </p:pic>
    </p:spTree>
    <p:extLst>
      <p:ext uri="{BB962C8B-B14F-4D97-AF65-F5344CB8AC3E}">
        <p14:creationId xmlns:p14="http://schemas.microsoft.com/office/powerpoint/2010/main" val="30359208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C51596DA-7357-4E03-A9BE-A71006EE35CC}"/>
              </a:ext>
            </a:extLst>
          </p:cNvPr>
          <p:cNvPicPr>
            <a:picLocks noChangeAspect="1"/>
          </p:cNvPicPr>
          <p:nvPr/>
        </p:nvPicPr>
        <p:blipFill>
          <a:blip r:embed="rId2"/>
          <a:stretch>
            <a:fillRect/>
          </a:stretch>
        </p:blipFill>
        <p:spPr>
          <a:xfrm>
            <a:off x="0" y="349852"/>
            <a:ext cx="12192000" cy="6158295"/>
          </a:xfrm>
          <a:prstGeom prst="rect">
            <a:avLst/>
          </a:prstGeom>
        </p:spPr>
      </p:pic>
    </p:spTree>
    <p:extLst>
      <p:ext uri="{BB962C8B-B14F-4D97-AF65-F5344CB8AC3E}">
        <p14:creationId xmlns:p14="http://schemas.microsoft.com/office/powerpoint/2010/main" val="11088553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E68A538-0B01-44BC-AD81-9A8D8794E777}"/>
              </a:ext>
            </a:extLst>
          </p:cNvPr>
          <p:cNvPicPr>
            <a:picLocks noChangeAspect="1"/>
          </p:cNvPicPr>
          <p:nvPr/>
        </p:nvPicPr>
        <p:blipFill rotWithShape="1">
          <a:blip r:embed="rId2"/>
          <a:srcRect b="61422"/>
          <a:stretch/>
        </p:blipFill>
        <p:spPr>
          <a:xfrm>
            <a:off x="0" y="0"/>
            <a:ext cx="12192000" cy="955498"/>
          </a:xfrm>
          <a:prstGeom prst="rect">
            <a:avLst/>
          </a:prstGeom>
        </p:spPr>
      </p:pic>
      <p:pic>
        <p:nvPicPr>
          <p:cNvPr id="2" name="Immagine 1">
            <a:extLst>
              <a:ext uri="{FF2B5EF4-FFF2-40B4-BE49-F238E27FC236}">
                <a16:creationId xmlns:a16="http://schemas.microsoft.com/office/drawing/2014/main" id="{9FFBEF6D-8C29-4C05-8912-66B16E64FC86}"/>
              </a:ext>
            </a:extLst>
          </p:cNvPr>
          <p:cNvPicPr>
            <a:picLocks noChangeAspect="1"/>
          </p:cNvPicPr>
          <p:nvPr/>
        </p:nvPicPr>
        <p:blipFill rotWithShape="1">
          <a:blip r:embed="rId3"/>
          <a:srcRect t="57348"/>
          <a:stretch/>
        </p:blipFill>
        <p:spPr>
          <a:xfrm>
            <a:off x="0" y="955497"/>
            <a:ext cx="12192000" cy="1037691"/>
          </a:xfrm>
          <a:prstGeom prst="rect">
            <a:avLst/>
          </a:prstGeom>
        </p:spPr>
      </p:pic>
      <p:pic>
        <p:nvPicPr>
          <p:cNvPr id="3" name="Immagine 2">
            <a:extLst>
              <a:ext uri="{FF2B5EF4-FFF2-40B4-BE49-F238E27FC236}">
                <a16:creationId xmlns:a16="http://schemas.microsoft.com/office/drawing/2014/main" id="{5AE36C7B-1B22-4D15-A822-611C17E10A13}"/>
              </a:ext>
            </a:extLst>
          </p:cNvPr>
          <p:cNvPicPr>
            <a:picLocks noChangeAspect="1"/>
          </p:cNvPicPr>
          <p:nvPr/>
        </p:nvPicPr>
        <p:blipFill>
          <a:blip r:embed="rId4"/>
          <a:stretch>
            <a:fillRect/>
          </a:stretch>
        </p:blipFill>
        <p:spPr>
          <a:xfrm>
            <a:off x="2175915" y="1993188"/>
            <a:ext cx="7840169" cy="4872332"/>
          </a:xfrm>
          <a:prstGeom prst="rect">
            <a:avLst/>
          </a:prstGeom>
        </p:spPr>
      </p:pic>
      <p:sp>
        <p:nvSpPr>
          <p:cNvPr id="5" name="CasellaDiTesto 4">
            <a:extLst>
              <a:ext uri="{FF2B5EF4-FFF2-40B4-BE49-F238E27FC236}">
                <a16:creationId xmlns:a16="http://schemas.microsoft.com/office/drawing/2014/main" id="{8D631D1F-47A9-424F-A0C2-93B782820084}"/>
              </a:ext>
            </a:extLst>
          </p:cNvPr>
          <p:cNvSpPr txBox="1"/>
          <p:nvPr/>
        </p:nvSpPr>
        <p:spPr>
          <a:xfrm>
            <a:off x="133564" y="2383604"/>
            <a:ext cx="1921267" cy="2831544"/>
          </a:xfrm>
          <a:prstGeom prst="rect">
            <a:avLst/>
          </a:prstGeom>
          <a:noFill/>
        </p:spPr>
        <p:txBody>
          <a:bodyPr wrap="square" rtlCol="0">
            <a:spAutoFit/>
          </a:bodyPr>
          <a:lstStyle/>
          <a:p>
            <a:r>
              <a:rPr lang="it-IT" sz="2000" dirty="0"/>
              <a:t>La media dei livelli negli ultimi 4 anni è diventata sempre più positiva, infatti è passata dal 39,6% al 54,6 %.</a:t>
            </a:r>
          </a:p>
          <a:p>
            <a:endParaRPr lang="it-IT" dirty="0"/>
          </a:p>
        </p:txBody>
      </p:sp>
    </p:spTree>
    <p:extLst>
      <p:ext uri="{BB962C8B-B14F-4D97-AF65-F5344CB8AC3E}">
        <p14:creationId xmlns:p14="http://schemas.microsoft.com/office/powerpoint/2010/main" val="1485012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9EA27787-4250-4D60-BD39-DA3C04FD2E67}"/>
              </a:ext>
            </a:extLst>
          </p:cNvPr>
          <p:cNvSpPr/>
          <p:nvPr/>
        </p:nvSpPr>
        <p:spPr>
          <a:xfrm>
            <a:off x="1414409" y="85277"/>
            <a:ext cx="9363182" cy="400110"/>
          </a:xfrm>
          <a:prstGeom prst="rect">
            <a:avLst/>
          </a:prstGeom>
        </p:spPr>
        <p:txBody>
          <a:bodyPr wrap="square">
            <a:spAutoFit/>
          </a:bodyPr>
          <a:lstStyle/>
          <a:p>
            <a:pPr lvl="0"/>
            <a:r>
              <a:rPr lang="it-IT" sz="2000" b="1" dirty="0">
                <a:solidFill>
                  <a:prstClr val="black"/>
                </a:solidFill>
              </a:rPr>
              <a:t>DISTRIBUZIONE DEGLI STUDENTI NEI LIVELLI DI COMPETENZE-INGLESE READING </a:t>
            </a:r>
          </a:p>
        </p:txBody>
      </p:sp>
      <p:pic>
        <p:nvPicPr>
          <p:cNvPr id="6" name="Immagine 5">
            <a:extLst>
              <a:ext uri="{FF2B5EF4-FFF2-40B4-BE49-F238E27FC236}">
                <a16:creationId xmlns:a16="http://schemas.microsoft.com/office/drawing/2014/main" id="{12286F29-EE81-4F28-8714-821D9D1F80BB}"/>
              </a:ext>
            </a:extLst>
          </p:cNvPr>
          <p:cNvPicPr>
            <a:picLocks noChangeAspect="1"/>
          </p:cNvPicPr>
          <p:nvPr/>
        </p:nvPicPr>
        <p:blipFill>
          <a:blip r:embed="rId2"/>
          <a:stretch>
            <a:fillRect/>
          </a:stretch>
        </p:blipFill>
        <p:spPr>
          <a:xfrm>
            <a:off x="0" y="485387"/>
            <a:ext cx="12192000" cy="4245970"/>
          </a:xfrm>
          <a:prstGeom prst="rect">
            <a:avLst/>
          </a:prstGeom>
        </p:spPr>
      </p:pic>
      <p:pic>
        <p:nvPicPr>
          <p:cNvPr id="3" name="Immagine 2">
            <a:extLst>
              <a:ext uri="{FF2B5EF4-FFF2-40B4-BE49-F238E27FC236}">
                <a16:creationId xmlns:a16="http://schemas.microsoft.com/office/drawing/2014/main" id="{E331785A-9BCD-46B4-82EF-E34B01CD178F}"/>
              </a:ext>
            </a:extLst>
          </p:cNvPr>
          <p:cNvPicPr>
            <a:picLocks noChangeAspect="1"/>
          </p:cNvPicPr>
          <p:nvPr/>
        </p:nvPicPr>
        <p:blipFill>
          <a:blip r:embed="rId3"/>
          <a:stretch>
            <a:fillRect/>
          </a:stretch>
        </p:blipFill>
        <p:spPr>
          <a:xfrm>
            <a:off x="5486897" y="1066854"/>
            <a:ext cx="396274" cy="347502"/>
          </a:xfrm>
          <a:prstGeom prst="rect">
            <a:avLst/>
          </a:prstGeom>
        </p:spPr>
      </p:pic>
      <p:pic>
        <p:nvPicPr>
          <p:cNvPr id="4" name="Immagine 3">
            <a:extLst>
              <a:ext uri="{FF2B5EF4-FFF2-40B4-BE49-F238E27FC236}">
                <a16:creationId xmlns:a16="http://schemas.microsoft.com/office/drawing/2014/main" id="{8CF0F036-09E5-405D-A888-BC971CA8D033}"/>
              </a:ext>
            </a:extLst>
          </p:cNvPr>
          <p:cNvPicPr>
            <a:picLocks noChangeAspect="1"/>
          </p:cNvPicPr>
          <p:nvPr/>
        </p:nvPicPr>
        <p:blipFill>
          <a:blip r:embed="rId4"/>
          <a:stretch>
            <a:fillRect/>
          </a:stretch>
        </p:blipFill>
        <p:spPr>
          <a:xfrm>
            <a:off x="8009822" y="1091240"/>
            <a:ext cx="323116" cy="323116"/>
          </a:xfrm>
          <a:prstGeom prst="rect">
            <a:avLst/>
          </a:prstGeom>
        </p:spPr>
      </p:pic>
      <p:pic>
        <p:nvPicPr>
          <p:cNvPr id="7" name="Immagine 6">
            <a:extLst>
              <a:ext uri="{FF2B5EF4-FFF2-40B4-BE49-F238E27FC236}">
                <a16:creationId xmlns:a16="http://schemas.microsoft.com/office/drawing/2014/main" id="{6E525379-090A-44D8-BD0A-A4066D0201BF}"/>
              </a:ext>
            </a:extLst>
          </p:cNvPr>
          <p:cNvPicPr>
            <a:picLocks noChangeAspect="1"/>
          </p:cNvPicPr>
          <p:nvPr/>
        </p:nvPicPr>
        <p:blipFill>
          <a:blip r:embed="rId5"/>
          <a:stretch>
            <a:fillRect/>
          </a:stretch>
        </p:blipFill>
        <p:spPr>
          <a:xfrm>
            <a:off x="10057218" y="1066854"/>
            <a:ext cx="402371" cy="445047"/>
          </a:xfrm>
          <a:prstGeom prst="rect">
            <a:avLst/>
          </a:prstGeom>
        </p:spPr>
      </p:pic>
      <p:pic>
        <p:nvPicPr>
          <p:cNvPr id="27" name="Immagine 26">
            <a:extLst>
              <a:ext uri="{FF2B5EF4-FFF2-40B4-BE49-F238E27FC236}">
                <a16:creationId xmlns:a16="http://schemas.microsoft.com/office/drawing/2014/main" id="{8EF0FF32-C2F0-41AD-8AD7-E40ECC7FF8FB}"/>
              </a:ext>
            </a:extLst>
          </p:cNvPr>
          <p:cNvPicPr>
            <a:picLocks noChangeAspect="1"/>
          </p:cNvPicPr>
          <p:nvPr/>
        </p:nvPicPr>
        <p:blipFill>
          <a:blip r:embed="rId6"/>
          <a:stretch>
            <a:fillRect/>
          </a:stretch>
        </p:blipFill>
        <p:spPr>
          <a:xfrm>
            <a:off x="10243335" y="1912011"/>
            <a:ext cx="1530849" cy="253437"/>
          </a:xfrm>
          <a:prstGeom prst="rect">
            <a:avLst/>
          </a:prstGeom>
        </p:spPr>
      </p:pic>
      <p:pic>
        <p:nvPicPr>
          <p:cNvPr id="28" name="Immagine 27">
            <a:extLst>
              <a:ext uri="{FF2B5EF4-FFF2-40B4-BE49-F238E27FC236}">
                <a16:creationId xmlns:a16="http://schemas.microsoft.com/office/drawing/2014/main" id="{25087E30-5FFB-41F5-B13E-1485D320EDC7}"/>
              </a:ext>
            </a:extLst>
          </p:cNvPr>
          <p:cNvPicPr>
            <a:picLocks noChangeAspect="1"/>
          </p:cNvPicPr>
          <p:nvPr/>
        </p:nvPicPr>
        <p:blipFill>
          <a:blip r:embed="rId6"/>
          <a:stretch>
            <a:fillRect/>
          </a:stretch>
        </p:blipFill>
        <p:spPr>
          <a:xfrm>
            <a:off x="10243335" y="2619328"/>
            <a:ext cx="1530849" cy="253437"/>
          </a:xfrm>
          <a:prstGeom prst="rect">
            <a:avLst/>
          </a:prstGeom>
        </p:spPr>
      </p:pic>
      <p:pic>
        <p:nvPicPr>
          <p:cNvPr id="29" name="Immagine 28">
            <a:extLst>
              <a:ext uri="{FF2B5EF4-FFF2-40B4-BE49-F238E27FC236}">
                <a16:creationId xmlns:a16="http://schemas.microsoft.com/office/drawing/2014/main" id="{716876EA-2C95-4B30-AB3C-86E4D63F2957}"/>
              </a:ext>
            </a:extLst>
          </p:cNvPr>
          <p:cNvPicPr>
            <a:picLocks noChangeAspect="1"/>
          </p:cNvPicPr>
          <p:nvPr/>
        </p:nvPicPr>
        <p:blipFill>
          <a:blip r:embed="rId7"/>
          <a:stretch>
            <a:fillRect/>
          </a:stretch>
        </p:blipFill>
        <p:spPr>
          <a:xfrm>
            <a:off x="0" y="4731357"/>
            <a:ext cx="3677102" cy="2126643"/>
          </a:xfrm>
          <a:prstGeom prst="rect">
            <a:avLst/>
          </a:prstGeom>
        </p:spPr>
      </p:pic>
    </p:spTree>
    <p:extLst>
      <p:ext uri="{BB962C8B-B14F-4D97-AF65-F5344CB8AC3E}">
        <p14:creationId xmlns:p14="http://schemas.microsoft.com/office/powerpoint/2010/main" val="12354069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5BD95A45-DAF0-4FF8-8958-5425649B46F8}"/>
              </a:ext>
            </a:extLst>
          </p:cNvPr>
          <p:cNvPicPr>
            <a:picLocks noChangeAspect="1"/>
          </p:cNvPicPr>
          <p:nvPr/>
        </p:nvPicPr>
        <p:blipFill rotWithShape="1">
          <a:blip r:embed="rId2"/>
          <a:srcRect t="10889"/>
          <a:stretch/>
        </p:blipFill>
        <p:spPr>
          <a:xfrm>
            <a:off x="0" y="318436"/>
            <a:ext cx="12192000" cy="5729339"/>
          </a:xfrm>
          <a:prstGeom prst="rect">
            <a:avLst/>
          </a:prstGeom>
        </p:spPr>
      </p:pic>
      <p:sp>
        <p:nvSpPr>
          <p:cNvPr id="2" name="CasellaDiTesto 1">
            <a:extLst>
              <a:ext uri="{FF2B5EF4-FFF2-40B4-BE49-F238E27FC236}">
                <a16:creationId xmlns:a16="http://schemas.microsoft.com/office/drawing/2014/main" id="{B6011D63-A01A-43F1-8E4F-7B5552182D9A}"/>
              </a:ext>
            </a:extLst>
          </p:cNvPr>
          <p:cNvSpPr txBox="1"/>
          <p:nvPr/>
        </p:nvSpPr>
        <p:spPr>
          <a:xfrm>
            <a:off x="7736441" y="1438920"/>
            <a:ext cx="1058238" cy="369332"/>
          </a:xfrm>
          <a:prstGeom prst="rect">
            <a:avLst/>
          </a:prstGeom>
          <a:noFill/>
        </p:spPr>
        <p:txBody>
          <a:bodyPr wrap="square" rtlCol="0">
            <a:spAutoFit/>
          </a:bodyPr>
          <a:lstStyle/>
          <a:p>
            <a:r>
              <a:rPr lang="it-IT" b="1" dirty="0">
                <a:solidFill>
                  <a:schemeClr val="bg1"/>
                </a:solidFill>
              </a:rPr>
              <a:t>76,9%</a:t>
            </a:r>
          </a:p>
        </p:txBody>
      </p:sp>
      <p:sp>
        <p:nvSpPr>
          <p:cNvPr id="3" name="CasellaDiTesto 2">
            <a:extLst>
              <a:ext uri="{FF2B5EF4-FFF2-40B4-BE49-F238E27FC236}">
                <a16:creationId xmlns:a16="http://schemas.microsoft.com/office/drawing/2014/main" id="{587A5D1A-C85A-4678-BB1A-728D9DE865D4}"/>
              </a:ext>
            </a:extLst>
          </p:cNvPr>
          <p:cNvSpPr txBox="1"/>
          <p:nvPr/>
        </p:nvSpPr>
        <p:spPr>
          <a:xfrm>
            <a:off x="7736441" y="1808252"/>
            <a:ext cx="647272" cy="369332"/>
          </a:xfrm>
          <a:prstGeom prst="rect">
            <a:avLst/>
          </a:prstGeom>
          <a:noFill/>
        </p:spPr>
        <p:txBody>
          <a:bodyPr wrap="square" rtlCol="0">
            <a:spAutoFit/>
          </a:bodyPr>
          <a:lstStyle/>
          <a:p>
            <a:r>
              <a:rPr lang="it-IT" b="1" dirty="0">
                <a:solidFill>
                  <a:schemeClr val="bg1"/>
                </a:solidFill>
              </a:rPr>
              <a:t>96%</a:t>
            </a:r>
          </a:p>
        </p:txBody>
      </p:sp>
      <p:sp>
        <p:nvSpPr>
          <p:cNvPr id="5" name="CasellaDiTesto 4">
            <a:extLst>
              <a:ext uri="{FF2B5EF4-FFF2-40B4-BE49-F238E27FC236}">
                <a16:creationId xmlns:a16="http://schemas.microsoft.com/office/drawing/2014/main" id="{A56D1934-AC8B-41EA-B033-7911AC750410}"/>
              </a:ext>
            </a:extLst>
          </p:cNvPr>
          <p:cNvSpPr txBox="1"/>
          <p:nvPr/>
        </p:nvSpPr>
        <p:spPr>
          <a:xfrm>
            <a:off x="7736441" y="2228147"/>
            <a:ext cx="780835" cy="369332"/>
          </a:xfrm>
          <a:prstGeom prst="rect">
            <a:avLst/>
          </a:prstGeom>
          <a:noFill/>
        </p:spPr>
        <p:txBody>
          <a:bodyPr wrap="square" rtlCol="0">
            <a:spAutoFit/>
          </a:bodyPr>
          <a:lstStyle/>
          <a:p>
            <a:r>
              <a:rPr lang="it-IT" b="1" dirty="0">
                <a:solidFill>
                  <a:schemeClr val="bg1"/>
                </a:solidFill>
              </a:rPr>
              <a:t>92%</a:t>
            </a:r>
          </a:p>
        </p:txBody>
      </p:sp>
      <p:sp>
        <p:nvSpPr>
          <p:cNvPr id="6" name="CasellaDiTesto 5">
            <a:extLst>
              <a:ext uri="{FF2B5EF4-FFF2-40B4-BE49-F238E27FC236}">
                <a16:creationId xmlns:a16="http://schemas.microsoft.com/office/drawing/2014/main" id="{FBC93186-7B56-484A-832A-6DE1D2F3E239}"/>
              </a:ext>
            </a:extLst>
          </p:cNvPr>
          <p:cNvSpPr txBox="1"/>
          <p:nvPr/>
        </p:nvSpPr>
        <p:spPr>
          <a:xfrm>
            <a:off x="7736440" y="2636666"/>
            <a:ext cx="780835" cy="369332"/>
          </a:xfrm>
          <a:prstGeom prst="rect">
            <a:avLst/>
          </a:prstGeom>
          <a:noFill/>
        </p:spPr>
        <p:txBody>
          <a:bodyPr wrap="square" rtlCol="0">
            <a:spAutoFit/>
          </a:bodyPr>
          <a:lstStyle/>
          <a:p>
            <a:r>
              <a:rPr lang="it-IT" b="1" dirty="0">
                <a:solidFill>
                  <a:schemeClr val="bg1"/>
                </a:solidFill>
              </a:rPr>
              <a:t>100%</a:t>
            </a:r>
          </a:p>
        </p:txBody>
      </p:sp>
      <p:sp>
        <p:nvSpPr>
          <p:cNvPr id="7" name="CasellaDiTesto 6">
            <a:extLst>
              <a:ext uri="{FF2B5EF4-FFF2-40B4-BE49-F238E27FC236}">
                <a16:creationId xmlns:a16="http://schemas.microsoft.com/office/drawing/2014/main" id="{75563381-39CE-49BE-ACC4-B7425BB4E1FA}"/>
              </a:ext>
            </a:extLst>
          </p:cNvPr>
          <p:cNvSpPr txBox="1"/>
          <p:nvPr/>
        </p:nvSpPr>
        <p:spPr>
          <a:xfrm>
            <a:off x="7736441" y="3050080"/>
            <a:ext cx="873301" cy="369332"/>
          </a:xfrm>
          <a:prstGeom prst="rect">
            <a:avLst/>
          </a:prstGeom>
          <a:noFill/>
        </p:spPr>
        <p:txBody>
          <a:bodyPr wrap="square" rtlCol="0">
            <a:spAutoFit/>
          </a:bodyPr>
          <a:lstStyle/>
          <a:p>
            <a:r>
              <a:rPr lang="it-IT" b="1" dirty="0">
                <a:solidFill>
                  <a:schemeClr val="bg1"/>
                </a:solidFill>
              </a:rPr>
              <a:t>61,9%</a:t>
            </a:r>
          </a:p>
        </p:txBody>
      </p:sp>
      <p:sp>
        <p:nvSpPr>
          <p:cNvPr id="8" name="CasellaDiTesto 7">
            <a:extLst>
              <a:ext uri="{FF2B5EF4-FFF2-40B4-BE49-F238E27FC236}">
                <a16:creationId xmlns:a16="http://schemas.microsoft.com/office/drawing/2014/main" id="{D63A65AE-3331-459B-9E52-F1296128E6EA}"/>
              </a:ext>
            </a:extLst>
          </p:cNvPr>
          <p:cNvSpPr txBox="1"/>
          <p:nvPr/>
        </p:nvSpPr>
        <p:spPr>
          <a:xfrm>
            <a:off x="7736440" y="3483746"/>
            <a:ext cx="780835" cy="369332"/>
          </a:xfrm>
          <a:prstGeom prst="rect">
            <a:avLst/>
          </a:prstGeom>
          <a:noFill/>
        </p:spPr>
        <p:txBody>
          <a:bodyPr wrap="square" rtlCol="0">
            <a:spAutoFit/>
          </a:bodyPr>
          <a:lstStyle/>
          <a:p>
            <a:r>
              <a:rPr lang="it-IT" b="1" dirty="0">
                <a:solidFill>
                  <a:schemeClr val="bg1"/>
                </a:solidFill>
              </a:rPr>
              <a:t>87%</a:t>
            </a:r>
          </a:p>
        </p:txBody>
      </p:sp>
      <p:sp>
        <p:nvSpPr>
          <p:cNvPr id="9" name="CasellaDiTesto 8">
            <a:extLst>
              <a:ext uri="{FF2B5EF4-FFF2-40B4-BE49-F238E27FC236}">
                <a16:creationId xmlns:a16="http://schemas.microsoft.com/office/drawing/2014/main" id="{514359D3-779D-4451-98F6-A00C581445F9}"/>
              </a:ext>
            </a:extLst>
          </p:cNvPr>
          <p:cNvSpPr txBox="1"/>
          <p:nvPr/>
        </p:nvSpPr>
        <p:spPr>
          <a:xfrm>
            <a:off x="7736440" y="3883900"/>
            <a:ext cx="1058237" cy="369332"/>
          </a:xfrm>
          <a:prstGeom prst="rect">
            <a:avLst/>
          </a:prstGeom>
          <a:noFill/>
        </p:spPr>
        <p:txBody>
          <a:bodyPr wrap="square" rtlCol="0">
            <a:spAutoFit/>
          </a:bodyPr>
          <a:lstStyle/>
          <a:p>
            <a:r>
              <a:rPr lang="it-IT" b="1" dirty="0">
                <a:solidFill>
                  <a:schemeClr val="bg1"/>
                </a:solidFill>
              </a:rPr>
              <a:t>72,3%</a:t>
            </a:r>
          </a:p>
        </p:txBody>
      </p:sp>
      <p:sp>
        <p:nvSpPr>
          <p:cNvPr id="10" name="CasellaDiTesto 9">
            <a:extLst>
              <a:ext uri="{FF2B5EF4-FFF2-40B4-BE49-F238E27FC236}">
                <a16:creationId xmlns:a16="http://schemas.microsoft.com/office/drawing/2014/main" id="{09CBCA71-63F5-456A-A396-B1CA33AD0F8F}"/>
              </a:ext>
            </a:extLst>
          </p:cNvPr>
          <p:cNvSpPr txBox="1"/>
          <p:nvPr/>
        </p:nvSpPr>
        <p:spPr>
          <a:xfrm>
            <a:off x="7736440" y="4291908"/>
            <a:ext cx="1058237" cy="369332"/>
          </a:xfrm>
          <a:prstGeom prst="rect">
            <a:avLst/>
          </a:prstGeom>
          <a:noFill/>
        </p:spPr>
        <p:txBody>
          <a:bodyPr wrap="square" rtlCol="0">
            <a:spAutoFit/>
          </a:bodyPr>
          <a:lstStyle/>
          <a:p>
            <a:r>
              <a:rPr lang="it-IT" b="1" dirty="0">
                <a:solidFill>
                  <a:schemeClr val="bg1"/>
                </a:solidFill>
              </a:rPr>
              <a:t>71,2%</a:t>
            </a:r>
          </a:p>
        </p:txBody>
      </p:sp>
      <p:sp>
        <p:nvSpPr>
          <p:cNvPr id="11" name="CasellaDiTesto 10">
            <a:extLst>
              <a:ext uri="{FF2B5EF4-FFF2-40B4-BE49-F238E27FC236}">
                <a16:creationId xmlns:a16="http://schemas.microsoft.com/office/drawing/2014/main" id="{E2931EE0-FEE7-43F0-B5E2-B681B0C9E884}"/>
              </a:ext>
            </a:extLst>
          </p:cNvPr>
          <p:cNvSpPr txBox="1"/>
          <p:nvPr/>
        </p:nvSpPr>
        <p:spPr>
          <a:xfrm>
            <a:off x="7736440" y="4716734"/>
            <a:ext cx="780835" cy="369332"/>
          </a:xfrm>
          <a:prstGeom prst="rect">
            <a:avLst/>
          </a:prstGeom>
          <a:noFill/>
        </p:spPr>
        <p:txBody>
          <a:bodyPr wrap="square" rtlCol="0">
            <a:spAutoFit/>
          </a:bodyPr>
          <a:lstStyle/>
          <a:p>
            <a:r>
              <a:rPr lang="it-IT" b="1" dirty="0">
                <a:solidFill>
                  <a:schemeClr val="bg1"/>
                </a:solidFill>
              </a:rPr>
              <a:t>81,9%</a:t>
            </a:r>
          </a:p>
        </p:txBody>
      </p:sp>
      <p:sp>
        <p:nvSpPr>
          <p:cNvPr id="12" name="CasellaDiTesto 11">
            <a:extLst>
              <a:ext uri="{FF2B5EF4-FFF2-40B4-BE49-F238E27FC236}">
                <a16:creationId xmlns:a16="http://schemas.microsoft.com/office/drawing/2014/main" id="{71DE9CFC-4EF6-4824-96C8-890AC347B378}"/>
              </a:ext>
            </a:extLst>
          </p:cNvPr>
          <p:cNvSpPr txBox="1"/>
          <p:nvPr/>
        </p:nvSpPr>
        <p:spPr>
          <a:xfrm>
            <a:off x="657546" y="6131044"/>
            <a:ext cx="11866652" cy="400110"/>
          </a:xfrm>
          <a:prstGeom prst="rect">
            <a:avLst/>
          </a:prstGeom>
          <a:noFill/>
        </p:spPr>
        <p:txBody>
          <a:bodyPr wrap="square" rtlCol="0">
            <a:spAutoFit/>
          </a:bodyPr>
          <a:lstStyle/>
          <a:p>
            <a:r>
              <a:rPr lang="it-IT" sz="2000" dirty="0"/>
              <a:t>La percentuale di alunni che ha raggiunto il livello A2 (Adeguato alle indicazioni nazionali) è stata dell’87%.</a:t>
            </a:r>
          </a:p>
        </p:txBody>
      </p:sp>
    </p:spTree>
    <p:extLst>
      <p:ext uri="{BB962C8B-B14F-4D97-AF65-F5344CB8AC3E}">
        <p14:creationId xmlns:p14="http://schemas.microsoft.com/office/powerpoint/2010/main" val="201857217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D1CC8F1E-31FB-4493-93BA-7A25CEF43FED}"/>
              </a:ext>
            </a:extLst>
          </p:cNvPr>
          <p:cNvSpPr/>
          <p:nvPr/>
        </p:nvSpPr>
        <p:spPr>
          <a:xfrm>
            <a:off x="2226067" y="259938"/>
            <a:ext cx="7739865" cy="400110"/>
          </a:xfrm>
          <a:prstGeom prst="rect">
            <a:avLst/>
          </a:prstGeom>
        </p:spPr>
        <p:txBody>
          <a:bodyPr wrap="square">
            <a:spAutoFit/>
          </a:bodyPr>
          <a:lstStyle/>
          <a:p>
            <a:pPr lvl="0"/>
            <a:r>
              <a:rPr lang="it-IT" sz="2000" b="1" dirty="0">
                <a:solidFill>
                  <a:prstClr val="black"/>
                </a:solidFill>
              </a:rPr>
              <a:t>PUNTEGGI GENERALI –INGLESE READING-CONFRONTO TRA CLASSI </a:t>
            </a:r>
            <a:endParaRPr lang="it-IT" dirty="0">
              <a:solidFill>
                <a:prstClr val="black"/>
              </a:solidFill>
            </a:endParaRPr>
          </a:p>
        </p:txBody>
      </p:sp>
      <p:pic>
        <p:nvPicPr>
          <p:cNvPr id="5" name="Immagine 4">
            <a:extLst>
              <a:ext uri="{FF2B5EF4-FFF2-40B4-BE49-F238E27FC236}">
                <a16:creationId xmlns:a16="http://schemas.microsoft.com/office/drawing/2014/main" id="{11CEE030-F674-43CF-9B05-EB218129897A}"/>
              </a:ext>
            </a:extLst>
          </p:cNvPr>
          <p:cNvPicPr>
            <a:picLocks noChangeAspect="1"/>
          </p:cNvPicPr>
          <p:nvPr/>
        </p:nvPicPr>
        <p:blipFill>
          <a:blip r:embed="rId2"/>
          <a:stretch>
            <a:fillRect/>
          </a:stretch>
        </p:blipFill>
        <p:spPr>
          <a:xfrm>
            <a:off x="-1" y="660048"/>
            <a:ext cx="12192000" cy="3611805"/>
          </a:xfrm>
          <a:prstGeom prst="rect">
            <a:avLst/>
          </a:prstGeom>
        </p:spPr>
      </p:pic>
      <p:sp>
        <p:nvSpPr>
          <p:cNvPr id="3" name="CasellaDiTesto 2">
            <a:extLst>
              <a:ext uri="{FF2B5EF4-FFF2-40B4-BE49-F238E27FC236}">
                <a16:creationId xmlns:a16="http://schemas.microsoft.com/office/drawing/2014/main" id="{017988C5-58E4-400B-A08D-9AA8D03D220D}"/>
              </a:ext>
            </a:extLst>
          </p:cNvPr>
          <p:cNvSpPr txBox="1"/>
          <p:nvPr/>
        </p:nvSpPr>
        <p:spPr>
          <a:xfrm>
            <a:off x="226031" y="4746661"/>
            <a:ext cx="11743362" cy="1323439"/>
          </a:xfrm>
          <a:prstGeom prst="rect">
            <a:avLst/>
          </a:prstGeom>
          <a:noFill/>
        </p:spPr>
        <p:txBody>
          <a:bodyPr wrap="square" rtlCol="0">
            <a:spAutoFit/>
          </a:bodyPr>
          <a:lstStyle/>
          <a:p>
            <a:pPr algn="just"/>
            <a:r>
              <a:rPr lang="it-IT" sz="2000" dirty="0"/>
              <a:t>Nella prova di lettura di inglese il dato degli esiti Invalsi, nella maggior parte delle classi, risulta essere significativamente superiore rispetto sia alla media del punteggio regionale che del punteggio per il Sud e Isole. Solo una classe risulta essere negativa. Due classi hanno raggiunto anche un risultato significativamente superiore rispetto alla media nazionale.</a:t>
            </a:r>
            <a:endParaRPr lang="it-IT" dirty="0"/>
          </a:p>
        </p:txBody>
      </p:sp>
    </p:spTree>
    <p:extLst>
      <p:ext uri="{BB962C8B-B14F-4D97-AF65-F5344CB8AC3E}">
        <p14:creationId xmlns:p14="http://schemas.microsoft.com/office/powerpoint/2010/main" val="30320664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C05170B-64CB-4EAD-9E07-B66E4C033DD9}"/>
              </a:ext>
            </a:extLst>
          </p:cNvPr>
          <p:cNvPicPr>
            <a:picLocks noChangeAspect="1"/>
          </p:cNvPicPr>
          <p:nvPr/>
        </p:nvPicPr>
        <p:blipFill>
          <a:blip r:embed="rId2"/>
          <a:stretch>
            <a:fillRect/>
          </a:stretch>
        </p:blipFill>
        <p:spPr>
          <a:xfrm>
            <a:off x="863029" y="0"/>
            <a:ext cx="10007029" cy="4347145"/>
          </a:xfrm>
          <a:prstGeom prst="rect">
            <a:avLst/>
          </a:prstGeom>
        </p:spPr>
      </p:pic>
      <p:pic>
        <p:nvPicPr>
          <p:cNvPr id="5" name="Immagine 4">
            <a:extLst>
              <a:ext uri="{FF2B5EF4-FFF2-40B4-BE49-F238E27FC236}">
                <a16:creationId xmlns:a16="http://schemas.microsoft.com/office/drawing/2014/main" id="{D135FEF2-DE6E-44AD-886E-227E0B23F765}"/>
              </a:ext>
            </a:extLst>
          </p:cNvPr>
          <p:cNvPicPr>
            <a:picLocks noChangeAspect="1"/>
          </p:cNvPicPr>
          <p:nvPr/>
        </p:nvPicPr>
        <p:blipFill rotWithShape="1">
          <a:blip r:embed="rId3"/>
          <a:srcRect r="719"/>
          <a:stretch/>
        </p:blipFill>
        <p:spPr>
          <a:xfrm>
            <a:off x="863030" y="4347145"/>
            <a:ext cx="10007028" cy="2427957"/>
          </a:xfrm>
          <a:prstGeom prst="rect">
            <a:avLst/>
          </a:prstGeom>
        </p:spPr>
      </p:pic>
    </p:spTree>
    <p:extLst>
      <p:ext uri="{BB962C8B-B14F-4D97-AF65-F5344CB8AC3E}">
        <p14:creationId xmlns:p14="http://schemas.microsoft.com/office/powerpoint/2010/main" val="9196306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07705475-6BA2-44B3-BDF8-926D94CB32F2}"/>
              </a:ext>
            </a:extLst>
          </p:cNvPr>
          <p:cNvPicPr>
            <a:picLocks noChangeAspect="1"/>
          </p:cNvPicPr>
          <p:nvPr/>
        </p:nvPicPr>
        <p:blipFill>
          <a:blip r:embed="rId2"/>
          <a:stretch>
            <a:fillRect/>
          </a:stretch>
        </p:blipFill>
        <p:spPr>
          <a:xfrm>
            <a:off x="0" y="367748"/>
            <a:ext cx="12192000" cy="6122504"/>
          </a:xfrm>
          <a:prstGeom prst="rect">
            <a:avLst/>
          </a:prstGeom>
        </p:spPr>
      </p:pic>
    </p:spTree>
    <p:extLst>
      <p:ext uri="{BB962C8B-B14F-4D97-AF65-F5344CB8AC3E}">
        <p14:creationId xmlns:p14="http://schemas.microsoft.com/office/powerpoint/2010/main" val="309001095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3C6309CD-3D57-49EF-841D-36D41075C9FE}"/>
              </a:ext>
            </a:extLst>
          </p:cNvPr>
          <p:cNvPicPr>
            <a:picLocks noChangeAspect="1"/>
          </p:cNvPicPr>
          <p:nvPr/>
        </p:nvPicPr>
        <p:blipFill rotWithShape="1">
          <a:blip r:embed="rId2"/>
          <a:srcRect b="61824"/>
          <a:stretch/>
        </p:blipFill>
        <p:spPr>
          <a:xfrm>
            <a:off x="0" y="1"/>
            <a:ext cx="12192000" cy="1027415"/>
          </a:xfrm>
          <a:prstGeom prst="rect">
            <a:avLst/>
          </a:prstGeom>
        </p:spPr>
      </p:pic>
      <p:pic>
        <p:nvPicPr>
          <p:cNvPr id="3" name="Immagine 2">
            <a:extLst>
              <a:ext uri="{FF2B5EF4-FFF2-40B4-BE49-F238E27FC236}">
                <a16:creationId xmlns:a16="http://schemas.microsoft.com/office/drawing/2014/main" id="{73303C87-10A8-4AD5-8B8B-A29CEB9F8D65}"/>
              </a:ext>
            </a:extLst>
          </p:cNvPr>
          <p:cNvPicPr>
            <a:picLocks noChangeAspect="1"/>
          </p:cNvPicPr>
          <p:nvPr/>
        </p:nvPicPr>
        <p:blipFill rotWithShape="1">
          <a:blip r:embed="rId2"/>
          <a:srcRect t="57016"/>
          <a:stretch/>
        </p:blipFill>
        <p:spPr>
          <a:xfrm>
            <a:off x="0" y="1027416"/>
            <a:ext cx="12192000" cy="1027415"/>
          </a:xfrm>
          <a:prstGeom prst="rect">
            <a:avLst/>
          </a:prstGeom>
        </p:spPr>
      </p:pic>
      <p:pic>
        <p:nvPicPr>
          <p:cNvPr id="2" name="Immagine 1">
            <a:extLst>
              <a:ext uri="{FF2B5EF4-FFF2-40B4-BE49-F238E27FC236}">
                <a16:creationId xmlns:a16="http://schemas.microsoft.com/office/drawing/2014/main" id="{423BAD88-EB1B-4942-A822-7CB6D927AB25}"/>
              </a:ext>
            </a:extLst>
          </p:cNvPr>
          <p:cNvPicPr>
            <a:picLocks noChangeAspect="1"/>
          </p:cNvPicPr>
          <p:nvPr/>
        </p:nvPicPr>
        <p:blipFill>
          <a:blip r:embed="rId3"/>
          <a:stretch>
            <a:fillRect/>
          </a:stretch>
        </p:blipFill>
        <p:spPr>
          <a:xfrm>
            <a:off x="2233073" y="2054831"/>
            <a:ext cx="7725853" cy="4803169"/>
          </a:xfrm>
          <a:prstGeom prst="rect">
            <a:avLst/>
          </a:prstGeom>
        </p:spPr>
      </p:pic>
      <p:sp>
        <p:nvSpPr>
          <p:cNvPr id="5" name="CasellaDiTesto 4">
            <a:extLst>
              <a:ext uri="{FF2B5EF4-FFF2-40B4-BE49-F238E27FC236}">
                <a16:creationId xmlns:a16="http://schemas.microsoft.com/office/drawing/2014/main" id="{CAC6E24E-8646-4D06-B8D5-8260BBA9FEEF}"/>
              </a:ext>
            </a:extLst>
          </p:cNvPr>
          <p:cNvSpPr txBox="1"/>
          <p:nvPr/>
        </p:nvSpPr>
        <p:spPr>
          <a:xfrm>
            <a:off x="123289" y="2383604"/>
            <a:ext cx="2109783" cy="2831544"/>
          </a:xfrm>
          <a:prstGeom prst="rect">
            <a:avLst/>
          </a:prstGeom>
          <a:noFill/>
        </p:spPr>
        <p:txBody>
          <a:bodyPr wrap="square" rtlCol="0">
            <a:spAutoFit/>
          </a:bodyPr>
          <a:lstStyle/>
          <a:p>
            <a:r>
              <a:rPr lang="it-IT" sz="2000" dirty="0"/>
              <a:t>La percentuale degli alunni che ha raggiunto il livello A2 è migliorata negli ultimi 4 anni, infatti è passata dal 65,5% al 87 %.</a:t>
            </a:r>
          </a:p>
          <a:p>
            <a:endParaRPr lang="it-IT" dirty="0"/>
          </a:p>
        </p:txBody>
      </p:sp>
    </p:spTree>
    <p:extLst>
      <p:ext uri="{BB962C8B-B14F-4D97-AF65-F5344CB8AC3E}">
        <p14:creationId xmlns:p14="http://schemas.microsoft.com/office/powerpoint/2010/main" val="19055912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10AE753A-BD3C-4D69-97C7-BA93837D79F1}"/>
              </a:ext>
            </a:extLst>
          </p:cNvPr>
          <p:cNvSpPr/>
          <p:nvPr/>
        </p:nvSpPr>
        <p:spPr>
          <a:xfrm>
            <a:off x="1722633" y="146922"/>
            <a:ext cx="8746733" cy="400110"/>
          </a:xfrm>
          <a:prstGeom prst="rect">
            <a:avLst/>
          </a:prstGeom>
        </p:spPr>
        <p:txBody>
          <a:bodyPr wrap="square">
            <a:spAutoFit/>
          </a:bodyPr>
          <a:lstStyle/>
          <a:p>
            <a:pPr lvl="0"/>
            <a:r>
              <a:rPr lang="it-IT" sz="2000" b="1" dirty="0">
                <a:solidFill>
                  <a:prstClr val="black"/>
                </a:solidFill>
              </a:rPr>
              <a:t>DISTRIBUZIONE DEGLI STUDENTI NEI LIVELLI DI COMPETENZA- ITALIANO</a:t>
            </a:r>
          </a:p>
        </p:txBody>
      </p:sp>
      <p:pic>
        <p:nvPicPr>
          <p:cNvPr id="7" name="Immagine 6">
            <a:extLst>
              <a:ext uri="{FF2B5EF4-FFF2-40B4-BE49-F238E27FC236}">
                <a16:creationId xmlns:a16="http://schemas.microsoft.com/office/drawing/2014/main" id="{C408D050-B975-4A46-A4FE-889FFFD1EC1F}"/>
              </a:ext>
            </a:extLst>
          </p:cNvPr>
          <p:cNvPicPr>
            <a:picLocks noChangeAspect="1"/>
          </p:cNvPicPr>
          <p:nvPr/>
        </p:nvPicPr>
        <p:blipFill>
          <a:blip r:embed="rId3"/>
          <a:stretch>
            <a:fillRect/>
          </a:stretch>
        </p:blipFill>
        <p:spPr>
          <a:xfrm>
            <a:off x="0" y="547032"/>
            <a:ext cx="11963563" cy="4836625"/>
          </a:xfrm>
          <a:prstGeom prst="rect">
            <a:avLst/>
          </a:prstGeom>
        </p:spPr>
      </p:pic>
      <p:pic>
        <p:nvPicPr>
          <p:cNvPr id="6" name="Elemento grafico 5" descr="Pollice in alto">
            <a:extLst>
              <a:ext uri="{FF2B5EF4-FFF2-40B4-BE49-F238E27FC236}">
                <a16:creationId xmlns:a16="http://schemas.microsoft.com/office/drawing/2014/main" id="{BC986F66-9C37-4098-BFBA-07179E7D9E0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47672" y="1247539"/>
            <a:ext cx="401977" cy="445364"/>
          </a:xfrm>
          <a:prstGeom prst="rect">
            <a:avLst/>
          </a:prstGeom>
        </p:spPr>
      </p:pic>
      <p:pic>
        <p:nvPicPr>
          <p:cNvPr id="8" name="Elemento grafico 7" descr="Pollice in alto">
            <a:extLst>
              <a:ext uri="{FF2B5EF4-FFF2-40B4-BE49-F238E27FC236}">
                <a16:creationId xmlns:a16="http://schemas.microsoft.com/office/drawing/2014/main" id="{64754245-ACF9-42AB-B7CA-C4F868C7151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81945" y="1397843"/>
            <a:ext cx="356035" cy="356035"/>
          </a:xfrm>
          <a:prstGeom prst="rect">
            <a:avLst/>
          </a:prstGeom>
        </p:spPr>
      </p:pic>
      <p:pic>
        <p:nvPicPr>
          <p:cNvPr id="9" name="Elemento grafico 8" descr="Pollice in alto">
            <a:extLst>
              <a:ext uri="{FF2B5EF4-FFF2-40B4-BE49-F238E27FC236}">
                <a16:creationId xmlns:a16="http://schemas.microsoft.com/office/drawing/2014/main" id="{234B0D85-3A95-4FB6-B4CB-2EADCE81727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475232" y="1141851"/>
            <a:ext cx="362748" cy="347132"/>
          </a:xfrm>
          <a:prstGeom prst="rect">
            <a:avLst/>
          </a:prstGeom>
        </p:spPr>
      </p:pic>
      <p:pic>
        <p:nvPicPr>
          <p:cNvPr id="16" name="Immagine 15">
            <a:extLst>
              <a:ext uri="{FF2B5EF4-FFF2-40B4-BE49-F238E27FC236}">
                <a16:creationId xmlns:a16="http://schemas.microsoft.com/office/drawing/2014/main" id="{9BF988A3-AEAD-46D0-BEB7-F2EF285C005B}"/>
              </a:ext>
            </a:extLst>
          </p:cNvPr>
          <p:cNvPicPr>
            <a:picLocks noChangeAspect="1"/>
          </p:cNvPicPr>
          <p:nvPr/>
        </p:nvPicPr>
        <p:blipFill>
          <a:blip r:embed="rId6"/>
          <a:stretch>
            <a:fillRect/>
          </a:stretch>
        </p:blipFill>
        <p:spPr>
          <a:xfrm>
            <a:off x="0" y="5334848"/>
            <a:ext cx="4528877" cy="1523152"/>
          </a:xfrm>
          <a:prstGeom prst="rect">
            <a:avLst/>
          </a:prstGeom>
        </p:spPr>
      </p:pic>
      <p:pic>
        <p:nvPicPr>
          <p:cNvPr id="17" name="Immagine 16">
            <a:extLst>
              <a:ext uri="{FF2B5EF4-FFF2-40B4-BE49-F238E27FC236}">
                <a16:creationId xmlns:a16="http://schemas.microsoft.com/office/drawing/2014/main" id="{E741C8F2-5DAE-4CAB-8AA4-19BA20114970}"/>
              </a:ext>
            </a:extLst>
          </p:cNvPr>
          <p:cNvPicPr>
            <a:picLocks noChangeAspect="1"/>
          </p:cNvPicPr>
          <p:nvPr/>
        </p:nvPicPr>
        <p:blipFill>
          <a:blip r:embed="rId7"/>
          <a:stretch>
            <a:fillRect/>
          </a:stretch>
        </p:blipFill>
        <p:spPr>
          <a:xfrm>
            <a:off x="5785348" y="1263476"/>
            <a:ext cx="395197" cy="347132"/>
          </a:xfrm>
          <a:prstGeom prst="triangle">
            <a:avLst/>
          </a:prstGeom>
        </p:spPr>
      </p:pic>
      <p:pic>
        <p:nvPicPr>
          <p:cNvPr id="18" name="Immagine 17">
            <a:extLst>
              <a:ext uri="{FF2B5EF4-FFF2-40B4-BE49-F238E27FC236}">
                <a16:creationId xmlns:a16="http://schemas.microsoft.com/office/drawing/2014/main" id="{46980D31-142F-479F-8C50-00B7B003C452}"/>
              </a:ext>
            </a:extLst>
          </p:cNvPr>
          <p:cNvPicPr>
            <a:picLocks noChangeAspect="1"/>
          </p:cNvPicPr>
          <p:nvPr/>
        </p:nvPicPr>
        <p:blipFill>
          <a:blip r:embed="rId8"/>
          <a:stretch>
            <a:fillRect/>
          </a:stretch>
        </p:blipFill>
        <p:spPr>
          <a:xfrm>
            <a:off x="7395901" y="1286869"/>
            <a:ext cx="323739" cy="323739"/>
          </a:xfrm>
          <a:prstGeom prst="flowChartConnector">
            <a:avLst/>
          </a:prstGeom>
        </p:spPr>
      </p:pic>
      <p:pic>
        <p:nvPicPr>
          <p:cNvPr id="20" name="Immagine 19">
            <a:extLst>
              <a:ext uri="{FF2B5EF4-FFF2-40B4-BE49-F238E27FC236}">
                <a16:creationId xmlns:a16="http://schemas.microsoft.com/office/drawing/2014/main" id="{A4FCB525-0B4D-4BE8-9FB6-B660418B96FA}"/>
              </a:ext>
            </a:extLst>
          </p:cNvPr>
          <p:cNvPicPr>
            <a:picLocks noChangeAspect="1"/>
          </p:cNvPicPr>
          <p:nvPr/>
        </p:nvPicPr>
        <p:blipFill>
          <a:blip r:embed="rId7"/>
          <a:stretch>
            <a:fillRect/>
          </a:stretch>
        </p:blipFill>
        <p:spPr>
          <a:xfrm>
            <a:off x="4126900" y="1096615"/>
            <a:ext cx="401977" cy="353088"/>
          </a:xfrm>
          <a:prstGeom prst="triangle">
            <a:avLst/>
          </a:prstGeom>
        </p:spPr>
      </p:pic>
      <p:pic>
        <p:nvPicPr>
          <p:cNvPr id="19" name="Immagine 18">
            <a:extLst>
              <a:ext uri="{FF2B5EF4-FFF2-40B4-BE49-F238E27FC236}">
                <a16:creationId xmlns:a16="http://schemas.microsoft.com/office/drawing/2014/main" id="{D9759729-EA3E-4940-AE81-FC6A2CBDF2C7}"/>
              </a:ext>
            </a:extLst>
          </p:cNvPr>
          <p:cNvPicPr>
            <a:picLocks noChangeAspect="1"/>
          </p:cNvPicPr>
          <p:nvPr/>
        </p:nvPicPr>
        <p:blipFill>
          <a:blip r:embed="rId7"/>
          <a:stretch>
            <a:fillRect/>
          </a:stretch>
        </p:blipFill>
        <p:spPr>
          <a:xfrm>
            <a:off x="4245379" y="1272194"/>
            <a:ext cx="401976" cy="353087"/>
          </a:xfrm>
          <a:prstGeom prst="triangle">
            <a:avLst/>
          </a:prstGeom>
        </p:spPr>
      </p:pic>
      <p:sp>
        <p:nvSpPr>
          <p:cNvPr id="21" name="Ovale 20">
            <a:extLst>
              <a:ext uri="{FF2B5EF4-FFF2-40B4-BE49-F238E27FC236}">
                <a16:creationId xmlns:a16="http://schemas.microsoft.com/office/drawing/2014/main" id="{8520DB3C-1A60-4B7A-AF8D-6E79DE51736C}"/>
              </a:ext>
            </a:extLst>
          </p:cNvPr>
          <p:cNvSpPr/>
          <p:nvPr/>
        </p:nvSpPr>
        <p:spPr>
          <a:xfrm>
            <a:off x="7395901" y="2840178"/>
            <a:ext cx="4567662" cy="588822"/>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21516192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tangolo 4">
            <a:extLst>
              <a:ext uri="{FF2B5EF4-FFF2-40B4-BE49-F238E27FC236}">
                <a16:creationId xmlns:a16="http://schemas.microsoft.com/office/drawing/2014/main" id="{C950AA7F-3719-457D-9D97-994BE2945A69}"/>
              </a:ext>
            </a:extLst>
          </p:cNvPr>
          <p:cNvSpPr/>
          <p:nvPr/>
        </p:nvSpPr>
        <p:spPr>
          <a:xfrm>
            <a:off x="1208926" y="229115"/>
            <a:ext cx="9774148" cy="400110"/>
          </a:xfrm>
          <a:prstGeom prst="rect">
            <a:avLst/>
          </a:prstGeom>
        </p:spPr>
        <p:txBody>
          <a:bodyPr wrap="square">
            <a:spAutoFit/>
          </a:bodyPr>
          <a:lstStyle/>
          <a:p>
            <a:pPr lvl="0"/>
            <a:r>
              <a:rPr lang="it-IT" sz="2000" b="1" dirty="0">
                <a:solidFill>
                  <a:prstClr val="black"/>
                </a:solidFill>
              </a:rPr>
              <a:t>DISTRIBUZIONE DEGLI STUDENTI NEI LIVELLI DI COMPETENZE-INGLESE LISTENING </a:t>
            </a:r>
          </a:p>
        </p:txBody>
      </p:sp>
      <p:pic>
        <p:nvPicPr>
          <p:cNvPr id="6" name="Immagine 5">
            <a:extLst>
              <a:ext uri="{FF2B5EF4-FFF2-40B4-BE49-F238E27FC236}">
                <a16:creationId xmlns:a16="http://schemas.microsoft.com/office/drawing/2014/main" id="{D92C2DE3-2A9D-4ACC-B857-A0ADB1A99296}"/>
              </a:ext>
            </a:extLst>
          </p:cNvPr>
          <p:cNvPicPr>
            <a:picLocks noChangeAspect="1"/>
          </p:cNvPicPr>
          <p:nvPr/>
        </p:nvPicPr>
        <p:blipFill>
          <a:blip r:embed="rId2"/>
          <a:stretch>
            <a:fillRect/>
          </a:stretch>
        </p:blipFill>
        <p:spPr>
          <a:xfrm>
            <a:off x="0" y="629225"/>
            <a:ext cx="12192000" cy="4305627"/>
          </a:xfrm>
          <a:prstGeom prst="rect">
            <a:avLst/>
          </a:prstGeom>
        </p:spPr>
      </p:pic>
      <p:pic>
        <p:nvPicPr>
          <p:cNvPr id="3" name="Immagine 2">
            <a:extLst>
              <a:ext uri="{FF2B5EF4-FFF2-40B4-BE49-F238E27FC236}">
                <a16:creationId xmlns:a16="http://schemas.microsoft.com/office/drawing/2014/main" id="{43E7892F-AD66-453B-9997-8E5BEE6A874B}"/>
              </a:ext>
            </a:extLst>
          </p:cNvPr>
          <p:cNvPicPr>
            <a:picLocks noChangeAspect="1"/>
          </p:cNvPicPr>
          <p:nvPr/>
        </p:nvPicPr>
        <p:blipFill>
          <a:blip r:embed="rId3"/>
          <a:stretch>
            <a:fillRect/>
          </a:stretch>
        </p:blipFill>
        <p:spPr>
          <a:xfrm>
            <a:off x="0" y="4934852"/>
            <a:ext cx="3343742" cy="1933845"/>
          </a:xfrm>
          <a:prstGeom prst="rect">
            <a:avLst/>
          </a:prstGeom>
        </p:spPr>
      </p:pic>
      <p:pic>
        <p:nvPicPr>
          <p:cNvPr id="4" name="Immagine 3">
            <a:extLst>
              <a:ext uri="{FF2B5EF4-FFF2-40B4-BE49-F238E27FC236}">
                <a16:creationId xmlns:a16="http://schemas.microsoft.com/office/drawing/2014/main" id="{30255BF7-4149-48AF-9AB1-9C2A3ADE574C}"/>
              </a:ext>
            </a:extLst>
          </p:cNvPr>
          <p:cNvPicPr>
            <a:picLocks noChangeAspect="1"/>
          </p:cNvPicPr>
          <p:nvPr/>
        </p:nvPicPr>
        <p:blipFill>
          <a:blip r:embed="rId4"/>
          <a:stretch>
            <a:fillRect/>
          </a:stretch>
        </p:blipFill>
        <p:spPr>
          <a:xfrm>
            <a:off x="5699726" y="1248645"/>
            <a:ext cx="396274" cy="347502"/>
          </a:xfrm>
          <a:prstGeom prst="rect">
            <a:avLst/>
          </a:prstGeom>
        </p:spPr>
      </p:pic>
      <p:pic>
        <p:nvPicPr>
          <p:cNvPr id="7" name="Immagine 6">
            <a:extLst>
              <a:ext uri="{FF2B5EF4-FFF2-40B4-BE49-F238E27FC236}">
                <a16:creationId xmlns:a16="http://schemas.microsoft.com/office/drawing/2014/main" id="{B52137DC-BAA8-4D52-8E20-E2B2D924AB3F}"/>
              </a:ext>
            </a:extLst>
          </p:cNvPr>
          <p:cNvPicPr>
            <a:picLocks noChangeAspect="1"/>
          </p:cNvPicPr>
          <p:nvPr/>
        </p:nvPicPr>
        <p:blipFill>
          <a:blip r:embed="rId5"/>
          <a:stretch>
            <a:fillRect/>
          </a:stretch>
        </p:blipFill>
        <p:spPr>
          <a:xfrm>
            <a:off x="8235854" y="1273031"/>
            <a:ext cx="323116" cy="323116"/>
          </a:xfrm>
          <a:prstGeom prst="rect">
            <a:avLst/>
          </a:prstGeom>
        </p:spPr>
      </p:pic>
      <p:pic>
        <p:nvPicPr>
          <p:cNvPr id="8" name="Immagine 7">
            <a:extLst>
              <a:ext uri="{FF2B5EF4-FFF2-40B4-BE49-F238E27FC236}">
                <a16:creationId xmlns:a16="http://schemas.microsoft.com/office/drawing/2014/main" id="{AAC6C0B5-C281-4692-BFCD-875F8DF325B4}"/>
              </a:ext>
            </a:extLst>
          </p:cNvPr>
          <p:cNvPicPr>
            <a:picLocks noChangeAspect="1"/>
          </p:cNvPicPr>
          <p:nvPr/>
        </p:nvPicPr>
        <p:blipFill>
          <a:blip r:embed="rId6"/>
          <a:stretch>
            <a:fillRect/>
          </a:stretch>
        </p:blipFill>
        <p:spPr>
          <a:xfrm>
            <a:off x="10296453" y="1248645"/>
            <a:ext cx="402371" cy="445047"/>
          </a:xfrm>
          <a:prstGeom prst="rect">
            <a:avLst/>
          </a:prstGeom>
        </p:spPr>
      </p:pic>
      <p:pic>
        <p:nvPicPr>
          <p:cNvPr id="9" name="Immagine 8">
            <a:extLst>
              <a:ext uri="{FF2B5EF4-FFF2-40B4-BE49-F238E27FC236}">
                <a16:creationId xmlns:a16="http://schemas.microsoft.com/office/drawing/2014/main" id="{9768224E-B53C-4548-B58F-820101F7AFA3}"/>
              </a:ext>
            </a:extLst>
          </p:cNvPr>
          <p:cNvPicPr>
            <a:picLocks noChangeAspect="1"/>
          </p:cNvPicPr>
          <p:nvPr/>
        </p:nvPicPr>
        <p:blipFill>
          <a:blip r:embed="rId7"/>
          <a:stretch>
            <a:fillRect/>
          </a:stretch>
        </p:blipFill>
        <p:spPr>
          <a:xfrm>
            <a:off x="10164569" y="2812286"/>
            <a:ext cx="1907566" cy="311595"/>
          </a:xfrm>
          <a:prstGeom prst="rect">
            <a:avLst/>
          </a:prstGeom>
        </p:spPr>
      </p:pic>
    </p:spTree>
    <p:extLst>
      <p:ext uri="{BB962C8B-B14F-4D97-AF65-F5344CB8AC3E}">
        <p14:creationId xmlns:p14="http://schemas.microsoft.com/office/powerpoint/2010/main" val="720995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D04DA6BA-29C5-4D1D-A18C-3FF395B4B879}"/>
              </a:ext>
            </a:extLst>
          </p:cNvPr>
          <p:cNvPicPr>
            <a:picLocks noChangeAspect="1"/>
          </p:cNvPicPr>
          <p:nvPr/>
        </p:nvPicPr>
        <p:blipFill>
          <a:blip r:embed="rId3"/>
          <a:stretch>
            <a:fillRect/>
          </a:stretch>
        </p:blipFill>
        <p:spPr>
          <a:xfrm>
            <a:off x="0" y="583058"/>
            <a:ext cx="12192000" cy="5691883"/>
          </a:xfrm>
          <a:prstGeom prst="rect">
            <a:avLst/>
          </a:prstGeom>
        </p:spPr>
      </p:pic>
      <p:sp>
        <p:nvSpPr>
          <p:cNvPr id="2" name="CasellaDiTesto 1">
            <a:extLst>
              <a:ext uri="{FF2B5EF4-FFF2-40B4-BE49-F238E27FC236}">
                <a16:creationId xmlns:a16="http://schemas.microsoft.com/office/drawing/2014/main" id="{DAD58A71-ECF0-4E1B-890C-C0F98FEDC382}"/>
              </a:ext>
            </a:extLst>
          </p:cNvPr>
          <p:cNvSpPr txBox="1"/>
          <p:nvPr/>
        </p:nvSpPr>
        <p:spPr>
          <a:xfrm>
            <a:off x="7469313" y="1603306"/>
            <a:ext cx="976044" cy="369332"/>
          </a:xfrm>
          <a:prstGeom prst="rect">
            <a:avLst/>
          </a:prstGeom>
          <a:noFill/>
        </p:spPr>
        <p:txBody>
          <a:bodyPr wrap="square" rtlCol="0">
            <a:spAutoFit/>
          </a:bodyPr>
          <a:lstStyle/>
          <a:p>
            <a:r>
              <a:rPr lang="it-IT" b="1" dirty="0"/>
              <a:t>30,8%</a:t>
            </a:r>
          </a:p>
        </p:txBody>
      </p:sp>
      <p:sp>
        <p:nvSpPr>
          <p:cNvPr id="3" name="CasellaDiTesto 2">
            <a:extLst>
              <a:ext uri="{FF2B5EF4-FFF2-40B4-BE49-F238E27FC236}">
                <a16:creationId xmlns:a16="http://schemas.microsoft.com/office/drawing/2014/main" id="{67C86802-48B0-405E-93E5-ACF369AEF407}"/>
              </a:ext>
            </a:extLst>
          </p:cNvPr>
          <p:cNvSpPr txBox="1"/>
          <p:nvPr/>
        </p:nvSpPr>
        <p:spPr>
          <a:xfrm>
            <a:off x="7361435" y="1972638"/>
            <a:ext cx="595900" cy="369332"/>
          </a:xfrm>
          <a:prstGeom prst="rect">
            <a:avLst/>
          </a:prstGeom>
          <a:noFill/>
        </p:spPr>
        <p:txBody>
          <a:bodyPr wrap="square" rtlCol="0">
            <a:spAutoFit/>
          </a:bodyPr>
          <a:lstStyle/>
          <a:p>
            <a:r>
              <a:rPr lang="it-IT" b="1" dirty="0"/>
              <a:t>28%</a:t>
            </a:r>
          </a:p>
        </p:txBody>
      </p:sp>
      <p:sp>
        <p:nvSpPr>
          <p:cNvPr id="5" name="CasellaDiTesto 4">
            <a:extLst>
              <a:ext uri="{FF2B5EF4-FFF2-40B4-BE49-F238E27FC236}">
                <a16:creationId xmlns:a16="http://schemas.microsoft.com/office/drawing/2014/main" id="{DC1FC69C-0253-43CE-90A0-64369230ED7D}"/>
              </a:ext>
            </a:extLst>
          </p:cNvPr>
          <p:cNvSpPr txBox="1"/>
          <p:nvPr/>
        </p:nvSpPr>
        <p:spPr>
          <a:xfrm>
            <a:off x="7641404" y="2394148"/>
            <a:ext cx="631861" cy="369332"/>
          </a:xfrm>
          <a:prstGeom prst="rect">
            <a:avLst/>
          </a:prstGeom>
          <a:noFill/>
        </p:spPr>
        <p:txBody>
          <a:bodyPr wrap="square" rtlCol="0">
            <a:spAutoFit/>
          </a:bodyPr>
          <a:lstStyle/>
          <a:p>
            <a:r>
              <a:rPr lang="it-IT" b="1" dirty="0"/>
              <a:t>36%</a:t>
            </a:r>
          </a:p>
        </p:txBody>
      </p:sp>
      <p:sp>
        <p:nvSpPr>
          <p:cNvPr id="6" name="CasellaDiTesto 5">
            <a:extLst>
              <a:ext uri="{FF2B5EF4-FFF2-40B4-BE49-F238E27FC236}">
                <a16:creationId xmlns:a16="http://schemas.microsoft.com/office/drawing/2014/main" id="{0A40E200-C072-41D3-B7AA-EDED128272C1}"/>
              </a:ext>
            </a:extLst>
          </p:cNvPr>
          <p:cNvSpPr txBox="1"/>
          <p:nvPr/>
        </p:nvSpPr>
        <p:spPr>
          <a:xfrm>
            <a:off x="8825500" y="2838773"/>
            <a:ext cx="883578" cy="369332"/>
          </a:xfrm>
          <a:prstGeom prst="rect">
            <a:avLst/>
          </a:prstGeom>
          <a:noFill/>
        </p:spPr>
        <p:txBody>
          <a:bodyPr wrap="square" rtlCol="0">
            <a:spAutoFit/>
          </a:bodyPr>
          <a:lstStyle/>
          <a:p>
            <a:r>
              <a:rPr lang="it-IT" b="1" dirty="0"/>
              <a:t>62,5%</a:t>
            </a:r>
          </a:p>
        </p:txBody>
      </p:sp>
      <p:sp>
        <p:nvSpPr>
          <p:cNvPr id="7" name="CasellaDiTesto 6">
            <a:extLst>
              <a:ext uri="{FF2B5EF4-FFF2-40B4-BE49-F238E27FC236}">
                <a16:creationId xmlns:a16="http://schemas.microsoft.com/office/drawing/2014/main" id="{CBB76EBA-7257-4BD1-ADFC-A9D11F7429AB}"/>
              </a:ext>
            </a:extLst>
          </p:cNvPr>
          <p:cNvSpPr txBox="1"/>
          <p:nvPr/>
        </p:nvSpPr>
        <p:spPr>
          <a:xfrm>
            <a:off x="7361435" y="3244333"/>
            <a:ext cx="976043" cy="369332"/>
          </a:xfrm>
          <a:prstGeom prst="rect">
            <a:avLst/>
          </a:prstGeom>
          <a:noFill/>
        </p:spPr>
        <p:txBody>
          <a:bodyPr wrap="square" rtlCol="0">
            <a:spAutoFit/>
          </a:bodyPr>
          <a:lstStyle/>
          <a:p>
            <a:r>
              <a:rPr lang="it-IT" b="1" dirty="0"/>
              <a:t>28,6%</a:t>
            </a:r>
          </a:p>
        </p:txBody>
      </p:sp>
      <p:sp>
        <p:nvSpPr>
          <p:cNvPr id="8" name="CasellaDiTesto 7">
            <a:extLst>
              <a:ext uri="{FF2B5EF4-FFF2-40B4-BE49-F238E27FC236}">
                <a16:creationId xmlns:a16="http://schemas.microsoft.com/office/drawing/2014/main" id="{2047DBE2-9365-4CD5-9ED1-B454A250640F}"/>
              </a:ext>
            </a:extLst>
          </p:cNvPr>
          <p:cNvSpPr txBox="1"/>
          <p:nvPr/>
        </p:nvSpPr>
        <p:spPr>
          <a:xfrm>
            <a:off x="7813496" y="3654390"/>
            <a:ext cx="631861" cy="369332"/>
          </a:xfrm>
          <a:prstGeom prst="rect">
            <a:avLst/>
          </a:prstGeom>
          <a:noFill/>
        </p:spPr>
        <p:txBody>
          <a:bodyPr wrap="square" rtlCol="0">
            <a:spAutoFit/>
          </a:bodyPr>
          <a:lstStyle/>
          <a:p>
            <a:r>
              <a:rPr lang="it-IT" b="1" dirty="0"/>
              <a:t>38%</a:t>
            </a:r>
          </a:p>
        </p:txBody>
      </p:sp>
      <p:sp>
        <p:nvSpPr>
          <p:cNvPr id="9" name="CasellaDiTesto 8">
            <a:extLst>
              <a:ext uri="{FF2B5EF4-FFF2-40B4-BE49-F238E27FC236}">
                <a16:creationId xmlns:a16="http://schemas.microsoft.com/office/drawing/2014/main" id="{52AE4E0A-1ECB-4A11-8D5D-A8ABDD24CB8C}"/>
              </a:ext>
            </a:extLst>
          </p:cNvPr>
          <p:cNvSpPr txBox="1"/>
          <p:nvPr/>
        </p:nvSpPr>
        <p:spPr>
          <a:xfrm>
            <a:off x="8129426" y="4075900"/>
            <a:ext cx="976044" cy="369332"/>
          </a:xfrm>
          <a:prstGeom prst="rect">
            <a:avLst/>
          </a:prstGeom>
          <a:noFill/>
        </p:spPr>
        <p:txBody>
          <a:bodyPr wrap="square" rtlCol="0">
            <a:spAutoFit/>
          </a:bodyPr>
          <a:lstStyle/>
          <a:p>
            <a:r>
              <a:rPr lang="it-IT" b="1" dirty="0"/>
              <a:t>47,3%</a:t>
            </a:r>
          </a:p>
        </p:txBody>
      </p:sp>
      <p:sp>
        <p:nvSpPr>
          <p:cNvPr id="10" name="CasellaDiTesto 9">
            <a:extLst>
              <a:ext uri="{FF2B5EF4-FFF2-40B4-BE49-F238E27FC236}">
                <a16:creationId xmlns:a16="http://schemas.microsoft.com/office/drawing/2014/main" id="{B05E664C-F38C-4671-BDA1-246E9D120724}"/>
              </a:ext>
            </a:extLst>
          </p:cNvPr>
          <p:cNvSpPr txBox="1"/>
          <p:nvPr/>
        </p:nvSpPr>
        <p:spPr>
          <a:xfrm>
            <a:off x="8221892" y="4458662"/>
            <a:ext cx="883578" cy="369332"/>
          </a:xfrm>
          <a:prstGeom prst="rect">
            <a:avLst/>
          </a:prstGeom>
          <a:noFill/>
        </p:spPr>
        <p:txBody>
          <a:bodyPr wrap="square" rtlCol="0">
            <a:spAutoFit/>
          </a:bodyPr>
          <a:lstStyle/>
          <a:p>
            <a:r>
              <a:rPr lang="it-IT" b="1" dirty="0"/>
              <a:t>48,7%</a:t>
            </a:r>
          </a:p>
        </p:txBody>
      </p:sp>
      <p:sp>
        <p:nvSpPr>
          <p:cNvPr id="11" name="CasellaDiTesto 10">
            <a:extLst>
              <a:ext uri="{FF2B5EF4-FFF2-40B4-BE49-F238E27FC236}">
                <a16:creationId xmlns:a16="http://schemas.microsoft.com/office/drawing/2014/main" id="{92C124BC-2F78-44DF-95F3-027EB05CBCE9}"/>
              </a:ext>
            </a:extLst>
          </p:cNvPr>
          <p:cNvSpPr txBox="1"/>
          <p:nvPr/>
        </p:nvSpPr>
        <p:spPr>
          <a:xfrm>
            <a:off x="9105470" y="4841424"/>
            <a:ext cx="1202077" cy="369332"/>
          </a:xfrm>
          <a:prstGeom prst="rect">
            <a:avLst/>
          </a:prstGeom>
          <a:noFill/>
        </p:spPr>
        <p:txBody>
          <a:bodyPr wrap="square" rtlCol="0">
            <a:spAutoFit/>
          </a:bodyPr>
          <a:lstStyle/>
          <a:p>
            <a:r>
              <a:rPr lang="it-IT" b="1" dirty="0"/>
              <a:t>67,8%</a:t>
            </a:r>
          </a:p>
        </p:txBody>
      </p:sp>
      <p:sp>
        <p:nvSpPr>
          <p:cNvPr id="13" name="CasellaDiTesto 12">
            <a:extLst>
              <a:ext uri="{FF2B5EF4-FFF2-40B4-BE49-F238E27FC236}">
                <a16:creationId xmlns:a16="http://schemas.microsoft.com/office/drawing/2014/main" id="{C2FB2153-009B-4098-8F6D-83988F8C0F18}"/>
              </a:ext>
            </a:extLst>
          </p:cNvPr>
          <p:cNvSpPr txBox="1"/>
          <p:nvPr/>
        </p:nvSpPr>
        <p:spPr>
          <a:xfrm>
            <a:off x="208908" y="6397219"/>
            <a:ext cx="11774184" cy="646331"/>
          </a:xfrm>
          <a:prstGeom prst="rect">
            <a:avLst/>
          </a:prstGeom>
          <a:noFill/>
        </p:spPr>
        <p:txBody>
          <a:bodyPr wrap="square" rtlCol="0">
            <a:spAutoFit/>
          </a:bodyPr>
          <a:lstStyle/>
          <a:p>
            <a:r>
              <a:rPr lang="it-IT" dirty="0"/>
              <a:t>La percentuale di alunni che ha raggiunto il livello A2 (Adeguato alle indicazioni nazionali) è stata del 38%.</a:t>
            </a:r>
          </a:p>
          <a:p>
            <a:endParaRPr lang="it-IT" dirty="0"/>
          </a:p>
        </p:txBody>
      </p:sp>
    </p:spTree>
    <p:extLst>
      <p:ext uri="{BB962C8B-B14F-4D97-AF65-F5344CB8AC3E}">
        <p14:creationId xmlns:p14="http://schemas.microsoft.com/office/powerpoint/2010/main" val="35157986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tangolo 5">
            <a:extLst>
              <a:ext uri="{FF2B5EF4-FFF2-40B4-BE49-F238E27FC236}">
                <a16:creationId xmlns:a16="http://schemas.microsoft.com/office/drawing/2014/main" id="{0C1A5CA2-9F6A-4D32-B14B-4DD2220D19C4}"/>
              </a:ext>
            </a:extLst>
          </p:cNvPr>
          <p:cNvSpPr/>
          <p:nvPr/>
        </p:nvSpPr>
        <p:spPr>
          <a:xfrm>
            <a:off x="2071955" y="188019"/>
            <a:ext cx="8048090" cy="400110"/>
          </a:xfrm>
          <a:prstGeom prst="rect">
            <a:avLst/>
          </a:prstGeom>
        </p:spPr>
        <p:txBody>
          <a:bodyPr wrap="square">
            <a:spAutoFit/>
          </a:bodyPr>
          <a:lstStyle/>
          <a:p>
            <a:pPr lvl="0"/>
            <a:r>
              <a:rPr lang="it-IT" sz="2000" b="1" dirty="0">
                <a:solidFill>
                  <a:prstClr val="black"/>
                </a:solidFill>
              </a:rPr>
              <a:t>PUNTEGGI GENERALI –INGLESE LISTENING-CONFRONTO TRA CLASSI </a:t>
            </a:r>
            <a:endParaRPr lang="it-IT" dirty="0">
              <a:solidFill>
                <a:prstClr val="black"/>
              </a:solidFill>
            </a:endParaRPr>
          </a:p>
        </p:txBody>
      </p:sp>
      <p:pic>
        <p:nvPicPr>
          <p:cNvPr id="7" name="Immagine 6">
            <a:extLst>
              <a:ext uri="{FF2B5EF4-FFF2-40B4-BE49-F238E27FC236}">
                <a16:creationId xmlns:a16="http://schemas.microsoft.com/office/drawing/2014/main" id="{C0900B61-4EE9-4625-8E50-B5AEDCE041A2}"/>
              </a:ext>
            </a:extLst>
          </p:cNvPr>
          <p:cNvPicPr>
            <a:picLocks noChangeAspect="1"/>
          </p:cNvPicPr>
          <p:nvPr/>
        </p:nvPicPr>
        <p:blipFill>
          <a:blip r:embed="rId2"/>
          <a:stretch>
            <a:fillRect/>
          </a:stretch>
        </p:blipFill>
        <p:spPr>
          <a:xfrm>
            <a:off x="0" y="588129"/>
            <a:ext cx="12192000" cy="3634990"/>
          </a:xfrm>
          <a:prstGeom prst="rect">
            <a:avLst/>
          </a:prstGeom>
        </p:spPr>
      </p:pic>
      <p:sp>
        <p:nvSpPr>
          <p:cNvPr id="2" name="CasellaDiTesto 1">
            <a:extLst>
              <a:ext uri="{FF2B5EF4-FFF2-40B4-BE49-F238E27FC236}">
                <a16:creationId xmlns:a16="http://schemas.microsoft.com/office/drawing/2014/main" id="{11EDCA78-2FD7-499D-9D34-D74ADF3629A0}"/>
              </a:ext>
            </a:extLst>
          </p:cNvPr>
          <p:cNvSpPr txBox="1"/>
          <p:nvPr/>
        </p:nvSpPr>
        <p:spPr>
          <a:xfrm>
            <a:off x="215757" y="4479533"/>
            <a:ext cx="11722814" cy="1600438"/>
          </a:xfrm>
          <a:prstGeom prst="rect">
            <a:avLst/>
          </a:prstGeom>
          <a:noFill/>
        </p:spPr>
        <p:txBody>
          <a:bodyPr wrap="square" rtlCol="0">
            <a:spAutoFit/>
          </a:bodyPr>
          <a:lstStyle/>
          <a:p>
            <a:r>
              <a:rPr lang="it-IT" sz="2000" dirty="0"/>
              <a:t>Nella prova di ascolto di inglese il dato degli esiti Invalsi, nella maggior parte delle classi, risulta essere significativamente inferiore rispetto sia alla media del punteggio regionale, del punteggio per il Sud e Isole e del punteggio nazionale. Solo una classe risulta essere significativamente positiva sia a livello regionale che rispetto a sud e Isole. </a:t>
            </a:r>
          </a:p>
          <a:p>
            <a:endParaRPr lang="it-IT" dirty="0"/>
          </a:p>
        </p:txBody>
      </p:sp>
    </p:spTree>
    <p:extLst>
      <p:ext uri="{BB962C8B-B14F-4D97-AF65-F5344CB8AC3E}">
        <p14:creationId xmlns:p14="http://schemas.microsoft.com/office/powerpoint/2010/main" val="307456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AFE79906-7E5D-476C-B7E7-4A473E8DC620}"/>
              </a:ext>
            </a:extLst>
          </p:cNvPr>
          <p:cNvPicPr>
            <a:picLocks noChangeAspect="1"/>
          </p:cNvPicPr>
          <p:nvPr/>
        </p:nvPicPr>
        <p:blipFill>
          <a:blip r:embed="rId2"/>
          <a:stretch>
            <a:fillRect/>
          </a:stretch>
        </p:blipFill>
        <p:spPr>
          <a:xfrm>
            <a:off x="955496" y="0"/>
            <a:ext cx="9955658" cy="4351547"/>
          </a:xfrm>
          <a:prstGeom prst="rect">
            <a:avLst/>
          </a:prstGeom>
        </p:spPr>
      </p:pic>
      <p:pic>
        <p:nvPicPr>
          <p:cNvPr id="5" name="Immagine 4">
            <a:extLst>
              <a:ext uri="{FF2B5EF4-FFF2-40B4-BE49-F238E27FC236}">
                <a16:creationId xmlns:a16="http://schemas.microsoft.com/office/drawing/2014/main" id="{245F60EF-F15D-4D8A-B8F2-F40ED13017C3}"/>
              </a:ext>
            </a:extLst>
          </p:cNvPr>
          <p:cNvPicPr>
            <a:picLocks noChangeAspect="1"/>
          </p:cNvPicPr>
          <p:nvPr/>
        </p:nvPicPr>
        <p:blipFill>
          <a:blip r:embed="rId3"/>
          <a:stretch>
            <a:fillRect/>
          </a:stretch>
        </p:blipFill>
        <p:spPr>
          <a:xfrm>
            <a:off x="955496" y="4351547"/>
            <a:ext cx="9955658" cy="2471351"/>
          </a:xfrm>
          <a:prstGeom prst="rect">
            <a:avLst/>
          </a:prstGeom>
        </p:spPr>
      </p:pic>
    </p:spTree>
    <p:extLst>
      <p:ext uri="{BB962C8B-B14F-4D97-AF65-F5344CB8AC3E}">
        <p14:creationId xmlns:p14="http://schemas.microsoft.com/office/powerpoint/2010/main" val="33194668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6D1CE1A7-0A1F-482A-AA53-53941050F507}"/>
              </a:ext>
            </a:extLst>
          </p:cNvPr>
          <p:cNvPicPr>
            <a:picLocks noChangeAspect="1"/>
          </p:cNvPicPr>
          <p:nvPr/>
        </p:nvPicPr>
        <p:blipFill>
          <a:blip r:embed="rId2"/>
          <a:stretch>
            <a:fillRect/>
          </a:stretch>
        </p:blipFill>
        <p:spPr>
          <a:xfrm>
            <a:off x="0" y="334108"/>
            <a:ext cx="12192000" cy="6189784"/>
          </a:xfrm>
          <a:prstGeom prst="rect">
            <a:avLst/>
          </a:prstGeom>
        </p:spPr>
      </p:pic>
    </p:spTree>
    <p:extLst>
      <p:ext uri="{BB962C8B-B14F-4D97-AF65-F5344CB8AC3E}">
        <p14:creationId xmlns:p14="http://schemas.microsoft.com/office/powerpoint/2010/main" val="31529266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9B868D5-42FD-4952-B1BE-6CBD645F5967}"/>
              </a:ext>
            </a:extLst>
          </p:cNvPr>
          <p:cNvPicPr>
            <a:picLocks noChangeAspect="1"/>
          </p:cNvPicPr>
          <p:nvPr/>
        </p:nvPicPr>
        <p:blipFill rotWithShape="1">
          <a:blip r:embed="rId2"/>
          <a:srcRect b="60839"/>
          <a:stretch/>
        </p:blipFill>
        <p:spPr>
          <a:xfrm>
            <a:off x="0" y="59076"/>
            <a:ext cx="12192000" cy="1204645"/>
          </a:xfrm>
          <a:prstGeom prst="rect">
            <a:avLst/>
          </a:prstGeom>
        </p:spPr>
      </p:pic>
      <p:pic>
        <p:nvPicPr>
          <p:cNvPr id="3" name="Immagine 2">
            <a:extLst>
              <a:ext uri="{FF2B5EF4-FFF2-40B4-BE49-F238E27FC236}">
                <a16:creationId xmlns:a16="http://schemas.microsoft.com/office/drawing/2014/main" id="{28469986-2B75-437D-9924-F8C94E9C8867}"/>
              </a:ext>
            </a:extLst>
          </p:cNvPr>
          <p:cNvPicPr>
            <a:picLocks noChangeAspect="1"/>
          </p:cNvPicPr>
          <p:nvPr/>
        </p:nvPicPr>
        <p:blipFill rotWithShape="1">
          <a:blip r:embed="rId2"/>
          <a:srcRect t="57309"/>
          <a:stretch/>
        </p:blipFill>
        <p:spPr>
          <a:xfrm>
            <a:off x="0" y="1263722"/>
            <a:ext cx="12192000" cy="1204646"/>
          </a:xfrm>
          <a:prstGeom prst="rect">
            <a:avLst/>
          </a:prstGeom>
        </p:spPr>
      </p:pic>
      <p:pic>
        <p:nvPicPr>
          <p:cNvPr id="2" name="Immagine 1">
            <a:extLst>
              <a:ext uri="{FF2B5EF4-FFF2-40B4-BE49-F238E27FC236}">
                <a16:creationId xmlns:a16="http://schemas.microsoft.com/office/drawing/2014/main" id="{619ACF2E-CB97-44EF-9928-068EEFE98376}"/>
              </a:ext>
            </a:extLst>
          </p:cNvPr>
          <p:cNvPicPr>
            <a:picLocks noChangeAspect="1"/>
          </p:cNvPicPr>
          <p:nvPr/>
        </p:nvPicPr>
        <p:blipFill>
          <a:blip r:embed="rId3"/>
          <a:stretch>
            <a:fillRect/>
          </a:stretch>
        </p:blipFill>
        <p:spPr>
          <a:xfrm>
            <a:off x="2051129" y="2468368"/>
            <a:ext cx="7802064" cy="4389632"/>
          </a:xfrm>
          <a:prstGeom prst="rect">
            <a:avLst/>
          </a:prstGeom>
        </p:spPr>
      </p:pic>
      <p:sp>
        <p:nvSpPr>
          <p:cNvPr id="5" name="CasellaDiTesto 4">
            <a:extLst>
              <a:ext uri="{FF2B5EF4-FFF2-40B4-BE49-F238E27FC236}">
                <a16:creationId xmlns:a16="http://schemas.microsoft.com/office/drawing/2014/main" id="{B6C0CDA4-D347-4E63-9E11-8973783FA372}"/>
              </a:ext>
            </a:extLst>
          </p:cNvPr>
          <p:cNvSpPr txBox="1"/>
          <p:nvPr/>
        </p:nvSpPr>
        <p:spPr>
          <a:xfrm>
            <a:off x="195209" y="2876764"/>
            <a:ext cx="1613043" cy="3447098"/>
          </a:xfrm>
          <a:prstGeom prst="rect">
            <a:avLst/>
          </a:prstGeom>
          <a:noFill/>
        </p:spPr>
        <p:txBody>
          <a:bodyPr wrap="square" rtlCol="0">
            <a:spAutoFit/>
          </a:bodyPr>
          <a:lstStyle/>
          <a:p>
            <a:r>
              <a:rPr lang="it-IT" sz="2000" dirty="0"/>
              <a:t>La percentuale degli alunni che ha raggiunto il livello A2 è migliorata negli ultimi 4 anni, infatti è passata dal </a:t>
            </a:r>
            <a:r>
              <a:rPr lang="it-IT" dirty="0"/>
              <a:t>25% al 38 %.</a:t>
            </a:r>
          </a:p>
        </p:txBody>
      </p:sp>
    </p:spTree>
    <p:extLst>
      <p:ext uri="{BB962C8B-B14F-4D97-AF65-F5344CB8AC3E}">
        <p14:creationId xmlns:p14="http://schemas.microsoft.com/office/powerpoint/2010/main" val="25593823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78ADBEA3-D481-404D-8F68-A2B10E4E4B67}"/>
              </a:ext>
            </a:extLst>
          </p:cNvPr>
          <p:cNvPicPr>
            <a:picLocks noChangeAspect="1"/>
          </p:cNvPicPr>
          <p:nvPr/>
        </p:nvPicPr>
        <p:blipFill>
          <a:blip r:embed="rId2"/>
          <a:stretch>
            <a:fillRect/>
          </a:stretch>
        </p:blipFill>
        <p:spPr>
          <a:xfrm>
            <a:off x="0" y="532996"/>
            <a:ext cx="12117491" cy="5792008"/>
          </a:xfrm>
          <a:prstGeom prst="rect">
            <a:avLst/>
          </a:prstGeom>
        </p:spPr>
      </p:pic>
      <p:sp>
        <p:nvSpPr>
          <p:cNvPr id="2" name="CasellaDiTesto 1">
            <a:extLst>
              <a:ext uri="{FF2B5EF4-FFF2-40B4-BE49-F238E27FC236}">
                <a16:creationId xmlns:a16="http://schemas.microsoft.com/office/drawing/2014/main" id="{884E5307-7AEE-42C6-95F7-12367AC37C73}"/>
              </a:ext>
            </a:extLst>
          </p:cNvPr>
          <p:cNvSpPr txBox="1"/>
          <p:nvPr/>
        </p:nvSpPr>
        <p:spPr>
          <a:xfrm>
            <a:off x="2568539" y="1438382"/>
            <a:ext cx="986319" cy="369332"/>
          </a:xfrm>
          <a:prstGeom prst="rect">
            <a:avLst/>
          </a:prstGeom>
          <a:noFill/>
        </p:spPr>
        <p:txBody>
          <a:bodyPr wrap="square" rtlCol="0">
            <a:spAutoFit/>
          </a:bodyPr>
          <a:lstStyle/>
          <a:p>
            <a:r>
              <a:rPr lang="it-IT" b="1" dirty="0">
                <a:solidFill>
                  <a:srgbClr val="FF0000"/>
                </a:solidFill>
              </a:rPr>
              <a:t>61,6%</a:t>
            </a:r>
          </a:p>
        </p:txBody>
      </p:sp>
      <p:sp>
        <p:nvSpPr>
          <p:cNvPr id="3" name="CasellaDiTesto 2">
            <a:extLst>
              <a:ext uri="{FF2B5EF4-FFF2-40B4-BE49-F238E27FC236}">
                <a16:creationId xmlns:a16="http://schemas.microsoft.com/office/drawing/2014/main" id="{284B2C03-7255-453F-8B99-AFFDEBE26EA9}"/>
              </a:ext>
            </a:extLst>
          </p:cNvPr>
          <p:cNvSpPr txBox="1"/>
          <p:nvPr/>
        </p:nvSpPr>
        <p:spPr>
          <a:xfrm>
            <a:off x="7654247" y="1438382"/>
            <a:ext cx="1592495" cy="369332"/>
          </a:xfrm>
          <a:prstGeom prst="rect">
            <a:avLst/>
          </a:prstGeom>
          <a:noFill/>
        </p:spPr>
        <p:txBody>
          <a:bodyPr wrap="square" rtlCol="0">
            <a:spAutoFit/>
          </a:bodyPr>
          <a:lstStyle/>
          <a:p>
            <a:r>
              <a:rPr lang="it-IT" b="1" dirty="0">
                <a:solidFill>
                  <a:srgbClr val="00B050"/>
                </a:solidFill>
              </a:rPr>
              <a:t>38,5%</a:t>
            </a:r>
          </a:p>
        </p:txBody>
      </p:sp>
      <p:sp>
        <p:nvSpPr>
          <p:cNvPr id="5" name="CasellaDiTesto 4">
            <a:extLst>
              <a:ext uri="{FF2B5EF4-FFF2-40B4-BE49-F238E27FC236}">
                <a16:creationId xmlns:a16="http://schemas.microsoft.com/office/drawing/2014/main" id="{201C1C8C-C66D-4D9E-A2B6-19134877F32C}"/>
              </a:ext>
            </a:extLst>
          </p:cNvPr>
          <p:cNvSpPr txBox="1"/>
          <p:nvPr/>
        </p:nvSpPr>
        <p:spPr>
          <a:xfrm>
            <a:off x="4027470" y="1900988"/>
            <a:ext cx="585627" cy="369332"/>
          </a:xfrm>
          <a:prstGeom prst="rect">
            <a:avLst/>
          </a:prstGeom>
          <a:noFill/>
        </p:spPr>
        <p:txBody>
          <a:bodyPr wrap="square" rtlCol="0">
            <a:spAutoFit/>
          </a:bodyPr>
          <a:lstStyle/>
          <a:p>
            <a:r>
              <a:rPr lang="it-IT" b="1" dirty="0">
                <a:solidFill>
                  <a:srgbClr val="FF0000"/>
                </a:solidFill>
              </a:rPr>
              <a:t>32%</a:t>
            </a:r>
          </a:p>
        </p:txBody>
      </p:sp>
      <p:sp>
        <p:nvSpPr>
          <p:cNvPr id="6" name="CasellaDiTesto 5">
            <a:extLst>
              <a:ext uri="{FF2B5EF4-FFF2-40B4-BE49-F238E27FC236}">
                <a16:creationId xmlns:a16="http://schemas.microsoft.com/office/drawing/2014/main" id="{12AABDFD-19CB-4CC2-9C0D-D7146D622059}"/>
              </a:ext>
            </a:extLst>
          </p:cNvPr>
          <p:cNvSpPr txBox="1"/>
          <p:nvPr/>
        </p:nvSpPr>
        <p:spPr>
          <a:xfrm>
            <a:off x="2784296" y="2343768"/>
            <a:ext cx="770562" cy="369332"/>
          </a:xfrm>
          <a:prstGeom prst="rect">
            <a:avLst/>
          </a:prstGeom>
          <a:noFill/>
        </p:spPr>
        <p:txBody>
          <a:bodyPr wrap="square" rtlCol="0">
            <a:spAutoFit/>
          </a:bodyPr>
          <a:lstStyle/>
          <a:p>
            <a:r>
              <a:rPr lang="it-IT" b="1" dirty="0">
                <a:solidFill>
                  <a:srgbClr val="FF0000"/>
                </a:solidFill>
              </a:rPr>
              <a:t>60%</a:t>
            </a:r>
          </a:p>
        </p:txBody>
      </p:sp>
      <p:sp>
        <p:nvSpPr>
          <p:cNvPr id="8" name="CasellaDiTesto 7">
            <a:extLst>
              <a:ext uri="{FF2B5EF4-FFF2-40B4-BE49-F238E27FC236}">
                <a16:creationId xmlns:a16="http://schemas.microsoft.com/office/drawing/2014/main" id="{1C719EB3-390F-42D1-915C-19DA5183FEC9}"/>
              </a:ext>
            </a:extLst>
          </p:cNvPr>
          <p:cNvSpPr txBox="1"/>
          <p:nvPr/>
        </p:nvSpPr>
        <p:spPr>
          <a:xfrm>
            <a:off x="4320283" y="2804845"/>
            <a:ext cx="585627" cy="369332"/>
          </a:xfrm>
          <a:prstGeom prst="rect">
            <a:avLst/>
          </a:prstGeom>
          <a:noFill/>
        </p:spPr>
        <p:txBody>
          <a:bodyPr wrap="square" rtlCol="0">
            <a:spAutoFit/>
          </a:bodyPr>
          <a:lstStyle/>
          <a:p>
            <a:r>
              <a:rPr lang="it-IT" b="1" dirty="0">
                <a:solidFill>
                  <a:srgbClr val="FF0000"/>
                </a:solidFill>
              </a:rPr>
              <a:t>25%</a:t>
            </a:r>
          </a:p>
        </p:txBody>
      </p:sp>
      <p:sp>
        <p:nvSpPr>
          <p:cNvPr id="9" name="CasellaDiTesto 8">
            <a:extLst>
              <a:ext uri="{FF2B5EF4-FFF2-40B4-BE49-F238E27FC236}">
                <a16:creationId xmlns:a16="http://schemas.microsoft.com/office/drawing/2014/main" id="{6975FCF6-B438-4439-86D1-92300123C167}"/>
              </a:ext>
            </a:extLst>
          </p:cNvPr>
          <p:cNvSpPr txBox="1"/>
          <p:nvPr/>
        </p:nvSpPr>
        <p:spPr>
          <a:xfrm>
            <a:off x="2419564" y="3174177"/>
            <a:ext cx="770561" cy="369332"/>
          </a:xfrm>
          <a:prstGeom prst="rect">
            <a:avLst/>
          </a:prstGeom>
          <a:noFill/>
        </p:spPr>
        <p:txBody>
          <a:bodyPr wrap="square" rtlCol="0">
            <a:spAutoFit/>
          </a:bodyPr>
          <a:lstStyle/>
          <a:p>
            <a:r>
              <a:rPr lang="it-IT" b="1" dirty="0">
                <a:solidFill>
                  <a:srgbClr val="FF0000"/>
                </a:solidFill>
              </a:rPr>
              <a:t>61,9%</a:t>
            </a:r>
          </a:p>
        </p:txBody>
      </p:sp>
      <p:sp>
        <p:nvSpPr>
          <p:cNvPr id="10" name="CasellaDiTesto 9">
            <a:extLst>
              <a:ext uri="{FF2B5EF4-FFF2-40B4-BE49-F238E27FC236}">
                <a16:creationId xmlns:a16="http://schemas.microsoft.com/office/drawing/2014/main" id="{03B4C98A-BC70-4E23-B798-38488390AE73}"/>
              </a:ext>
            </a:extLst>
          </p:cNvPr>
          <p:cNvSpPr txBox="1"/>
          <p:nvPr/>
        </p:nvSpPr>
        <p:spPr>
          <a:xfrm>
            <a:off x="3190125" y="3624980"/>
            <a:ext cx="1150706" cy="369332"/>
          </a:xfrm>
          <a:prstGeom prst="rect">
            <a:avLst/>
          </a:prstGeom>
          <a:noFill/>
        </p:spPr>
        <p:txBody>
          <a:bodyPr wrap="square" rtlCol="0">
            <a:spAutoFit/>
          </a:bodyPr>
          <a:lstStyle/>
          <a:p>
            <a:r>
              <a:rPr lang="it-IT" b="1" dirty="0">
                <a:solidFill>
                  <a:srgbClr val="FF0000"/>
                </a:solidFill>
              </a:rPr>
              <a:t>46,3%</a:t>
            </a:r>
          </a:p>
        </p:txBody>
      </p:sp>
      <p:sp>
        <p:nvSpPr>
          <p:cNvPr id="11" name="CasellaDiTesto 10">
            <a:extLst>
              <a:ext uri="{FF2B5EF4-FFF2-40B4-BE49-F238E27FC236}">
                <a16:creationId xmlns:a16="http://schemas.microsoft.com/office/drawing/2014/main" id="{471D07C0-19F6-4246-9B43-B9176F79978E}"/>
              </a:ext>
            </a:extLst>
          </p:cNvPr>
          <p:cNvSpPr txBox="1"/>
          <p:nvPr/>
        </p:nvSpPr>
        <p:spPr>
          <a:xfrm>
            <a:off x="3020602" y="4089115"/>
            <a:ext cx="770561" cy="369332"/>
          </a:xfrm>
          <a:prstGeom prst="rect">
            <a:avLst/>
          </a:prstGeom>
          <a:noFill/>
        </p:spPr>
        <p:txBody>
          <a:bodyPr wrap="square" rtlCol="0">
            <a:spAutoFit/>
          </a:bodyPr>
          <a:lstStyle/>
          <a:p>
            <a:r>
              <a:rPr lang="it-IT" b="1" dirty="0">
                <a:solidFill>
                  <a:srgbClr val="FF0000"/>
                </a:solidFill>
              </a:rPr>
              <a:t>50,4%</a:t>
            </a:r>
          </a:p>
        </p:txBody>
      </p:sp>
      <p:sp>
        <p:nvSpPr>
          <p:cNvPr id="13" name="CasellaDiTesto 12">
            <a:extLst>
              <a:ext uri="{FF2B5EF4-FFF2-40B4-BE49-F238E27FC236}">
                <a16:creationId xmlns:a16="http://schemas.microsoft.com/office/drawing/2014/main" id="{708D4FD7-A1F5-4BE8-B689-0325E5E8A570}"/>
              </a:ext>
            </a:extLst>
          </p:cNvPr>
          <p:cNvSpPr txBox="1"/>
          <p:nvPr/>
        </p:nvSpPr>
        <p:spPr>
          <a:xfrm>
            <a:off x="3061698" y="4519369"/>
            <a:ext cx="914400" cy="369332"/>
          </a:xfrm>
          <a:prstGeom prst="rect">
            <a:avLst/>
          </a:prstGeom>
          <a:noFill/>
        </p:spPr>
        <p:txBody>
          <a:bodyPr wrap="square" rtlCol="0">
            <a:spAutoFit/>
          </a:bodyPr>
          <a:lstStyle/>
          <a:p>
            <a:r>
              <a:rPr lang="it-IT" b="1" dirty="0">
                <a:solidFill>
                  <a:srgbClr val="FF0000"/>
                </a:solidFill>
              </a:rPr>
              <a:t>50,4%</a:t>
            </a:r>
          </a:p>
        </p:txBody>
      </p:sp>
      <p:sp>
        <p:nvSpPr>
          <p:cNvPr id="14" name="CasellaDiTesto 13">
            <a:extLst>
              <a:ext uri="{FF2B5EF4-FFF2-40B4-BE49-F238E27FC236}">
                <a16:creationId xmlns:a16="http://schemas.microsoft.com/office/drawing/2014/main" id="{4F7A2858-4724-4127-9301-7B0777CC0602}"/>
              </a:ext>
            </a:extLst>
          </p:cNvPr>
          <p:cNvSpPr txBox="1"/>
          <p:nvPr/>
        </p:nvSpPr>
        <p:spPr>
          <a:xfrm>
            <a:off x="3518898" y="4949623"/>
            <a:ext cx="765425" cy="369332"/>
          </a:xfrm>
          <a:prstGeom prst="rect">
            <a:avLst/>
          </a:prstGeom>
          <a:noFill/>
        </p:spPr>
        <p:txBody>
          <a:bodyPr wrap="square" rtlCol="0">
            <a:spAutoFit/>
          </a:bodyPr>
          <a:lstStyle/>
          <a:p>
            <a:r>
              <a:rPr lang="it-IT" b="1" dirty="0">
                <a:solidFill>
                  <a:srgbClr val="FF0000"/>
                </a:solidFill>
              </a:rPr>
              <a:t>39,8%</a:t>
            </a:r>
          </a:p>
        </p:txBody>
      </p:sp>
      <p:sp>
        <p:nvSpPr>
          <p:cNvPr id="15" name="CasellaDiTesto 14">
            <a:extLst>
              <a:ext uri="{FF2B5EF4-FFF2-40B4-BE49-F238E27FC236}">
                <a16:creationId xmlns:a16="http://schemas.microsoft.com/office/drawing/2014/main" id="{CEE17020-5F03-447C-BBC6-CAE97092C986}"/>
              </a:ext>
            </a:extLst>
          </p:cNvPr>
          <p:cNvSpPr txBox="1"/>
          <p:nvPr/>
        </p:nvSpPr>
        <p:spPr>
          <a:xfrm>
            <a:off x="8825501" y="1818795"/>
            <a:ext cx="842481" cy="369332"/>
          </a:xfrm>
          <a:prstGeom prst="rect">
            <a:avLst/>
          </a:prstGeom>
          <a:noFill/>
        </p:spPr>
        <p:txBody>
          <a:bodyPr wrap="square" rtlCol="0">
            <a:spAutoFit/>
          </a:bodyPr>
          <a:lstStyle/>
          <a:p>
            <a:r>
              <a:rPr lang="it-IT" b="1" dirty="0">
                <a:solidFill>
                  <a:srgbClr val="00B050"/>
                </a:solidFill>
              </a:rPr>
              <a:t>68%</a:t>
            </a:r>
          </a:p>
        </p:txBody>
      </p:sp>
      <p:sp>
        <p:nvSpPr>
          <p:cNvPr id="16" name="CasellaDiTesto 15">
            <a:extLst>
              <a:ext uri="{FF2B5EF4-FFF2-40B4-BE49-F238E27FC236}">
                <a16:creationId xmlns:a16="http://schemas.microsoft.com/office/drawing/2014/main" id="{AFE1FCAE-7640-4D15-BF6E-79AAD20ABB1D}"/>
              </a:ext>
            </a:extLst>
          </p:cNvPr>
          <p:cNvSpPr txBox="1"/>
          <p:nvPr/>
        </p:nvSpPr>
        <p:spPr>
          <a:xfrm>
            <a:off x="7654247" y="2324480"/>
            <a:ext cx="770562" cy="369332"/>
          </a:xfrm>
          <a:prstGeom prst="rect">
            <a:avLst/>
          </a:prstGeom>
          <a:noFill/>
        </p:spPr>
        <p:txBody>
          <a:bodyPr wrap="square" rtlCol="0">
            <a:spAutoFit/>
          </a:bodyPr>
          <a:lstStyle/>
          <a:p>
            <a:r>
              <a:rPr lang="it-IT" b="1" dirty="0">
                <a:solidFill>
                  <a:srgbClr val="00B050"/>
                </a:solidFill>
              </a:rPr>
              <a:t>40%</a:t>
            </a:r>
          </a:p>
        </p:txBody>
      </p:sp>
      <p:sp>
        <p:nvSpPr>
          <p:cNvPr id="17" name="CasellaDiTesto 16">
            <a:extLst>
              <a:ext uri="{FF2B5EF4-FFF2-40B4-BE49-F238E27FC236}">
                <a16:creationId xmlns:a16="http://schemas.microsoft.com/office/drawing/2014/main" id="{A371FFE0-564F-407B-9BFB-B121BFB18DCE}"/>
              </a:ext>
            </a:extLst>
          </p:cNvPr>
          <p:cNvSpPr txBox="1"/>
          <p:nvPr/>
        </p:nvSpPr>
        <p:spPr>
          <a:xfrm>
            <a:off x="9082355" y="2724181"/>
            <a:ext cx="585627" cy="369332"/>
          </a:xfrm>
          <a:prstGeom prst="rect">
            <a:avLst/>
          </a:prstGeom>
          <a:noFill/>
        </p:spPr>
        <p:txBody>
          <a:bodyPr wrap="square" rtlCol="0">
            <a:spAutoFit/>
          </a:bodyPr>
          <a:lstStyle/>
          <a:p>
            <a:r>
              <a:rPr lang="it-IT" b="1" dirty="0">
                <a:solidFill>
                  <a:srgbClr val="00B050"/>
                </a:solidFill>
              </a:rPr>
              <a:t>75%</a:t>
            </a:r>
          </a:p>
        </p:txBody>
      </p:sp>
      <p:sp>
        <p:nvSpPr>
          <p:cNvPr id="18" name="CasellaDiTesto 17">
            <a:extLst>
              <a:ext uri="{FF2B5EF4-FFF2-40B4-BE49-F238E27FC236}">
                <a16:creationId xmlns:a16="http://schemas.microsoft.com/office/drawing/2014/main" id="{1C4C881E-F742-427D-B2FD-1186FBBE0C76}"/>
              </a:ext>
            </a:extLst>
          </p:cNvPr>
          <p:cNvSpPr txBox="1"/>
          <p:nvPr/>
        </p:nvSpPr>
        <p:spPr>
          <a:xfrm>
            <a:off x="7515545" y="3210578"/>
            <a:ext cx="934949" cy="369332"/>
          </a:xfrm>
          <a:prstGeom prst="rect">
            <a:avLst/>
          </a:prstGeom>
          <a:noFill/>
        </p:spPr>
        <p:txBody>
          <a:bodyPr wrap="square" rtlCol="0">
            <a:spAutoFit/>
          </a:bodyPr>
          <a:lstStyle/>
          <a:p>
            <a:r>
              <a:rPr lang="it-IT" b="1" dirty="0">
                <a:solidFill>
                  <a:srgbClr val="00B050"/>
                </a:solidFill>
              </a:rPr>
              <a:t>38,1%</a:t>
            </a:r>
          </a:p>
        </p:txBody>
      </p:sp>
      <p:sp>
        <p:nvSpPr>
          <p:cNvPr id="19" name="CasellaDiTesto 18">
            <a:extLst>
              <a:ext uri="{FF2B5EF4-FFF2-40B4-BE49-F238E27FC236}">
                <a16:creationId xmlns:a16="http://schemas.microsoft.com/office/drawing/2014/main" id="{A9CB0360-D4CA-4D92-AD04-1713248E8005}"/>
              </a:ext>
            </a:extLst>
          </p:cNvPr>
          <p:cNvSpPr txBox="1"/>
          <p:nvPr/>
        </p:nvSpPr>
        <p:spPr>
          <a:xfrm>
            <a:off x="8239874" y="3619206"/>
            <a:ext cx="842481" cy="369332"/>
          </a:xfrm>
          <a:prstGeom prst="rect">
            <a:avLst/>
          </a:prstGeom>
          <a:noFill/>
        </p:spPr>
        <p:txBody>
          <a:bodyPr wrap="square" rtlCol="0">
            <a:spAutoFit/>
          </a:bodyPr>
          <a:lstStyle/>
          <a:p>
            <a:r>
              <a:rPr lang="it-IT" b="1" dirty="0">
                <a:solidFill>
                  <a:srgbClr val="00B050"/>
                </a:solidFill>
              </a:rPr>
              <a:t>53,7%</a:t>
            </a:r>
          </a:p>
        </p:txBody>
      </p:sp>
      <p:sp>
        <p:nvSpPr>
          <p:cNvPr id="20" name="CasellaDiTesto 19">
            <a:extLst>
              <a:ext uri="{FF2B5EF4-FFF2-40B4-BE49-F238E27FC236}">
                <a16:creationId xmlns:a16="http://schemas.microsoft.com/office/drawing/2014/main" id="{FB913071-4A4F-4060-9AF6-3E25D093E63B}"/>
              </a:ext>
            </a:extLst>
          </p:cNvPr>
          <p:cNvSpPr txBox="1"/>
          <p:nvPr/>
        </p:nvSpPr>
        <p:spPr>
          <a:xfrm>
            <a:off x="7969324" y="4065854"/>
            <a:ext cx="842481" cy="369332"/>
          </a:xfrm>
          <a:prstGeom prst="rect">
            <a:avLst/>
          </a:prstGeom>
          <a:noFill/>
        </p:spPr>
        <p:txBody>
          <a:bodyPr wrap="square" rtlCol="0">
            <a:spAutoFit/>
          </a:bodyPr>
          <a:lstStyle/>
          <a:p>
            <a:r>
              <a:rPr lang="it-IT" b="1" dirty="0">
                <a:solidFill>
                  <a:srgbClr val="00B050"/>
                </a:solidFill>
              </a:rPr>
              <a:t>49,6%</a:t>
            </a:r>
          </a:p>
        </p:txBody>
      </p:sp>
      <p:sp>
        <p:nvSpPr>
          <p:cNvPr id="21" name="Rettangolo 20">
            <a:extLst>
              <a:ext uri="{FF2B5EF4-FFF2-40B4-BE49-F238E27FC236}">
                <a16:creationId xmlns:a16="http://schemas.microsoft.com/office/drawing/2014/main" id="{6CE2DFFB-9AE9-4840-AFA1-0547881CDC34}"/>
              </a:ext>
            </a:extLst>
          </p:cNvPr>
          <p:cNvSpPr/>
          <p:nvPr/>
        </p:nvSpPr>
        <p:spPr>
          <a:xfrm>
            <a:off x="8008888" y="4485296"/>
            <a:ext cx="763351" cy="369332"/>
          </a:xfrm>
          <a:prstGeom prst="rect">
            <a:avLst/>
          </a:prstGeom>
        </p:spPr>
        <p:txBody>
          <a:bodyPr wrap="none">
            <a:spAutoFit/>
          </a:bodyPr>
          <a:lstStyle/>
          <a:p>
            <a:r>
              <a:rPr lang="it-IT" b="1" dirty="0">
                <a:solidFill>
                  <a:srgbClr val="00B050"/>
                </a:solidFill>
              </a:rPr>
              <a:t>49,6%</a:t>
            </a:r>
          </a:p>
        </p:txBody>
      </p:sp>
      <p:sp>
        <p:nvSpPr>
          <p:cNvPr id="22" name="CasellaDiTesto 21">
            <a:extLst>
              <a:ext uri="{FF2B5EF4-FFF2-40B4-BE49-F238E27FC236}">
                <a16:creationId xmlns:a16="http://schemas.microsoft.com/office/drawing/2014/main" id="{20CFE7E1-6F50-4903-9DDC-DD33021A1A91}"/>
              </a:ext>
            </a:extLst>
          </p:cNvPr>
          <p:cNvSpPr txBox="1"/>
          <p:nvPr/>
        </p:nvSpPr>
        <p:spPr>
          <a:xfrm>
            <a:off x="8450494" y="4949623"/>
            <a:ext cx="842481" cy="369332"/>
          </a:xfrm>
          <a:prstGeom prst="rect">
            <a:avLst/>
          </a:prstGeom>
          <a:noFill/>
        </p:spPr>
        <p:txBody>
          <a:bodyPr wrap="square" rtlCol="0">
            <a:spAutoFit/>
          </a:bodyPr>
          <a:lstStyle/>
          <a:p>
            <a:r>
              <a:rPr lang="it-IT" b="1" dirty="0">
                <a:solidFill>
                  <a:srgbClr val="00B050"/>
                </a:solidFill>
              </a:rPr>
              <a:t>60,2%</a:t>
            </a:r>
          </a:p>
        </p:txBody>
      </p:sp>
      <p:sp>
        <p:nvSpPr>
          <p:cNvPr id="12" name="CasellaDiTesto 11">
            <a:extLst>
              <a:ext uri="{FF2B5EF4-FFF2-40B4-BE49-F238E27FC236}">
                <a16:creationId xmlns:a16="http://schemas.microsoft.com/office/drawing/2014/main" id="{F5509F10-2A10-42BE-9B85-E77ADA89A019}"/>
              </a:ext>
            </a:extLst>
          </p:cNvPr>
          <p:cNvSpPr txBox="1"/>
          <p:nvPr/>
        </p:nvSpPr>
        <p:spPr>
          <a:xfrm>
            <a:off x="316786" y="6244811"/>
            <a:ext cx="11558427" cy="707886"/>
          </a:xfrm>
          <a:prstGeom prst="rect">
            <a:avLst/>
          </a:prstGeom>
          <a:noFill/>
        </p:spPr>
        <p:txBody>
          <a:bodyPr wrap="square" rtlCol="0">
            <a:spAutoFit/>
          </a:bodyPr>
          <a:lstStyle/>
          <a:p>
            <a:r>
              <a:rPr lang="it-IT" sz="2000" dirty="0"/>
              <a:t>Il livello di competenza è positivo ( livello 3 adeguato a livello 5 eccellente) in quanto ha raggiunto il 53,7% rispetto al livello regionale che ha raggiunto il 49,6%.</a:t>
            </a:r>
          </a:p>
        </p:txBody>
      </p:sp>
    </p:spTree>
    <p:extLst>
      <p:ext uri="{BB962C8B-B14F-4D97-AF65-F5344CB8AC3E}">
        <p14:creationId xmlns:p14="http://schemas.microsoft.com/office/powerpoint/2010/main" val="10504122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653E99B5-A199-42BA-9BC4-D175228BF9E3}"/>
              </a:ext>
            </a:extLst>
          </p:cNvPr>
          <p:cNvSpPr/>
          <p:nvPr/>
        </p:nvSpPr>
        <p:spPr>
          <a:xfrm>
            <a:off x="2493195" y="116100"/>
            <a:ext cx="7205609" cy="400110"/>
          </a:xfrm>
          <a:prstGeom prst="rect">
            <a:avLst/>
          </a:prstGeom>
        </p:spPr>
        <p:txBody>
          <a:bodyPr wrap="square">
            <a:spAutoFit/>
          </a:bodyPr>
          <a:lstStyle/>
          <a:p>
            <a:r>
              <a:rPr lang="it-IT" sz="2000" b="1" dirty="0">
                <a:solidFill>
                  <a:prstClr val="black"/>
                </a:solidFill>
                <a:ea typeface="+mj-ea"/>
                <a:cs typeface="+mj-cs"/>
              </a:rPr>
              <a:t>PUNTEGGI GENERALI –ITALIANO-CONFRONTO TRA CLASSI </a:t>
            </a:r>
            <a:endParaRPr lang="it-IT" dirty="0"/>
          </a:p>
        </p:txBody>
      </p:sp>
      <p:pic>
        <p:nvPicPr>
          <p:cNvPr id="5" name="Immagine 4">
            <a:extLst>
              <a:ext uri="{FF2B5EF4-FFF2-40B4-BE49-F238E27FC236}">
                <a16:creationId xmlns:a16="http://schemas.microsoft.com/office/drawing/2014/main" id="{A24908D4-8D0A-4FA3-9298-AE2EA557C1FC}"/>
              </a:ext>
            </a:extLst>
          </p:cNvPr>
          <p:cNvPicPr>
            <a:picLocks noChangeAspect="1"/>
          </p:cNvPicPr>
          <p:nvPr/>
        </p:nvPicPr>
        <p:blipFill>
          <a:blip r:embed="rId2"/>
          <a:stretch>
            <a:fillRect/>
          </a:stretch>
        </p:blipFill>
        <p:spPr>
          <a:xfrm>
            <a:off x="0" y="516210"/>
            <a:ext cx="12192000" cy="3649779"/>
          </a:xfrm>
          <a:prstGeom prst="rect">
            <a:avLst/>
          </a:prstGeom>
        </p:spPr>
      </p:pic>
      <p:sp>
        <p:nvSpPr>
          <p:cNvPr id="2" name="CasellaDiTesto 1">
            <a:extLst>
              <a:ext uri="{FF2B5EF4-FFF2-40B4-BE49-F238E27FC236}">
                <a16:creationId xmlns:a16="http://schemas.microsoft.com/office/drawing/2014/main" id="{384C4A55-7182-4857-8166-8137903FD966}"/>
              </a:ext>
            </a:extLst>
          </p:cNvPr>
          <p:cNvSpPr txBox="1"/>
          <p:nvPr/>
        </p:nvSpPr>
        <p:spPr>
          <a:xfrm>
            <a:off x="205482" y="4387064"/>
            <a:ext cx="11825555" cy="1015663"/>
          </a:xfrm>
          <a:prstGeom prst="rect">
            <a:avLst/>
          </a:prstGeom>
          <a:noFill/>
        </p:spPr>
        <p:txBody>
          <a:bodyPr wrap="square" rtlCol="0">
            <a:spAutoFit/>
          </a:bodyPr>
          <a:lstStyle/>
          <a:p>
            <a:r>
              <a:rPr lang="it-IT" sz="2000" dirty="0"/>
              <a:t>In Italiano il dato degli esiti Invalsi, nella maggior parte delle classi, risulta essere significativamente superiore rispetto sia alla media del punteggio regionale che del punteggio per il Sud e Isole. Due classi hanno raggiunto anche un risultato significativamente superiore rispetto alla media nazionale.</a:t>
            </a:r>
          </a:p>
        </p:txBody>
      </p:sp>
    </p:spTree>
    <p:extLst>
      <p:ext uri="{BB962C8B-B14F-4D97-AF65-F5344CB8AC3E}">
        <p14:creationId xmlns:p14="http://schemas.microsoft.com/office/powerpoint/2010/main" val="37200665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1910CD21-2808-4316-AC8F-0A948EC2AE10}"/>
              </a:ext>
            </a:extLst>
          </p:cNvPr>
          <p:cNvPicPr>
            <a:picLocks noChangeAspect="1"/>
          </p:cNvPicPr>
          <p:nvPr/>
        </p:nvPicPr>
        <p:blipFill>
          <a:blip r:embed="rId2"/>
          <a:stretch>
            <a:fillRect/>
          </a:stretch>
        </p:blipFill>
        <p:spPr>
          <a:xfrm>
            <a:off x="996594" y="133432"/>
            <a:ext cx="9380306" cy="4090911"/>
          </a:xfrm>
          <a:prstGeom prst="rect">
            <a:avLst/>
          </a:prstGeom>
        </p:spPr>
      </p:pic>
      <p:pic>
        <p:nvPicPr>
          <p:cNvPr id="5" name="Immagine 4">
            <a:extLst>
              <a:ext uri="{FF2B5EF4-FFF2-40B4-BE49-F238E27FC236}">
                <a16:creationId xmlns:a16="http://schemas.microsoft.com/office/drawing/2014/main" id="{1144F318-8288-4F10-B4AA-1CC356531E98}"/>
              </a:ext>
            </a:extLst>
          </p:cNvPr>
          <p:cNvPicPr>
            <a:picLocks noChangeAspect="1"/>
          </p:cNvPicPr>
          <p:nvPr/>
        </p:nvPicPr>
        <p:blipFill>
          <a:blip r:embed="rId3"/>
          <a:stretch>
            <a:fillRect/>
          </a:stretch>
        </p:blipFill>
        <p:spPr>
          <a:xfrm>
            <a:off x="996594" y="4224343"/>
            <a:ext cx="9380306" cy="2481943"/>
          </a:xfrm>
          <a:prstGeom prst="rect">
            <a:avLst/>
          </a:prstGeom>
        </p:spPr>
      </p:pic>
    </p:spTree>
    <p:extLst>
      <p:ext uri="{BB962C8B-B14F-4D97-AF65-F5344CB8AC3E}">
        <p14:creationId xmlns:p14="http://schemas.microsoft.com/office/powerpoint/2010/main" val="3944075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4682D32-C00E-44C2-A26C-73485EE0F53B}"/>
              </a:ext>
            </a:extLst>
          </p:cNvPr>
          <p:cNvPicPr>
            <a:picLocks noChangeAspect="1"/>
          </p:cNvPicPr>
          <p:nvPr/>
        </p:nvPicPr>
        <p:blipFill>
          <a:blip r:embed="rId2"/>
          <a:stretch>
            <a:fillRect/>
          </a:stretch>
        </p:blipFill>
        <p:spPr>
          <a:xfrm>
            <a:off x="0" y="304800"/>
            <a:ext cx="12192000" cy="6248400"/>
          </a:xfrm>
          <a:prstGeom prst="rect">
            <a:avLst/>
          </a:prstGeom>
        </p:spPr>
      </p:pic>
    </p:spTree>
    <p:extLst>
      <p:ext uri="{BB962C8B-B14F-4D97-AF65-F5344CB8AC3E}">
        <p14:creationId xmlns:p14="http://schemas.microsoft.com/office/powerpoint/2010/main" val="445409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65116E0-20E4-46E0-91BC-FCF350EF1212}"/>
              </a:ext>
            </a:extLst>
          </p:cNvPr>
          <p:cNvPicPr>
            <a:picLocks noChangeAspect="1"/>
          </p:cNvPicPr>
          <p:nvPr/>
        </p:nvPicPr>
        <p:blipFill rotWithShape="1">
          <a:blip r:embed="rId2"/>
          <a:srcRect b="63447"/>
          <a:stretch/>
        </p:blipFill>
        <p:spPr>
          <a:xfrm>
            <a:off x="0" y="79787"/>
            <a:ext cx="12192000" cy="1150706"/>
          </a:xfrm>
          <a:prstGeom prst="rect">
            <a:avLst/>
          </a:prstGeom>
        </p:spPr>
      </p:pic>
      <p:pic>
        <p:nvPicPr>
          <p:cNvPr id="6" name="Immagine 5">
            <a:extLst>
              <a:ext uri="{FF2B5EF4-FFF2-40B4-BE49-F238E27FC236}">
                <a16:creationId xmlns:a16="http://schemas.microsoft.com/office/drawing/2014/main" id="{96F38050-D4FD-4766-B3F4-49664E90DF2C}"/>
              </a:ext>
            </a:extLst>
          </p:cNvPr>
          <p:cNvPicPr>
            <a:picLocks noChangeAspect="1"/>
          </p:cNvPicPr>
          <p:nvPr/>
        </p:nvPicPr>
        <p:blipFill rotWithShape="1">
          <a:blip r:embed="rId3"/>
          <a:srcRect t="55853"/>
          <a:stretch/>
        </p:blipFill>
        <p:spPr>
          <a:xfrm>
            <a:off x="0" y="1230493"/>
            <a:ext cx="12192000" cy="1150705"/>
          </a:xfrm>
          <a:prstGeom prst="rect">
            <a:avLst/>
          </a:prstGeom>
        </p:spPr>
      </p:pic>
      <p:pic>
        <p:nvPicPr>
          <p:cNvPr id="8" name="Immagine 7">
            <a:extLst>
              <a:ext uri="{FF2B5EF4-FFF2-40B4-BE49-F238E27FC236}">
                <a16:creationId xmlns:a16="http://schemas.microsoft.com/office/drawing/2014/main" id="{A28A1A8E-B91D-439A-9B1A-95DB4E3D91CC}"/>
              </a:ext>
            </a:extLst>
          </p:cNvPr>
          <p:cNvPicPr>
            <a:picLocks noChangeAspect="1"/>
          </p:cNvPicPr>
          <p:nvPr/>
        </p:nvPicPr>
        <p:blipFill>
          <a:blip r:embed="rId4"/>
          <a:stretch>
            <a:fillRect/>
          </a:stretch>
        </p:blipFill>
        <p:spPr>
          <a:xfrm>
            <a:off x="2160997" y="2389868"/>
            <a:ext cx="7870005" cy="4468132"/>
          </a:xfrm>
          <a:prstGeom prst="rect">
            <a:avLst/>
          </a:prstGeom>
        </p:spPr>
      </p:pic>
      <p:sp>
        <p:nvSpPr>
          <p:cNvPr id="2" name="CasellaDiTesto 1">
            <a:extLst>
              <a:ext uri="{FF2B5EF4-FFF2-40B4-BE49-F238E27FC236}">
                <a16:creationId xmlns:a16="http://schemas.microsoft.com/office/drawing/2014/main" id="{050BD5F6-5BB8-48B7-916D-80229ECA8372}"/>
              </a:ext>
            </a:extLst>
          </p:cNvPr>
          <p:cNvSpPr txBox="1"/>
          <p:nvPr/>
        </p:nvSpPr>
        <p:spPr>
          <a:xfrm>
            <a:off x="102742" y="2784296"/>
            <a:ext cx="1952089" cy="2554545"/>
          </a:xfrm>
          <a:prstGeom prst="rect">
            <a:avLst/>
          </a:prstGeom>
          <a:noFill/>
        </p:spPr>
        <p:txBody>
          <a:bodyPr wrap="square" rtlCol="0">
            <a:spAutoFit/>
          </a:bodyPr>
          <a:lstStyle/>
          <a:p>
            <a:r>
              <a:rPr lang="it-IT" sz="2000" dirty="0"/>
              <a:t>La media dei livelli negli ultimi 4 anni è diventata sempre più positiva, infatti è passata dal 46,6% al 53,7 %.</a:t>
            </a:r>
          </a:p>
        </p:txBody>
      </p:sp>
    </p:spTree>
    <p:extLst>
      <p:ext uri="{BB962C8B-B14F-4D97-AF65-F5344CB8AC3E}">
        <p14:creationId xmlns:p14="http://schemas.microsoft.com/office/powerpoint/2010/main" val="22909793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a:extLst>
              <a:ext uri="{FF2B5EF4-FFF2-40B4-BE49-F238E27FC236}">
                <a16:creationId xmlns:a16="http://schemas.microsoft.com/office/drawing/2014/main" id="{21525900-034D-4A8B-87A2-ED8BAD10254B}"/>
              </a:ext>
            </a:extLst>
          </p:cNvPr>
          <p:cNvSpPr/>
          <p:nvPr/>
        </p:nvSpPr>
        <p:spPr>
          <a:xfrm>
            <a:off x="1727771" y="116099"/>
            <a:ext cx="9640584" cy="400110"/>
          </a:xfrm>
          <a:prstGeom prst="rect">
            <a:avLst/>
          </a:prstGeom>
        </p:spPr>
        <p:txBody>
          <a:bodyPr wrap="square">
            <a:spAutoFit/>
          </a:bodyPr>
          <a:lstStyle/>
          <a:p>
            <a:pPr lvl="0"/>
            <a:r>
              <a:rPr lang="it-IT" sz="2000" b="1" dirty="0">
                <a:solidFill>
                  <a:prstClr val="black"/>
                </a:solidFill>
              </a:rPr>
              <a:t>DISTRIBUZIONE DEGLI STUDENTI NEI LIVELLI DI COMPETENZA- MATEMATICA</a:t>
            </a:r>
          </a:p>
        </p:txBody>
      </p:sp>
      <p:pic>
        <p:nvPicPr>
          <p:cNvPr id="6" name="Immagine 5">
            <a:extLst>
              <a:ext uri="{FF2B5EF4-FFF2-40B4-BE49-F238E27FC236}">
                <a16:creationId xmlns:a16="http://schemas.microsoft.com/office/drawing/2014/main" id="{A28B830C-CD5D-4986-A31F-81651BAB36CA}"/>
              </a:ext>
            </a:extLst>
          </p:cNvPr>
          <p:cNvPicPr>
            <a:picLocks noChangeAspect="1"/>
          </p:cNvPicPr>
          <p:nvPr/>
        </p:nvPicPr>
        <p:blipFill>
          <a:blip r:embed="rId2"/>
          <a:stretch>
            <a:fillRect/>
          </a:stretch>
        </p:blipFill>
        <p:spPr>
          <a:xfrm>
            <a:off x="0" y="516208"/>
            <a:ext cx="12192000" cy="4817659"/>
          </a:xfrm>
          <a:prstGeom prst="rect">
            <a:avLst/>
          </a:prstGeom>
        </p:spPr>
      </p:pic>
      <p:pic>
        <p:nvPicPr>
          <p:cNvPr id="2" name="Immagine 1">
            <a:extLst>
              <a:ext uri="{FF2B5EF4-FFF2-40B4-BE49-F238E27FC236}">
                <a16:creationId xmlns:a16="http://schemas.microsoft.com/office/drawing/2014/main" id="{2FB844B8-C5F1-43D9-A605-1653DB00EEF7}"/>
              </a:ext>
            </a:extLst>
          </p:cNvPr>
          <p:cNvPicPr>
            <a:picLocks noChangeAspect="1"/>
          </p:cNvPicPr>
          <p:nvPr/>
        </p:nvPicPr>
        <p:blipFill>
          <a:blip r:embed="rId3"/>
          <a:stretch>
            <a:fillRect/>
          </a:stretch>
        </p:blipFill>
        <p:spPr>
          <a:xfrm>
            <a:off x="0" y="5333868"/>
            <a:ext cx="4529721" cy="1524132"/>
          </a:xfrm>
          <a:prstGeom prst="rect">
            <a:avLst/>
          </a:prstGeom>
        </p:spPr>
      </p:pic>
      <p:pic>
        <p:nvPicPr>
          <p:cNvPr id="3" name="Immagine 2">
            <a:extLst>
              <a:ext uri="{FF2B5EF4-FFF2-40B4-BE49-F238E27FC236}">
                <a16:creationId xmlns:a16="http://schemas.microsoft.com/office/drawing/2014/main" id="{1D4484F9-BF95-4BE0-826D-FCC06754DCE9}"/>
              </a:ext>
            </a:extLst>
          </p:cNvPr>
          <p:cNvPicPr>
            <a:picLocks noChangeAspect="1"/>
          </p:cNvPicPr>
          <p:nvPr/>
        </p:nvPicPr>
        <p:blipFill>
          <a:blip r:embed="rId4"/>
          <a:stretch>
            <a:fillRect/>
          </a:stretch>
        </p:blipFill>
        <p:spPr>
          <a:xfrm>
            <a:off x="7681049" y="1274255"/>
            <a:ext cx="323116" cy="323116"/>
          </a:xfrm>
          <a:prstGeom prst="rect">
            <a:avLst/>
          </a:prstGeom>
        </p:spPr>
      </p:pic>
      <p:pic>
        <p:nvPicPr>
          <p:cNvPr id="5" name="Immagine 4">
            <a:extLst>
              <a:ext uri="{FF2B5EF4-FFF2-40B4-BE49-F238E27FC236}">
                <a16:creationId xmlns:a16="http://schemas.microsoft.com/office/drawing/2014/main" id="{F1769E69-4E16-4FD8-82EB-2C50E82A6ACE}"/>
              </a:ext>
            </a:extLst>
          </p:cNvPr>
          <p:cNvPicPr>
            <a:picLocks noChangeAspect="1"/>
          </p:cNvPicPr>
          <p:nvPr/>
        </p:nvPicPr>
        <p:blipFill>
          <a:blip r:embed="rId5"/>
          <a:stretch>
            <a:fillRect/>
          </a:stretch>
        </p:blipFill>
        <p:spPr>
          <a:xfrm>
            <a:off x="10800967" y="1362004"/>
            <a:ext cx="361743" cy="400110"/>
          </a:xfrm>
          <a:prstGeom prst="rect">
            <a:avLst/>
          </a:prstGeom>
        </p:spPr>
      </p:pic>
      <p:pic>
        <p:nvPicPr>
          <p:cNvPr id="7" name="Immagine 6">
            <a:extLst>
              <a:ext uri="{FF2B5EF4-FFF2-40B4-BE49-F238E27FC236}">
                <a16:creationId xmlns:a16="http://schemas.microsoft.com/office/drawing/2014/main" id="{5B1937D7-FCF4-4F74-A32C-CA44030708D9}"/>
              </a:ext>
            </a:extLst>
          </p:cNvPr>
          <p:cNvPicPr>
            <a:picLocks noChangeAspect="1"/>
          </p:cNvPicPr>
          <p:nvPr/>
        </p:nvPicPr>
        <p:blipFill>
          <a:blip r:embed="rId5"/>
          <a:stretch>
            <a:fillRect/>
          </a:stretch>
        </p:blipFill>
        <p:spPr>
          <a:xfrm>
            <a:off x="10797542" y="1074200"/>
            <a:ext cx="361743" cy="400110"/>
          </a:xfrm>
          <a:prstGeom prst="rect">
            <a:avLst/>
          </a:prstGeom>
        </p:spPr>
      </p:pic>
      <p:pic>
        <p:nvPicPr>
          <p:cNvPr id="8" name="Immagine 7">
            <a:extLst>
              <a:ext uri="{FF2B5EF4-FFF2-40B4-BE49-F238E27FC236}">
                <a16:creationId xmlns:a16="http://schemas.microsoft.com/office/drawing/2014/main" id="{BB513F2A-16BF-4A21-8F4E-51DDE29923C3}"/>
              </a:ext>
            </a:extLst>
          </p:cNvPr>
          <p:cNvPicPr>
            <a:picLocks noChangeAspect="1"/>
          </p:cNvPicPr>
          <p:nvPr/>
        </p:nvPicPr>
        <p:blipFill>
          <a:blip r:embed="rId5"/>
          <a:stretch>
            <a:fillRect/>
          </a:stretch>
        </p:blipFill>
        <p:spPr>
          <a:xfrm>
            <a:off x="9199668" y="1152324"/>
            <a:ext cx="402371" cy="445047"/>
          </a:xfrm>
          <a:prstGeom prst="rect">
            <a:avLst/>
          </a:prstGeom>
        </p:spPr>
      </p:pic>
      <p:pic>
        <p:nvPicPr>
          <p:cNvPr id="9" name="Immagine 8">
            <a:extLst>
              <a:ext uri="{FF2B5EF4-FFF2-40B4-BE49-F238E27FC236}">
                <a16:creationId xmlns:a16="http://schemas.microsoft.com/office/drawing/2014/main" id="{6CDAC162-B2EA-45E5-94CC-DDE6448A722B}"/>
              </a:ext>
            </a:extLst>
          </p:cNvPr>
          <p:cNvPicPr>
            <a:picLocks noChangeAspect="1"/>
          </p:cNvPicPr>
          <p:nvPr/>
        </p:nvPicPr>
        <p:blipFill>
          <a:blip r:embed="rId6"/>
          <a:stretch>
            <a:fillRect/>
          </a:stretch>
        </p:blipFill>
        <p:spPr>
          <a:xfrm>
            <a:off x="5990331" y="1249869"/>
            <a:ext cx="396274" cy="347502"/>
          </a:xfrm>
          <a:prstGeom prst="rect">
            <a:avLst/>
          </a:prstGeom>
        </p:spPr>
      </p:pic>
      <p:pic>
        <p:nvPicPr>
          <p:cNvPr id="11" name="Immagine 10">
            <a:extLst>
              <a:ext uri="{FF2B5EF4-FFF2-40B4-BE49-F238E27FC236}">
                <a16:creationId xmlns:a16="http://schemas.microsoft.com/office/drawing/2014/main" id="{BFF49887-93FE-4F2C-8BBA-5277170252B9}"/>
              </a:ext>
            </a:extLst>
          </p:cNvPr>
          <p:cNvPicPr>
            <a:picLocks noChangeAspect="1"/>
          </p:cNvPicPr>
          <p:nvPr/>
        </p:nvPicPr>
        <p:blipFill>
          <a:blip r:embed="rId6"/>
          <a:stretch>
            <a:fillRect/>
          </a:stretch>
        </p:blipFill>
        <p:spPr>
          <a:xfrm>
            <a:off x="4299613" y="1050173"/>
            <a:ext cx="396274" cy="347502"/>
          </a:xfrm>
          <a:prstGeom prst="rect">
            <a:avLst/>
          </a:prstGeom>
        </p:spPr>
      </p:pic>
      <p:pic>
        <p:nvPicPr>
          <p:cNvPr id="10" name="Immagine 9">
            <a:extLst>
              <a:ext uri="{FF2B5EF4-FFF2-40B4-BE49-F238E27FC236}">
                <a16:creationId xmlns:a16="http://schemas.microsoft.com/office/drawing/2014/main" id="{0EBEF8E8-70FC-43C3-863B-42A0CB0A105F}"/>
              </a:ext>
            </a:extLst>
          </p:cNvPr>
          <p:cNvPicPr>
            <a:picLocks noChangeAspect="1"/>
          </p:cNvPicPr>
          <p:nvPr/>
        </p:nvPicPr>
        <p:blipFill>
          <a:blip r:embed="rId6"/>
          <a:stretch>
            <a:fillRect/>
          </a:stretch>
        </p:blipFill>
        <p:spPr>
          <a:xfrm>
            <a:off x="4395129" y="1234426"/>
            <a:ext cx="396274" cy="347502"/>
          </a:xfrm>
          <a:prstGeom prst="rect">
            <a:avLst/>
          </a:prstGeom>
        </p:spPr>
      </p:pic>
      <p:pic>
        <p:nvPicPr>
          <p:cNvPr id="12" name="Immagine 11">
            <a:extLst>
              <a:ext uri="{FF2B5EF4-FFF2-40B4-BE49-F238E27FC236}">
                <a16:creationId xmlns:a16="http://schemas.microsoft.com/office/drawing/2014/main" id="{A39C04A5-BB31-4BA3-82E2-AF809273FA98}"/>
              </a:ext>
            </a:extLst>
          </p:cNvPr>
          <p:cNvPicPr>
            <a:picLocks noChangeAspect="1"/>
          </p:cNvPicPr>
          <p:nvPr/>
        </p:nvPicPr>
        <p:blipFill>
          <a:blip r:embed="rId7"/>
          <a:stretch>
            <a:fillRect/>
          </a:stretch>
        </p:blipFill>
        <p:spPr>
          <a:xfrm>
            <a:off x="7681049" y="2794311"/>
            <a:ext cx="4319167" cy="544790"/>
          </a:xfrm>
          <a:prstGeom prst="rect">
            <a:avLst/>
          </a:prstGeom>
        </p:spPr>
      </p:pic>
    </p:spTree>
    <p:extLst>
      <p:ext uri="{BB962C8B-B14F-4D97-AF65-F5344CB8AC3E}">
        <p14:creationId xmlns:p14="http://schemas.microsoft.com/office/powerpoint/2010/main" val="6253753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9AEC115C-E672-4DB2-A35A-E782ED3AA7D4}"/>
              </a:ext>
            </a:extLst>
          </p:cNvPr>
          <p:cNvPicPr>
            <a:picLocks noChangeAspect="1"/>
          </p:cNvPicPr>
          <p:nvPr/>
        </p:nvPicPr>
        <p:blipFill rotWithShape="1">
          <a:blip r:embed="rId2"/>
          <a:srcRect t="11417"/>
          <a:stretch/>
        </p:blipFill>
        <p:spPr>
          <a:xfrm>
            <a:off x="0" y="318079"/>
            <a:ext cx="12192000" cy="5867661"/>
          </a:xfrm>
          <a:prstGeom prst="rect">
            <a:avLst/>
          </a:prstGeom>
        </p:spPr>
      </p:pic>
      <p:sp>
        <p:nvSpPr>
          <p:cNvPr id="2" name="CasellaDiTesto 1">
            <a:extLst>
              <a:ext uri="{FF2B5EF4-FFF2-40B4-BE49-F238E27FC236}">
                <a16:creationId xmlns:a16="http://schemas.microsoft.com/office/drawing/2014/main" id="{F4AFB482-38E2-4F23-A4E1-AE0E77B16DA6}"/>
              </a:ext>
            </a:extLst>
          </p:cNvPr>
          <p:cNvSpPr txBox="1"/>
          <p:nvPr/>
        </p:nvSpPr>
        <p:spPr>
          <a:xfrm>
            <a:off x="7661954" y="1419943"/>
            <a:ext cx="1181529" cy="369332"/>
          </a:xfrm>
          <a:prstGeom prst="rect">
            <a:avLst/>
          </a:prstGeom>
          <a:noFill/>
        </p:spPr>
        <p:txBody>
          <a:bodyPr wrap="square" rtlCol="0">
            <a:spAutoFit/>
          </a:bodyPr>
          <a:lstStyle/>
          <a:p>
            <a:r>
              <a:rPr lang="it-IT" b="1" dirty="0">
                <a:solidFill>
                  <a:srgbClr val="00B050"/>
                </a:solidFill>
              </a:rPr>
              <a:t>38,5%</a:t>
            </a:r>
          </a:p>
        </p:txBody>
      </p:sp>
      <p:sp>
        <p:nvSpPr>
          <p:cNvPr id="3" name="CasellaDiTesto 2">
            <a:extLst>
              <a:ext uri="{FF2B5EF4-FFF2-40B4-BE49-F238E27FC236}">
                <a16:creationId xmlns:a16="http://schemas.microsoft.com/office/drawing/2014/main" id="{46DD6898-E497-4F64-830C-2FAF95271339}"/>
              </a:ext>
            </a:extLst>
          </p:cNvPr>
          <p:cNvSpPr txBox="1"/>
          <p:nvPr/>
        </p:nvSpPr>
        <p:spPr>
          <a:xfrm>
            <a:off x="8527549" y="1853290"/>
            <a:ext cx="883577" cy="369332"/>
          </a:xfrm>
          <a:prstGeom prst="rect">
            <a:avLst/>
          </a:prstGeom>
          <a:noFill/>
        </p:spPr>
        <p:txBody>
          <a:bodyPr wrap="square" rtlCol="0">
            <a:spAutoFit/>
          </a:bodyPr>
          <a:lstStyle/>
          <a:p>
            <a:r>
              <a:rPr lang="it-IT" b="1" dirty="0">
                <a:solidFill>
                  <a:srgbClr val="00B050"/>
                </a:solidFill>
              </a:rPr>
              <a:t>60%</a:t>
            </a:r>
          </a:p>
        </p:txBody>
      </p:sp>
      <p:sp>
        <p:nvSpPr>
          <p:cNvPr id="4" name="CasellaDiTesto 3">
            <a:extLst>
              <a:ext uri="{FF2B5EF4-FFF2-40B4-BE49-F238E27FC236}">
                <a16:creationId xmlns:a16="http://schemas.microsoft.com/office/drawing/2014/main" id="{5A847F63-D11C-48F8-B2B1-BE5CD1AA7CB0}"/>
              </a:ext>
            </a:extLst>
          </p:cNvPr>
          <p:cNvSpPr txBox="1"/>
          <p:nvPr/>
        </p:nvSpPr>
        <p:spPr>
          <a:xfrm>
            <a:off x="7859732" y="2221965"/>
            <a:ext cx="883577" cy="369332"/>
          </a:xfrm>
          <a:prstGeom prst="rect">
            <a:avLst/>
          </a:prstGeom>
          <a:noFill/>
        </p:spPr>
        <p:txBody>
          <a:bodyPr wrap="square" rtlCol="0">
            <a:spAutoFit/>
          </a:bodyPr>
          <a:lstStyle/>
          <a:p>
            <a:r>
              <a:rPr lang="it-IT" b="1" dirty="0">
                <a:solidFill>
                  <a:srgbClr val="00B050"/>
                </a:solidFill>
              </a:rPr>
              <a:t>44%</a:t>
            </a:r>
          </a:p>
        </p:txBody>
      </p:sp>
      <p:sp>
        <p:nvSpPr>
          <p:cNvPr id="6" name="CasellaDiTesto 5">
            <a:extLst>
              <a:ext uri="{FF2B5EF4-FFF2-40B4-BE49-F238E27FC236}">
                <a16:creationId xmlns:a16="http://schemas.microsoft.com/office/drawing/2014/main" id="{F5A0C038-CC54-4523-8C03-CD3AAE98FC53}"/>
              </a:ext>
            </a:extLst>
          </p:cNvPr>
          <p:cNvSpPr txBox="1"/>
          <p:nvPr/>
        </p:nvSpPr>
        <p:spPr>
          <a:xfrm>
            <a:off x="8950504" y="2718708"/>
            <a:ext cx="1160980" cy="369332"/>
          </a:xfrm>
          <a:prstGeom prst="rect">
            <a:avLst/>
          </a:prstGeom>
          <a:noFill/>
        </p:spPr>
        <p:txBody>
          <a:bodyPr wrap="square" rtlCol="0">
            <a:spAutoFit/>
          </a:bodyPr>
          <a:lstStyle/>
          <a:p>
            <a:r>
              <a:rPr lang="it-IT" b="1" dirty="0">
                <a:solidFill>
                  <a:srgbClr val="00B050"/>
                </a:solidFill>
              </a:rPr>
              <a:t>70,8%</a:t>
            </a:r>
          </a:p>
        </p:txBody>
      </p:sp>
      <p:sp>
        <p:nvSpPr>
          <p:cNvPr id="7" name="CasellaDiTesto 6">
            <a:extLst>
              <a:ext uri="{FF2B5EF4-FFF2-40B4-BE49-F238E27FC236}">
                <a16:creationId xmlns:a16="http://schemas.microsoft.com/office/drawing/2014/main" id="{E327DDEE-0834-4692-8859-1035133B605B}"/>
              </a:ext>
            </a:extLst>
          </p:cNvPr>
          <p:cNvSpPr txBox="1"/>
          <p:nvPr/>
        </p:nvSpPr>
        <p:spPr>
          <a:xfrm>
            <a:off x="8229597" y="3066418"/>
            <a:ext cx="904127" cy="369332"/>
          </a:xfrm>
          <a:prstGeom prst="rect">
            <a:avLst/>
          </a:prstGeom>
          <a:noFill/>
        </p:spPr>
        <p:txBody>
          <a:bodyPr wrap="square" rtlCol="0">
            <a:spAutoFit/>
          </a:bodyPr>
          <a:lstStyle/>
          <a:p>
            <a:r>
              <a:rPr lang="it-IT" b="1" dirty="0">
                <a:solidFill>
                  <a:srgbClr val="00B050"/>
                </a:solidFill>
              </a:rPr>
              <a:t>52,4%</a:t>
            </a:r>
          </a:p>
        </p:txBody>
      </p:sp>
      <p:sp>
        <p:nvSpPr>
          <p:cNvPr id="8" name="CasellaDiTesto 7">
            <a:extLst>
              <a:ext uri="{FF2B5EF4-FFF2-40B4-BE49-F238E27FC236}">
                <a16:creationId xmlns:a16="http://schemas.microsoft.com/office/drawing/2014/main" id="{DACBB117-F64C-429E-A5C2-D044D56AF8F4}"/>
              </a:ext>
            </a:extLst>
          </p:cNvPr>
          <p:cNvSpPr txBox="1"/>
          <p:nvPr/>
        </p:nvSpPr>
        <p:spPr>
          <a:xfrm>
            <a:off x="8352893" y="3530367"/>
            <a:ext cx="981180" cy="369332"/>
          </a:xfrm>
          <a:prstGeom prst="rect">
            <a:avLst/>
          </a:prstGeom>
          <a:noFill/>
        </p:spPr>
        <p:txBody>
          <a:bodyPr wrap="square" rtlCol="0">
            <a:spAutoFit/>
          </a:bodyPr>
          <a:lstStyle/>
          <a:p>
            <a:r>
              <a:rPr lang="it-IT" b="1" dirty="0">
                <a:solidFill>
                  <a:srgbClr val="00B050"/>
                </a:solidFill>
              </a:rPr>
              <a:t>54,6%</a:t>
            </a:r>
          </a:p>
        </p:txBody>
      </p:sp>
      <p:sp>
        <p:nvSpPr>
          <p:cNvPr id="9" name="CasellaDiTesto 8">
            <a:extLst>
              <a:ext uri="{FF2B5EF4-FFF2-40B4-BE49-F238E27FC236}">
                <a16:creationId xmlns:a16="http://schemas.microsoft.com/office/drawing/2014/main" id="{DA8BB4FD-E627-48F0-B967-437DBCA3C597}"/>
              </a:ext>
            </a:extLst>
          </p:cNvPr>
          <p:cNvSpPr txBox="1"/>
          <p:nvPr/>
        </p:nvSpPr>
        <p:spPr>
          <a:xfrm>
            <a:off x="7659384" y="3936714"/>
            <a:ext cx="883576" cy="369332"/>
          </a:xfrm>
          <a:prstGeom prst="rect">
            <a:avLst/>
          </a:prstGeom>
          <a:noFill/>
        </p:spPr>
        <p:txBody>
          <a:bodyPr wrap="square" rtlCol="0">
            <a:spAutoFit/>
          </a:bodyPr>
          <a:lstStyle/>
          <a:p>
            <a:r>
              <a:rPr lang="it-IT" b="1" dirty="0">
                <a:solidFill>
                  <a:srgbClr val="00B050"/>
                </a:solidFill>
              </a:rPr>
              <a:t>38,9%</a:t>
            </a:r>
          </a:p>
        </p:txBody>
      </p:sp>
      <p:sp>
        <p:nvSpPr>
          <p:cNvPr id="10" name="CasellaDiTesto 9">
            <a:extLst>
              <a:ext uri="{FF2B5EF4-FFF2-40B4-BE49-F238E27FC236}">
                <a16:creationId xmlns:a16="http://schemas.microsoft.com/office/drawing/2014/main" id="{1E6C10EF-DFFF-48B0-968E-D1BE20042B67}"/>
              </a:ext>
            </a:extLst>
          </p:cNvPr>
          <p:cNvSpPr txBox="1"/>
          <p:nvPr/>
        </p:nvSpPr>
        <p:spPr>
          <a:xfrm>
            <a:off x="7700480" y="4342026"/>
            <a:ext cx="981180" cy="369332"/>
          </a:xfrm>
          <a:prstGeom prst="rect">
            <a:avLst/>
          </a:prstGeom>
          <a:noFill/>
        </p:spPr>
        <p:txBody>
          <a:bodyPr wrap="square" rtlCol="0">
            <a:spAutoFit/>
          </a:bodyPr>
          <a:lstStyle/>
          <a:p>
            <a:r>
              <a:rPr lang="it-IT" b="1" dirty="0">
                <a:solidFill>
                  <a:srgbClr val="00B050"/>
                </a:solidFill>
              </a:rPr>
              <a:t>39,5%</a:t>
            </a:r>
          </a:p>
        </p:txBody>
      </p:sp>
      <p:sp>
        <p:nvSpPr>
          <p:cNvPr id="11" name="CasellaDiTesto 10">
            <a:extLst>
              <a:ext uri="{FF2B5EF4-FFF2-40B4-BE49-F238E27FC236}">
                <a16:creationId xmlns:a16="http://schemas.microsoft.com/office/drawing/2014/main" id="{B5E9B333-A9D5-4995-BC5C-211D231295B2}"/>
              </a:ext>
            </a:extLst>
          </p:cNvPr>
          <p:cNvSpPr txBox="1"/>
          <p:nvPr/>
        </p:nvSpPr>
        <p:spPr>
          <a:xfrm>
            <a:off x="8352893" y="4775453"/>
            <a:ext cx="981180" cy="369332"/>
          </a:xfrm>
          <a:prstGeom prst="rect">
            <a:avLst/>
          </a:prstGeom>
          <a:noFill/>
        </p:spPr>
        <p:txBody>
          <a:bodyPr wrap="square" rtlCol="0">
            <a:spAutoFit/>
          </a:bodyPr>
          <a:lstStyle/>
          <a:p>
            <a:r>
              <a:rPr lang="it-IT" b="1" dirty="0">
                <a:solidFill>
                  <a:srgbClr val="00B050"/>
                </a:solidFill>
              </a:rPr>
              <a:t>55,9%</a:t>
            </a:r>
          </a:p>
        </p:txBody>
      </p:sp>
      <p:sp>
        <p:nvSpPr>
          <p:cNvPr id="12" name="CasellaDiTesto 11">
            <a:extLst>
              <a:ext uri="{FF2B5EF4-FFF2-40B4-BE49-F238E27FC236}">
                <a16:creationId xmlns:a16="http://schemas.microsoft.com/office/drawing/2014/main" id="{2FDE41D0-CCDE-4E65-B19D-10D24FF10073}"/>
              </a:ext>
            </a:extLst>
          </p:cNvPr>
          <p:cNvSpPr txBox="1"/>
          <p:nvPr/>
        </p:nvSpPr>
        <p:spPr>
          <a:xfrm>
            <a:off x="2911441" y="1456301"/>
            <a:ext cx="803099" cy="369332"/>
          </a:xfrm>
          <a:prstGeom prst="rect">
            <a:avLst/>
          </a:prstGeom>
          <a:noFill/>
        </p:spPr>
        <p:txBody>
          <a:bodyPr wrap="square" rtlCol="0">
            <a:spAutoFit/>
          </a:bodyPr>
          <a:lstStyle/>
          <a:p>
            <a:r>
              <a:rPr lang="it-IT" b="1" dirty="0">
                <a:solidFill>
                  <a:srgbClr val="FF0000"/>
                </a:solidFill>
              </a:rPr>
              <a:t>61,6%</a:t>
            </a:r>
          </a:p>
        </p:txBody>
      </p:sp>
      <p:sp>
        <p:nvSpPr>
          <p:cNvPr id="13" name="CasellaDiTesto 12">
            <a:extLst>
              <a:ext uri="{FF2B5EF4-FFF2-40B4-BE49-F238E27FC236}">
                <a16:creationId xmlns:a16="http://schemas.microsoft.com/office/drawing/2014/main" id="{8A2316B6-C50E-49BA-8841-8D78A50EDE89}"/>
              </a:ext>
            </a:extLst>
          </p:cNvPr>
          <p:cNvSpPr txBox="1"/>
          <p:nvPr/>
        </p:nvSpPr>
        <p:spPr>
          <a:xfrm>
            <a:off x="3928581" y="1846182"/>
            <a:ext cx="883577" cy="369332"/>
          </a:xfrm>
          <a:prstGeom prst="rect">
            <a:avLst/>
          </a:prstGeom>
          <a:noFill/>
        </p:spPr>
        <p:txBody>
          <a:bodyPr wrap="square" rtlCol="0">
            <a:spAutoFit/>
          </a:bodyPr>
          <a:lstStyle/>
          <a:p>
            <a:r>
              <a:rPr lang="it-IT" b="1" dirty="0">
                <a:solidFill>
                  <a:srgbClr val="FF0000"/>
                </a:solidFill>
              </a:rPr>
              <a:t>40 %</a:t>
            </a:r>
          </a:p>
        </p:txBody>
      </p:sp>
      <p:sp>
        <p:nvSpPr>
          <p:cNvPr id="14" name="CasellaDiTesto 13">
            <a:extLst>
              <a:ext uri="{FF2B5EF4-FFF2-40B4-BE49-F238E27FC236}">
                <a16:creationId xmlns:a16="http://schemas.microsoft.com/office/drawing/2014/main" id="{D279ADB7-33FD-4DCF-9A5F-C899C29C55DB}"/>
              </a:ext>
            </a:extLst>
          </p:cNvPr>
          <p:cNvSpPr txBox="1"/>
          <p:nvPr/>
        </p:nvSpPr>
        <p:spPr>
          <a:xfrm>
            <a:off x="3240214" y="2215514"/>
            <a:ext cx="595901" cy="369332"/>
          </a:xfrm>
          <a:prstGeom prst="rect">
            <a:avLst/>
          </a:prstGeom>
          <a:noFill/>
        </p:spPr>
        <p:txBody>
          <a:bodyPr wrap="square" rtlCol="0">
            <a:spAutoFit/>
          </a:bodyPr>
          <a:lstStyle/>
          <a:p>
            <a:r>
              <a:rPr lang="it-IT" b="1" dirty="0">
                <a:solidFill>
                  <a:srgbClr val="FF0000"/>
                </a:solidFill>
              </a:rPr>
              <a:t>56%</a:t>
            </a:r>
          </a:p>
        </p:txBody>
      </p:sp>
      <p:sp>
        <p:nvSpPr>
          <p:cNvPr id="15" name="CasellaDiTesto 14">
            <a:extLst>
              <a:ext uri="{FF2B5EF4-FFF2-40B4-BE49-F238E27FC236}">
                <a16:creationId xmlns:a16="http://schemas.microsoft.com/office/drawing/2014/main" id="{16C02B7E-0309-4F38-9FFB-EAA3EEA966C3}"/>
              </a:ext>
            </a:extLst>
          </p:cNvPr>
          <p:cNvSpPr txBox="1"/>
          <p:nvPr/>
        </p:nvSpPr>
        <p:spPr>
          <a:xfrm>
            <a:off x="4212834" y="2699475"/>
            <a:ext cx="904127" cy="369332"/>
          </a:xfrm>
          <a:prstGeom prst="rect">
            <a:avLst/>
          </a:prstGeom>
          <a:noFill/>
        </p:spPr>
        <p:txBody>
          <a:bodyPr wrap="square" rtlCol="0">
            <a:spAutoFit/>
          </a:bodyPr>
          <a:lstStyle/>
          <a:p>
            <a:r>
              <a:rPr lang="it-IT" b="1" dirty="0">
                <a:solidFill>
                  <a:srgbClr val="FF0000"/>
                </a:solidFill>
              </a:rPr>
              <a:t>29,1%</a:t>
            </a:r>
          </a:p>
        </p:txBody>
      </p:sp>
      <p:sp>
        <p:nvSpPr>
          <p:cNvPr id="16" name="CasellaDiTesto 15">
            <a:extLst>
              <a:ext uri="{FF2B5EF4-FFF2-40B4-BE49-F238E27FC236}">
                <a16:creationId xmlns:a16="http://schemas.microsoft.com/office/drawing/2014/main" id="{B4A0D518-4198-48D6-A535-E579C2EDDA18}"/>
              </a:ext>
            </a:extLst>
          </p:cNvPr>
          <p:cNvSpPr txBox="1"/>
          <p:nvPr/>
        </p:nvSpPr>
        <p:spPr>
          <a:xfrm>
            <a:off x="3394326" y="3068807"/>
            <a:ext cx="883577" cy="369332"/>
          </a:xfrm>
          <a:prstGeom prst="rect">
            <a:avLst/>
          </a:prstGeom>
          <a:noFill/>
        </p:spPr>
        <p:txBody>
          <a:bodyPr wrap="square" rtlCol="0">
            <a:spAutoFit/>
          </a:bodyPr>
          <a:lstStyle/>
          <a:p>
            <a:r>
              <a:rPr lang="it-IT" b="1" dirty="0">
                <a:solidFill>
                  <a:srgbClr val="FF0000"/>
                </a:solidFill>
              </a:rPr>
              <a:t>47,7%</a:t>
            </a:r>
          </a:p>
        </p:txBody>
      </p:sp>
      <p:sp>
        <p:nvSpPr>
          <p:cNvPr id="17" name="CasellaDiTesto 16">
            <a:extLst>
              <a:ext uri="{FF2B5EF4-FFF2-40B4-BE49-F238E27FC236}">
                <a16:creationId xmlns:a16="http://schemas.microsoft.com/office/drawing/2014/main" id="{D5B43E91-4610-49DD-88D9-AC322529DA59}"/>
              </a:ext>
            </a:extLst>
          </p:cNvPr>
          <p:cNvSpPr txBox="1"/>
          <p:nvPr/>
        </p:nvSpPr>
        <p:spPr>
          <a:xfrm>
            <a:off x="3538164" y="3497773"/>
            <a:ext cx="981179" cy="369332"/>
          </a:xfrm>
          <a:prstGeom prst="rect">
            <a:avLst/>
          </a:prstGeom>
          <a:noFill/>
        </p:spPr>
        <p:txBody>
          <a:bodyPr wrap="square" rtlCol="0">
            <a:spAutoFit/>
          </a:bodyPr>
          <a:lstStyle/>
          <a:p>
            <a:r>
              <a:rPr lang="it-IT" b="1" dirty="0">
                <a:solidFill>
                  <a:srgbClr val="FF0000"/>
                </a:solidFill>
              </a:rPr>
              <a:t>45,3%</a:t>
            </a:r>
          </a:p>
        </p:txBody>
      </p:sp>
      <p:sp>
        <p:nvSpPr>
          <p:cNvPr id="18" name="CasellaDiTesto 17">
            <a:extLst>
              <a:ext uri="{FF2B5EF4-FFF2-40B4-BE49-F238E27FC236}">
                <a16:creationId xmlns:a16="http://schemas.microsoft.com/office/drawing/2014/main" id="{0C842E58-02F5-44C9-AA4F-AA530C99EA79}"/>
              </a:ext>
            </a:extLst>
          </p:cNvPr>
          <p:cNvSpPr txBox="1"/>
          <p:nvPr/>
        </p:nvSpPr>
        <p:spPr>
          <a:xfrm>
            <a:off x="2918289" y="3867105"/>
            <a:ext cx="803099" cy="369332"/>
          </a:xfrm>
          <a:prstGeom prst="rect">
            <a:avLst/>
          </a:prstGeom>
          <a:noFill/>
        </p:spPr>
        <p:txBody>
          <a:bodyPr wrap="square" rtlCol="0">
            <a:spAutoFit/>
          </a:bodyPr>
          <a:lstStyle/>
          <a:p>
            <a:r>
              <a:rPr lang="it-IT" b="1" dirty="0">
                <a:solidFill>
                  <a:srgbClr val="FF0000"/>
                </a:solidFill>
              </a:rPr>
              <a:t>61,1%</a:t>
            </a:r>
          </a:p>
        </p:txBody>
      </p:sp>
      <p:sp>
        <p:nvSpPr>
          <p:cNvPr id="19" name="CasellaDiTesto 18">
            <a:extLst>
              <a:ext uri="{FF2B5EF4-FFF2-40B4-BE49-F238E27FC236}">
                <a16:creationId xmlns:a16="http://schemas.microsoft.com/office/drawing/2014/main" id="{5D6636E9-D56E-40C2-A5C9-225E38C3A53D}"/>
              </a:ext>
            </a:extLst>
          </p:cNvPr>
          <p:cNvSpPr txBox="1"/>
          <p:nvPr/>
        </p:nvSpPr>
        <p:spPr>
          <a:xfrm>
            <a:off x="2952537" y="4351066"/>
            <a:ext cx="924674" cy="369332"/>
          </a:xfrm>
          <a:prstGeom prst="rect">
            <a:avLst/>
          </a:prstGeom>
          <a:noFill/>
        </p:spPr>
        <p:txBody>
          <a:bodyPr wrap="square" rtlCol="0">
            <a:spAutoFit/>
          </a:bodyPr>
          <a:lstStyle/>
          <a:p>
            <a:r>
              <a:rPr lang="it-IT" b="1" dirty="0">
                <a:solidFill>
                  <a:srgbClr val="FF0000"/>
                </a:solidFill>
              </a:rPr>
              <a:t>60,5%</a:t>
            </a:r>
          </a:p>
        </p:txBody>
      </p:sp>
      <p:sp>
        <p:nvSpPr>
          <p:cNvPr id="20" name="CasellaDiTesto 19">
            <a:extLst>
              <a:ext uri="{FF2B5EF4-FFF2-40B4-BE49-F238E27FC236}">
                <a16:creationId xmlns:a16="http://schemas.microsoft.com/office/drawing/2014/main" id="{384DEDF6-BD62-4BA1-9C9D-4561492CBCC8}"/>
              </a:ext>
            </a:extLst>
          </p:cNvPr>
          <p:cNvSpPr txBox="1"/>
          <p:nvPr/>
        </p:nvSpPr>
        <p:spPr>
          <a:xfrm>
            <a:off x="3627203" y="4741973"/>
            <a:ext cx="803099" cy="369332"/>
          </a:xfrm>
          <a:prstGeom prst="rect">
            <a:avLst/>
          </a:prstGeom>
          <a:noFill/>
        </p:spPr>
        <p:txBody>
          <a:bodyPr wrap="square" rtlCol="0">
            <a:spAutoFit/>
          </a:bodyPr>
          <a:lstStyle/>
          <a:p>
            <a:r>
              <a:rPr lang="it-IT" b="1" dirty="0">
                <a:solidFill>
                  <a:srgbClr val="FF0000"/>
                </a:solidFill>
              </a:rPr>
              <a:t>44,1%</a:t>
            </a:r>
          </a:p>
        </p:txBody>
      </p:sp>
      <p:sp>
        <p:nvSpPr>
          <p:cNvPr id="21" name="CasellaDiTesto 20">
            <a:extLst>
              <a:ext uri="{FF2B5EF4-FFF2-40B4-BE49-F238E27FC236}">
                <a16:creationId xmlns:a16="http://schemas.microsoft.com/office/drawing/2014/main" id="{957D1667-11C7-454C-9B2C-7DAD0093B4C3}"/>
              </a:ext>
            </a:extLst>
          </p:cNvPr>
          <p:cNvSpPr txBox="1"/>
          <p:nvPr/>
        </p:nvSpPr>
        <p:spPr>
          <a:xfrm>
            <a:off x="0" y="6181718"/>
            <a:ext cx="11065268" cy="984885"/>
          </a:xfrm>
          <a:prstGeom prst="rect">
            <a:avLst/>
          </a:prstGeom>
          <a:noFill/>
        </p:spPr>
        <p:txBody>
          <a:bodyPr wrap="square" rtlCol="0">
            <a:spAutoFit/>
          </a:bodyPr>
          <a:lstStyle/>
          <a:p>
            <a:r>
              <a:rPr lang="it-IT" sz="2000" dirty="0"/>
              <a:t>Il livello di competenza è positivo ( livello 3 adeguato a livello 5 eccellente) in quanto ha raggiunto il 54,6% rispetto al livello regionale che ha raggiunto il 38,9%.</a:t>
            </a:r>
          </a:p>
          <a:p>
            <a:endParaRPr lang="it-IT" dirty="0"/>
          </a:p>
        </p:txBody>
      </p:sp>
    </p:spTree>
    <p:extLst>
      <p:ext uri="{BB962C8B-B14F-4D97-AF65-F5344CB8AC3E}">
        <p14:creationId xmlns:p14="http://schemas.microsoft.com/office/powerpoint/2010/main" val="2967453265"/>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315</TotalTime>
  <Words>610</Words>
  <Application>Microsoft Office PowerPoint</Application>
  <PresentationFormat>Widescreen</PresentationFormat>
  <Paragraphs>79</Paragraphs>
  <Slides>25</Slides>
  <Notes>3</Notes>
  <HiddenSlides>0</HiddenSlides>
  <MMClips>0</MMClips>
  <ScaleCrop>false</ScaleCrop>
  <HeadingPairs>
    <vt:vector size="6" baseType="variant">
      <vt:variant>
        <vt:lpstr>Caratteri utilizzati</vt:lpstr>
      </vt:variant>
      <vt:variant>
        <vt:i4>4</vt:i4>
      </vt:variant>
      <vt:variant>
        <vt:lpstr>Tema</vt:lpstr>
      </vt:variant>
      <vt:variant>
        <vt:i4>1</vt:i4>
      </vt:variant>
      <vt:variant>
        <vt:lpstr>Titoli diapositive</vt:lpstr>
      </vt:variant>
      <vt:variant>
        <vt:i4>25</vt:i4>
      </vt:variant>
    </vt:vector>
  </HeadingPairs>
  <TitlesOfParts>
    <vt:vector size="30" baseType="lpstr">
      <vt:lpstr>Arial</vt:lpstr>
      <vt:lpstr>Bodoni MT</vt:lpstr>
      <vt:lpstr>Calibri</vt:lpstr>
      <vt:lpstr>Calibri Light</vt:lpstr>
      <vt:lpstr>Tema di Office</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Maria Caruso</dc:creator>
  <cp:lastModifiedBy>Maria Caruso</cp:lastModifiedBy>
  <cp:revision>46</cp:revision>
  <dcterms:created xsi:type="dcterms:W3CDTF">2024-09-06T17:25:47Z</dcterms:created>
  <dcterms:modified xsi:type="dcterms:W3CDTF">2024-09-13T18:03:02Z</dcterms:modified>
</cp:coreProperties>
</file>