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60" r:id="rId4"/>
    <p:sldId id="259" r:id="rId5"/>
    <p:sldId id="258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97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5/4/2024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5/4/2024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5/4/2024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5/4/2024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5/4/2024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5/4/2024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5/4/2024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5/4/2024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5/4/2024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5/4/2024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5/4/2024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5/4/2024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708" y="4201922"/>
            <a:ext cx="9151967" cy="996423"/>
          </a:xfrm>
          <a:prstGeom prst="rect">
            <a:avLst/>
          </a:prstGeom>
        </p:spPr>
      </p:pic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628492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326" y="1266092"/>
            <a:ext cx="9348029" cy="293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1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250450"/>
            <a:ext cx="10058400" cy="796030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/>
              <a:t>GIOCHI ENIGMISTICI</a:t>
            </a:r>
            <a:endParaRPr lang="it-IT" b="1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0819" y="2796601"/>
            <a:ext cx="2811065" cy="3748087"/>
          </a:xfrm>
          <a:prstGeom prst="rect">
            <a:avLst/>
          </a:prstGeom>
        </p:spPr>
      </p:pic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812986">
            <a:off x="7894504" y="1277697"/>
            <a:ext cx="3788529" cy="2841396"/>
          </a:xfrm>
          <a:prstGeom prst="rect">
            <a:avLst/>
          </a:prstGeom>
        </p:spPr>
      </p:pic>
      <p:sp>
        <p:nvSpPr>
          <p:cNvPr id="6" name="Smile 5"/>
          <p:cNvSpPr/>
          <p:nvPr/>
        </p:nvSpPr>
        <p:spPr>
          <a:xfrm>
            <a:off x="1793183" y="3124083"/>
            <a:ext cx="1389185" cy="1230923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mile 7"/>
          <p:cNvSpPr/>
          <p:nvPr/>
        </p:nvSpPr>
        <p:spPr>
          <a:xfrm>
            <a:off x="10552234" y="2104357"/>
            <a:ext cx="1145932" cy="939557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07186">
            <a:off x="3269939" y="1324973"/>
            <a:ext cx="4024217" cy="3018163"/>
          </a:xfrm>
          <a:prstGeom prst="rect">
            <a:avLst/>
          </a:prstGeom>
        </p:spPr>
      </p:pic>
      <p:sp>
        <p:nvSpPr>
          <p:cNvPr id="10" name="Smile 9"/>
          <p:cNvSpPr/>
          <p:nvPr/>
        </p:nvSpPr>
        <p:spPr>
          <a:xfrm>
            <a:off x="5341242" y="1903904"/>
            <a:ext cx="1066800" cy="79248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3200" y="3917605"/>
            <a:ext cx="3502777" cy="2627083"/>
          </a:xfrm>
          <a:prstGeom prst="rect">
            <a:avLst/>
          </a:prstGeom>
        </p:spPr>
      </p:pic>
      <p:sp>
        <p:nvSpPr>
          <p:cNvPr id="12" name="Smile 11"/>
          <p:cNvSpPr/>
          <p:nvPr/>
        </p:nvSpPr>
        <p:spPr>
          <a:xfrm>
            <a:off x="9072880" y="4523358"/>
            <a:ext cx="843280" cy="70778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 descr="Disegno Di Simboli Di Gioco Di Cruciverba - Immagini vettoriali stock e  altre immagini di Cruciverba - Cruciverba, Scarabocchio - Disegno, Schizzo  - iSt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71" y="352518"/>
            <a:ext cx="2129524" cy="212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50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808137"/>
          </a:xfrm>
        </p:spPr>
        <p:txBody>
          <a:bodyPr/>
          <a:lstStyle/>
          <a:p>
            <a:r>
              <a:rPr lang="it-IT" b="1" dirty="0" smtClean="0"/>
              <a:t>SOCIALIZZAZIONE</a:t>
            </a:r>
            <a:endParaRPr lang="it-IT" b="1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2297" y="1450731"/>
            <a:ext cx="4034712" cy="3026034"/>
          </a:xfrm>
          <a:prstGeom prst="rect">
            <a:avLst/>
          </a:prstGeo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8572" t="839" r="21883" b="1"/>
          <a:stretch/>
        </p:blipFill>
        <p:spPr>
          <a:xfrm rot="738339">
            <a:off x="4375773" y="2234000"/>
            <a:ext cx="2831123" cy="353598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627" y="322553"/>
            <a:ext cx="4479201" cy="3359401"/>
          </a:xfrm>
          <a:prstGeom prst="rect">
            <a:avLst/>
          </a:prstGeom>
        </p:spPr>
      </p:pic>
      <p:sp>
        <p:nvSpPr>
          <p:cNvPr id="8" name="Smile 7"/>
          <p:cNvSpPr/>
          <p:nvPr/>
        </p:nvSpPr>
        <p:spPr>
          <a:xfrm>
            <a:off x="960898" y="2496388"/>
            <a:ext cx="495300" cy="46736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mile 8"/>
          <p:cNvSpPr/>
          <p:nvPr/>
        </p:nvSpPr>
        <p:spPr>
          <a:xfrm>
            <a:off x="3247195" y="2029028"/>
            <a:ext cx="495300" cy="46736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mile 9"/>
          <p:cNvSpPr/>
          <p:nvPr/>
        </p:nvSpPr>
        <p:spPr>
          <a:xfrm>
            <a:off x="2736358" y="2008276"/>
            <a:ext cx="495300" cy="46736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mile 10"/>
          <p:cNvSpPr/>
          <p:nvPr/>
        </p:nvSpPr>
        <p:spPr>
          <a:xfrm>
            <a:off x="2153294" y="2029028"/>
            <a:ext cx="495300" cy="46736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mile 11"/>
          <p:cNvSpPr/>
          <p:nvPr/>
        </p:nvSpPr>
        <p:spPr>
          <a:xfrm>
            <a:off x="6530882" y="1860956"/>
            <a:ext cx="495300" cy="46736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Smile 12"/>
          <p:cNvSpPr/>
          <p:nvPr/>
        </p:nvSpPr>
        <p:spPr>
          <a:xfrm>
            <a:off x="5445282" y="3268548"/>
            <a:ext cx="495300" cy="46736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mile 13"/>
          <p:cNvSpPr/>
          <p:nvPr/>
        </p:nvSpPr>
        <p:spPr>
          <a:xfrm>
            <a:off x="5692932" y="3608295"/>
            <a:ext cx="495300" cy="46736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mile 14"/>
          <p:cNvSpPr/>
          <p:nvPr/>
        </p:nvSpPr>
        <p:spPr>
          <a:xfrm>
            <a:off x="5101053" y="3268548"/>
            <a:ext cx="495300" cy="46736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mile 15"/>
          <p:cNvSpPr/>
          <p:nvPr/>
        </p:nvSpPr>
        <p:spPr>
          <a:xfrm>
            <a:off x="8999410" y="1920110"/>
            <a:ext cx="339332" cy="32004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mile 16"/>
          <p:cNvSpPr/>
          <p:nvPr/>
        </p:nvSpPr>
        <p:spPr>
          <a:xfrm>
            <a:off x="7392023" y="1966550"/>
            <a:ext cx="252238" cy="31452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Smile 17"/>
          <p:cNvSpPr/>
          <p:nvPr/>
        </p:nvSpPr>
        <p:spPr>
          <a:xfrm>
            <a:off x="9485584" y="1716176"/>
            <a:ext cx="339332" cy="32004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Smile 18"/>
          <p:cNvSpPr/>
          <p:nvPr/>
        </p:nvSpPr>
        <p:spPr>
          <a:xfrm>
            <a:off x="9772041" y="1716176"/>
            <a:ext cx="339332" cy="32004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Smile 19"/>
          <p:cNvSpPr/>
          <p:nvPr/>
        </p:nvSpPr>
        <p:spPr>
          <a:xfrm>
            <a:off x="10380617" y="1750663"/>
            <a:ext cx="339332" cy="32004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Smile 20"/>
          <p:cNvSpPr/>
          <p:nvPr/>
        </p:nvSpPr>
        <p:spPr>
          <a:xfrm>
            <a:off x="8513308" y="1568504"/>
            <a:ext cx="339332" cy="32004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Smile 21"/>
          <p:cNvSpPr/>
          <p:nvPr/>
        </p:nvSpPr>
        <p:spPr>
          <a:xfrm>
            <a:off x="7678880" y="1842234"/>
            <a:ext cx="339332" cy="32004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Smile 22"/>
          <p:cNvSpPr/>
          <p:nvPr/>
        </p:nvSpPr>
        <p:spPr>
          <a:xfrm>
            <a:off x="8287456" y="1813539"/>
            <a:ext cx="339332" cy="32004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7441" y="3650896"/>
            <a:ext cx="3928532" cy="2946399"/>
          </a:xfrm>
          <a:prstGeom prst="rect">
            <a:avLst/>
          </a:prstGeom>
        </p:spPr>
      </p:pic>
      <p:sp>
        <p:nvSpPr>
          <p:cNvPr id="24" name="Smile 23"/>
          <p:cNvSpPr/>
          <p:nvPr/>
        </p:nvSpPr>
        <p:spPr>
          <a:xfrm>
            <a:off x="8033138" y="1966550"/>
            <a:ext cx="252238" cy="31452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mile 24"/>
          <p:cNvSpPr/>
          <p:nvPr/>
        </p:nvSpPr>
        <p:spPr>
          <a:xfrm>
            <a:off x="8684114" y="4619562"/>
            <a:ext cx="252238" cy="31452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Smile 25"/>
          <p:cNvSpPr/>
          <p:nvPr/>
        </p:nvSpPr>
        <p:spPr>
          <a:xfrm>
            <a:off x="11303623" y="4809567"/>
            <a:ext cx="252238" cy="31452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Smile 27"/>
          <p:cNvSpPr/>
          <p:nvPr/>
        </p:nvSpPr>
        <p:spPr>
          <a:xfrm>
            <a:off x="9638265" y="4541980"/>
            <a:ext cx="252238" cy="31452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851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334108"/>
            <a:ext cx="10058400" cy="791307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/>
              <a:t>IMPARARE GIOCANDO…</a:t>
            </a:r>
            <a:endParaRPr lang="it-IT" b="1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1773" t="8483" r="8710"/>
          <a:stretch/>
        </p:blipFill>
        <p:spPr>
          <a:xfrm>
            <a:off x="342900" y="1222129"/>
            <a:ext cx="3780692" cy="3263427"/>
          </a:xfrm>
          <a:prstGeom prst="rect">
            <a:avLst/>
          </a:prstGeom>
        </p:spPr>
      </p:pic>
      <p:pic>
        <p:nvPicPr>
          <p:cNvPr id="8" name="Segnaposto contenuto 7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7571" r="5905"/>
          <a:stretch/>
        </p:blipFill>
        <p:spPr>
          <a:xfrm>
            <a:off x="7749910" y="1222129"/>
            <a:ext cx="3829559" cy="251608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/>
          <a:srcRect l="14391" t="-614"/>
          <a:stretch/>
        </p:blipFill>
        <p:spPr>
          <a:xfrm>
            <a:off x="4311665" y="1421410"/>
            <a:ext cx="3250171" cy="2864863"/>
          </a:xfrm>
          <a:prstGeom prst="rect">
            <a:avLst/>
          </a:prstGeom>
        </p:spPr>
      </p:pic>
      <p:sp>
        <p:nvSpPr>
          <p:cNvPr id="10" name="Smile 9"/>
          <p:cNvSpPr/>
          <p:nvPr/>
        </p:nvSpPr>
        <p:spPr>
          <a:xfrm>
            <a:off x="6929120" y="2458720"/>
            <a:ext cx="538480" cy="59944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AutoShape 6" descr="blob:https://web.whatsapp.com/54807e52-aa6d-43b1-878a-b79f628178e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5"/>
          <a:srcRect l="6819"/>
          <a:stretch/>
        </p:blipFill>
        <p:spPr>
          <a:xfrm>
            <a:off x="8391646" y="3838937"/>
            <a:ext cx="3321934" cy="2673752"/>
          </a:xfrm>
          <a:prstGeom prst="rect">
            <a:avLst/>
          </a:prstGeom>
        </p:spPr>
      </p:pic>
      <p:sp>
        <p:nvSpPr>
          <p:cNvPr id="13" name="Smile 12"/>
          <p:cNvSpPr/>
          <p:nvPr/>
        </p:nvSpPr>
        <p:spPr>
          <a:xfrm>
            <a:off x="10590836" y="4861368"/>
            <a:ext cx="694481" cy="41668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1265" y="3942690"/>
            <a:ext cx="3560976" cy="267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8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217568"/>
            <a:ext cx="10058400" cy="799100"/>
          </a:xfrm>
        </p:spPr>
        <p:txBody>
          <a:bodyPr>
            <a:normAutofit/>
          </a:bodyPr>
          <a:lstStyle/>
          <a:p>
            <a:r>
              <a:rPr lang="it-IT" b="1" dirty="0" smtClean="0"/>
              <a:t>…E TANTO DIVERTIMENTO!!!</a:t>
            </a:r>
            <a:endParaRPr lang="it-IT" b="1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9970" y="1115146"/>
            <a:ext cx="3519853" cy="2639890"/>
          </a:xfrm>
          <a:prstGeom prst="rect">
            <a:avLst/>
          </a:prstGeom>
        </p:spPr>
      </p:pic>
      <p:pic>
        <p:nvPicPr>
          <p:cNvPr id="3" name="Segnaposto contenuto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423163" y="3401851"/>
            <a:ext cx="3307882" cy="2480911"/>
          </a:xfrm>
          <a:prstGeom prst="rect">
            <a:avLst/>
          </a:prstGeom>
        </p:spPr>
      </p:pic>
      <p:sp>
        <p:nvSpPr>
          <p:cNvPr id="6" name="Smile 5"/>
          <p:cNvSpPr/>
          <p:nvPr/>
        </p:nvSpPr>
        <p:spPr>
          <a:xfrm>
            <a:off x="1201431" y="2077381"/>
            <a:ext cx="536331" cy="430823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mile 6"/>
          <p:cNvSpPr/>
          <p:nvPr/>
        </p:nvSpPr>
        <p:spPr>
          <a:xfrm>
            <a:off x="1015378" y="2508204"/>
            <a:ext cx="536331" cy="430823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mile 7"/>
          <p:cNvSpPr/>
          <p:nvPr/>
        </p:nvSpPr>
        <p:spPr>
          <a:xfrm>
            <a:off x="2753825" y="2189203"/>
            <a:ext cx="536331" cy="430823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mile 10"/>
          <p:cNvSpPr/>
          <p:nvPr/>
        </p:nvSpPr>
        <p:spPr>
          <a:xfrm>
            <a:off x="1703866" y="2189204"/>
            <a:ext cx="536331" cy="430823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mile 11"/>
          <p:cNvSpPr/>
          <p:nvPr/>
        </p:nvSpPr>
        <p:spPr>
          <a:xfrm>
            <a:off x="2525684" y="1646558"/>
            <a:ext cx="536331" cy="430823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mile 13"/>
          <p:cNvSpPr/>
          <p:nvPr/>
        </p:nvSpPr>
        <p:spPr>
          <a:xfrm>
            <a:off x="1543340" y="1760858"/>
            <a:ext cx="536331" cy="430823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mile 14"/>
          <p:cNvSpPr/>
          <p:nvPr/>
        </p:nvSpPr>
        <p:spPr>
          <a:xfrm>
            <a:off x="4697102" y="4557041"/>
            <a:ext cx="536331" cy="430823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mile 15"/>
          <p:cNvSpPr/>
          <p:nvPr/>
        </p:nvSpPr>
        <p:spPr>
          <a:xfrm>
            <a:off x="5976963" y="4161706"/>
            <a:ext cx="536331" cy="430823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mile 16"/>
          <p:cNvSpPr/>
          <p:nvPr/>
        </p:nvSpPr>
        <p:spPr>
          <a:xfrm>
            <a:off x="3878862" y="4141490"/>
            <a:ext cx="536331" cy="430823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028" y="911115"/>
            <a:ext cx="3899191" cy="2381924"/>
          </a:xfrm>
          <a:prstGeom prst="rect">
            <a:avLst/>
          </a:prstGeom>
        </p:spPr>
      </p:pic>
      <p:sp>
        <p:nvSpPr>
          <p:cNvPr id="10" name="AutoShape 2" descr="blob:https://web.whatsapp.com/c3b9404a-0864-4930-a36b-05db168b0d18"/>
          <p:cNvSpPr>
            <a:spLocks noChangeAspect="1" noChangeArrowheads="1"/>
          </p:cNvSpPr>
          <p:nvPr/>
        </p:nvSpPr>
        <p:spPr bwMode="auto">
          <a:xfrm>
            <a:off x="325004" y="-636016"/>
            <a:ext cx="347075" cy="2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8" name="Smile 17"/>
          <p:cNvSpPr/>
          <p:nvPr/>
        </p:nvSpPr>
        <p:spPr>
          <a:xfrm>
            <a:off x="4684505" y="1563025"/>
            <a:ext cx="536331" cy="430823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Smile 18"/>
          <p:cNvSpPr/>
          <p:nvPr/>
        </p:nvSpPr>
        <p:spPr>
          <a:xfrm>
            <a:off x="6813947" y="1494802"/>
            <a:ext cx="536331" cy="430823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Smile 19"/>
          <p:cNvSpPr/>
          <p:nvPr/>
        </p:nvSpPr>
        <p:spPr>
          <a:xfrm>
            <a:off x="6063892" y="1494803"/>
            <a:ext cx="536331" cy="430823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Smile 20"/>
          <p:cNvSpPr/>
          <p:nvPr/>
        </p:nvSpPr>
        <p:spPr>
          <a:xfrm>
            <a:off x="5380074" y="1444353"/>
            <a:ext cx="536331" cy="430823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AutoShape 4" descr="blob:https://web.whatsapp.com/9eafec46-3883-437e-b91b-e2e4046f803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883400" y="2935872"/>
            <a:ext cx="4010304" cy="3007728"/>
          </a:xfrm>
          <a:prstGeom prst="rect">
            <a:avLst/>
          </a:prstGeom>
        </p:spPr>
      </p:pic>
      <p:sp>
        <p:nvSpPr>
          <p:cNvPr id="24" name="Smile 23"/>
          <p:cNvSpPr/>
          <p:nvPr/>
        </p:nvSpPr>
        <p:spPr>
          <a:xfrm>
            <a:off x="11357373" y="3946295"/>
            <a:ext cx="536331" cy="430823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mile 24"/>
          <p:cNvSpPr/>
          <p:nvPr/>
        </p:nvSpPr>
        <p:spPr>
          <a:xfrm>
            <a:off x="10065866" y="3301889"/>
            <a:ext cx="536331" cy="430823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Smile 25"/>
          <p:cNvSpPr/>
          <p:nvPr/>
        </p:nvSpPr>
        <p:spPr>
          <a:xfrm>
            <a:off x="10682468" y="3086477"/>
            <a:ext cx="536331" cy="430823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Smile 26"/>
          <p:cNvSpPr/>
          <p:nvPr/>
        </p:nvSpPr>
        <p:spPr>
          <a:xfrm>
            <a:off x="8514739" y="3401851"/>
            <a:ext cx="536331" cy="430823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Smile 27"/>
          <p:cNvSpPr/>
          <p:nvPr/>
        </p:nvSpPr>
        <p:spPr>
          <a:xfrm>
            <a:off x="9131341" y="3301889"/>
            <a:ext cx="536331" cy="430823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Smile 28"/>
          <p:cNvSpPr/>
          <p:nvPr/>
        </p:nvSpPr>
        <p:spPr>
          <a:xfrm>
            <a:off x="7982115" y="3807427"/>
            <a:ext cx="536331" cy="430823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213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-202222"/>
            <a:ext cx="10058400" cy="1598882"/>
          </a:xfrm>
        </p:spPr>
        <p:txBody>
          <a:bodyPr/>
          <a:lstStyle/>
          <a:p>
            <a:pPr algn="ctr"/>
            <a:r>
              <a:rPr lang="it-IT" b="1" dirty="0" smtClean="0"/>
              <a:t>OBIETTIVO RAGGIUNTO!</a:t>
            </a:r>
            <a:endParaRPr lang="it-IT" b="1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65131" y="1014633"/>
            <a:ext cx="7438291" cy="5578717"/>
          </a:xfrm>
          <a:prstGeom prst="rect">
            <a:avLst/>
          </a:prstGeom>
        </p:spPr>
      </p:pic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07932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pone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TM03457510[[fn=Sapone]]</Template>
  <TotalTime>71</TotalTime>
  <Words>14</Words>
  <Application>Microsoft Office PowerPoint</Application>
  <PresentationFormat>Widescreen</PresentationFormat>
  <Paragraphs>5</Paragraphs>
  <Slides>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9" baseType="lpstr">
      <vt:lpstr>Century Gothic</vt:lpstr>
      <vt:lpstr>Garamond</vt:lpstr>
      <vt:lpstr>Sapone</vt:lpstr>
      <vt:lpstr>Presentazione standard di PowerPoint</vt:lpstr>
      <vt:lpstr>GIOCHI ENIGMISTICI</vt:lpstr>
      <vt:lpstr>SOCIALIZZAZIONE</vt:lpstr>
      <vt:lpstr>IMPARARE GIOCANDO…</vt:lpstr>
      <vt:lpstr>…E TANTO DIVERTIMENTO!!!</vt:lpstr>
      <vt:lpstr>OBIETTIVO RAGGIUNTO!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ANGELICA</dc:creator>
  <cp:lastModifiedBy>ANGELICA</cp:lastModifiedBy>
  <cp:revision>9</cp:revision>
  <dcterms:created xsi:type="dcterms:W3CDTF">2024-04-21T15:50:24Z</dcterms:created>
  <dcterms:modified xsi:type="dcterms:W3CDTF">2024-05-04T19:01:26Z</dcterms:modified>
</cp:coreProperties>
</file>