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theme/themeOverride2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261" r:id="rId4"/>
    <p:sldId id="313" r:id="rId5"/>
    <p:sldId id="262" r:id="rId6"/>
    <p:sldId id="317" r:id="rId7"/>
    <p:sldId id="319" r:id="rId8"/>
    <p:sldId id="266" r:id="rId9"/>
    <p:sldId id="268" r:id="rId10"/>
    <p:sldId id="314" r:id="rId11"/>
    <p:sldId id="272" r:id="rId12"/>
    <p:sldId id="278" r:id="rId13"/>
    <p:sldId id="279" r:id="rId14"/>
    <p:sldId id="327" r:id="rId15"/>
    <p:sldId id="323" r:id="rId16"/>
    <p:sldId id="324" r:id="rId17"/>
    <p:sldId id="325" r:id="rId18"/>
    <p:sldId id="326" r:id="rId19"/>
    <p:sldId id="320" r:id="rId20"/>
    <p:sldId id="321" r:id="rId21"/>
    <p:sldId id="322" r:id="rId22"/>
    <p:sldId id="328" r:id="rId23"/>
    <p:sldId id="329" r:id="rId24"/>
    <p:sldId id="330" r:id="rId25"/>
    <p:sldId id="331" r:id="rId26"/>
    <p:sldId id="332" r:id="rId27"/>
    <p:sldId id="295" r:id="rId28"/>
  </p:sldIdLst>
  <p:sldSz cx="9144000" cy="6858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1282" y="-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presProps" Target="presProps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 /><Relationship Id="rId2" Type="http://schemas.openxmlformats.org/officeDocument/2006/relationships/image" Target="../media/image4.jpeg" /><Relationship Id="rId1" Type="http://schemas.openxmlformats.org/officeDocument/2006/relationships/themeOverride" Target="../theme/themeOverride1.xml" 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 /><Relationship Id="rId2" Type="http://schemas.openxmlformats.org/officeDocument/2006/relationships/image" Target="../media/image4.jpeg" /><Relationship Id="rId1" Type="http://schemas.openxmlformats.org/officeDocument/2006/relationships/themeOverride" Target="../theme/themeOverride10.xml" 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 /><Relationship Id="rId1" Type="http://schemas.openxmlformats.org/officeDocument/2006/relationships/themeOverride" Target="../theme/themeOverride11.xml" 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 /><Relationship Id="rId1" Type="http://schemas.openxmlformats.org/officeDocument/2006/relationships/themeOverride" Target="../theme/themeOverride12.xml" 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 /><Relationship Id="rId1" Type="http://schemas.openxmlformats.org/officeDocument/2006/relationships/themeOverride" Target="../theme/themeOverride13.xml" 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 /><Relationship Id="rId1" Type="http://schemas.openxmlformats.org/officeDocument/2006/relationships/themeOverride" Target="../theme/themeOverride14.xml" 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 /><Relationship Id="rId1" Type="http://schemas.openxmlformats.org/officeDocument/2006/relationships/themeOverride" Target="../theme/themeOverride15.xml" 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 /><Relationship Id="rId1" Type="http://schemas.openxmlformats.org/officeDocument/2006/relationships/themeOverride" Target="../theme/themeOverride16.xml" 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 /><Relationship Id="rId1" Type="http://schemas.openxmlformats.org/officeDocument/2006/relationships/themeOverride" Target="../theme/themeOverride17.xml" 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 /><Relationship Id="rId1" Type="http://schemas.openxmlformats.org/officeDocument/2006/relationships/themeOverride" Target="../theme/themeOverride18.xml" 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 /><Relationship Id="rId1" Type="http://schemas.openxmlformats.org/officeDocument/2006/relationships/themeOverride" Target="../theme/themeOverride19.xml" 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 /><Relationship Id="rId1" Type="http://schemas.openxmlformats.org/officeDocument/2006/relationships/themeOverride" Target="../theme/themeOverride2.xml" 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 /><Relationship Id="rId1" Type="http://schemas.openxmlformats.org/officeDocument/2006/relationships/themeOverride" Target="../theme/themeOverride20.xml" 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 /><Relationship Id="rId2" Type="http://schemas.openxmlformats.org/officeDocument/2006/relationships/image" Target="../media/image6.jpeg" /><Relationship Id="rId1" Type="http://schemas.openxmlformats.org/officeDocument/2006/relationships/themeOverride" Target="../theme/themeOverride21.xml" 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 /><Relationship Id="rId2" Type="http://schemas.openxmlformats.org/officeDocument/2006/relationships/image" Target="../media/image6.jpeg" /><Relationship Id="rId1" Type="http://schemas.openxmlformats.org/officeDocument/2006/relationships/themeOverride" Target="../theme/themeOverride22.xml" 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 /><Relationship Id="rId2" Type="http://schemas.openxmlformats.org/officeDocument/2006/relationships/image" Target="../media/image6.jpeg" /><Relationship Id="rId1" Type="http://schemas.openxmlformats.org/officeDocument/2006/relationships/themeOverride" Target="../theme/themeOverride23.xml" 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 /><Relationship Id="rId2" Type="http://schemas.openxmlformats.org/officeDocument/2006/relationships/image" Target="../media/image6.jpeg" /><Relationship Id="rId1" Type="http://schemas.openxmlformats.org/officeDocument/2006/relationships/themeOverride" Target="../theme/themeOverride24.xml" 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 /><Relationship Id="rId2" Type="http://schemas.openxmlformats.org/officeDocument/2006/relationships/image" Target="../media/image6.jpeg" /><Relationship Id="rId1" Type="http://schemas.openxmlformats.org/officeDocument/2006/relationships/themeOverride" Target="../theme/themeOverride25.xml" 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 /><Relationship Id="rId2" Type="http://schemas.openxmlformats.org/officeDocument/2006/relationships/image" Target="../media/image4.jpeg" /><Relationship Id="rId1" Type="http://schemas.openxmlformats.org/officeDocument/2006/relationships/themeOverride" Target="../theme/themeOverride3.xml" 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 /><Relationship Id="rId2" Type="http://schemas.openxmlformats.org/officeDocument/2006/relationships/image" Target="../media/image4.jpeg" /><Relationship Id="rId1" Type="http://schemas.openxmlformats.org/officeDocument/2006/relationships/themeOverride" Target="../theme/themeOverride4.xml" 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 /><Relationship Id="rId2" Type="http://schemas.openxmlformats.org/officeDocument/2006/relationships/image" Target="../media/image4.jpeg" /><Relationship Id="rId1" Type="http://schemas.openxmlformats.org/officeDocument/2006/relationships/themeOverride" Target="../theme/themeOverride5.xml" 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 /><Relationship Id="rId2" Type="http://schemas.openxmlformats.org/officeDocument/2006/relationships/image" Target="../media/image4.jpeg" /><Relationship Id="rId1" Type="http://schemas.openxmlformats.org/officeDocument/2006/relationships/themeOverride" Target="../theme/themeOverride6.xml" 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 /><Relationship Id="rId2" Type="http://schemas.openxmlformats.org/officeDocument/2006/relationships/image" Target="../media/image4.jpeg" /><Relationship Id="rId1" Type="http://schemas.openxmlformats.org/officeDocument/2006/relationships/themeOverride" Target="../theme/themeOverride7.xml" 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 /><Relationship Id="rId2" Type="http://schemas.openxmlformats.org/officeDocument/2006/relationships/image" Target="../media/image4.jpeg" /><Relationship Id="rId1" Type="http://schemas.openxmlformats.org/officeDocument/2006/relationships/themeOverride" Target="../theme/themeOverride8.xml" 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 /><Relationship Id="rId2" Type="http://schemas.openxmlformats.org/officeDocument/2006/relationships/image" Target="../media/image4.jpeg" /><Relationship Id="rId1" Type="http://schemas.openxmlformats.org/officeDocument/2006/relationships/themeOverride" Target="../theme/themeOverride9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b="1" cap="all" spc="0" baseline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ITALIANO 2°PERIODO</a:t>
            </a:r>
            <a:r>
              <a:rPr lang="it-IT" sz="14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-PRIME</a:t>
            </a:r>
          </a:p>
        </c:rich>
      </c:tx>
      <c:layout>
        <c:manualLayout>
          <c:xMode val="edge"/>
          <c:yMode val="edge"/>
          <c:x val="0.60551794805950698"/>
          <c:y val="0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Foglio1!$L$253</c:f>
              <c:strCache>
                <c:ptCount val="1"/>
                <c:pt idx="0">
                  <c:v>ITALIANO 2°PER.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</c:strCache>
            </c:strRef>
          </c:cat>
          <c:val>
            <c:numRef>
              <c:f>Foglio1!$M$253:$Q$253</c:f>
              <c:numCache>
                <c:formatCode>General</c:formatCode>
                <c:ptCount val="5"/>
                <c:pt idx="0">
                  <c:v>3.2</c:v>
                </c:pt>
                <c:pt idx="1">
                  <c:v>3.1</c:v>
                </c:pt>
                <c:pt idx="2">
                  <c:v>3</c:v>
                </c:pt>
                <c:pt idx="3">
                  <c:v>3.2</c:v>
                </c:pt>
                <c:pt idx="4">
                  <c:v>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11-434D-8CCB-951F9DD0413D}"/>
            </c:ext>
          </c:extLst>
        </c:ser>
        <c:ser>
          <c:idx val="1"/>
          <c:order val="1"/>
          <c:tx>
            <c:strRef>
              <c:f>Foglio1!$L$254</c:f>
              <c:strCache>
                <c:ptCount val="1"/>
                <c:pt idx="0">
                  <c:v>VARIANZA</c:v>
                </c:pt>
              </c:strCache>
            </c:strRef>
          </c:tx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0,2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</c:strCache>
            </c:strRef>
          </c:cat>
          <c:val>
            <c:numRef>
              <c:f>Foglio1!$M$254:$Q$254</c:f>
              <c:numCache>
                <c:formatCode>General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11-434D-8CCB-951F9DD0413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180273152"/>
        <c:axId val="180274688"/>
      </c:lineChart>
      <c:catAx>
        <c:axId val="1802731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80274688"/>
        <c:crosses val="autoZero"/>
        <c:auto val="1"/>
        <c:lblAlgn val="ctr"/>
        <c:lblOffset val="100"/>
        <c:noMultiLvlLbl val="0"/>
      </c:catAx>
      <c:valAx>
        <c:axId val="180274688"/>
        <c:scaling>
          <c:orientation val="minMax"/>
        </c:scaling>
        <c:delete val="1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180273152"/>
        <c:crosses val="autoZero"/>
        <c:crossBetween val="between"/>
      </c:valAx>
      <c:spPr>
        <a:blipFill>
          <a:blip xmlns:r="http://schemas.openxmlformats.org/officeDocument/2006/relationships" r:embed="rId2"/>
          <a:tile tx="0" ty="0" sx="100000" sy="100000" flip="none" algn="tl"/>
        </a:blipFill>
      </c:spPr>
    </c:plotArea>
    <c:legend>
      <c:legendPos val="r"/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  <a:effectLst>
      <a:glow rad="228600">
        <a:srgbClr val="C0504D">
          <a:satMod val="175000"/>
          <a:alpha val="40000"/>
        </a:srgbClr>
      </a:glow>
    </a:effectLst>
  </c:sp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b="1" cap="all" spc="0" baseline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MATEMATICA  2°PERIODO</a:t>
            </a:r>
            <a:r>
              <a:rPr lang="it-IT" sz="14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-QUINTE</a:t>
            </a:r>
          </a:p>
        </c:rich>
      </c:tx>
      <c:layout>
        <c:manualLayout>
          <c:xMode val="edge"/>
          <c:yMode val="edge"/>
          <c:x val="0.53157812773403323"/>
          <c:y val="4.8396844983000136E-3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Foglio1!$L$253</c:f>
              <c:strCache>
                <c:ptCount val="1"/>
                <c:pt idx="0">
                  <c:v>MATEMATICA 2°PERIODO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Foglio1!$M$253:$Q$253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54-8D44-A666-C9FCFA872793}"/>
            </c:ext>
          </c:extLst>
        </c:ser>
        <c:ser>
          <c:idx val="1"/>
          <c:order val="1"/>
          <c:tx>
            <c:strRef>
              <c:f>Foglio1!$L$254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Foglio1!$M$254:$Q$254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354-8D44-A666-C9FCFA87279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137534848"/>
        <c:axId val="137553024"/>
      </c:lineChart>
      <c:catAx>
        <c:axId val="1375348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37553024"/>
        <c:crosses val="autoZero"/>
        <c:auto val="1"/>
        <c:lblAlgn val="ctr"/>
        <c:lblOffset val="100"/>
        <c:noMultiLvlLbl val="0"/>
      </c:catAx>
      <c:valAx>
        <c:axId val="137553024"/>
        <c:scaling>
          <c:orientation val="minMax"/>
        </c:scaling>
        <c:delete val="1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137534848"/>
        <c:crosses val="autoZero"/>
        <c:crossBetween val="between"/>
      </c:valAx>
      <c:spPr>
        <a:blipFill>
          <a:blip xmlns:r="http://schemas.openxmlformats.org/officeDocument/2006/relationships" r:embed="rId2"/>
          <a:tile tx="0" ty="0" sx="100000" sy="100000" flip="none" algn="tl"/>
        </a:blipFill>
      </c:spPr>
    </c:plotArea>
    <c:legend>
      <c:legendPos val="r"/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  <a:effectLst>
      <a:glow rad="228600">
        <a:srgbClr val="9BBB59">
          <a:satMod val="175000"/>
          <a:alpha val="40000"/>
        </a:srgbClr>
      </a:glow>
    </a:effectLst>
  </c:sp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b="1" dirty="0">
                <a:solidFill>
                  <a:srgbClr val="FF0000"/>
                </a:solidFill>
              </a:rPr>
              <a:t>APPRENDIMENTI</a:t>
            </a:r>
            <a:r>
              <a:rPr lang="it-IT" sz="1400" b="1" baseline="0" dirty="0">
                <a:solidFill>
                  <a:srgbClr val="FF0000"/>
                </a:solidFill>
              </a:rPr>
              <a:t> 2°PERIODO-ITALIANO -PRIME</a:t>
            </a:r>
            <a:endParaRPr lang="it-IT" sz="1400" b="1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48746975921488073"/>
          <c:y val="0"/>
        </c:manualLayout>
      </c:layout>
      <c:overlay val="0"/>
      <c:spPr>
        <a:solidFill>
          <a:srgbClr val="C0504D">
            <a:lumMod val="20000"/>
            <a:lumOff val="80000"/>
          </a:srgb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Foglio1!$O$207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</c:strCache>
            </c:strRef>
          </c:cat>
          <c:val>
            <c:numRef>
              <c:f>Foglio1!$P$207:$T$207</c:f>
              <c:numCache>
                <c:formatCode>General</c:formatCode>
                <c:ptCount val="5"/>
                <c:pt idx="0">
                  <c:v>7</c:v>
                </c:pt>
                <c:pt idx="1">
                  <c:v>8</c:v>
                </c:pt>
                <c:pt idx="2">
                  <c:v>5</c:v>
                </c:pt>
                <c:pt idx="3">
                  <c:v>7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6D-024D-A28C-0337DB1AC4CD}"/>
            </c:ext>
          </c:extLst>
        </c:ser>
        <c:ser>
          <c:idx val="1"/>
          <c:order val="1"/>
          <c:tx>
            <c:strRef>
              <c:f>Foglio1!$O$208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</c:strCache>
            </c:strRef>
          </c:cat>
          <c:val>
            <c:numRef>
              <c:f>Foglio1!$P$208:$T$208</c:f>
              <c:numCache>
                <c:formatCode>General</c:formatCode>
                <c:ptCount val="5"/>
                <c:pt idx="0">
                  <c:v>13</c:v>
                </c:pt>
                <c:pt idx="1">
                  <c:v>10</c:v>
                </c:pt>
                <c:pt idx="2">
                  <c:v>12</c:v>
                </c:pt>
                <c:pt idx="3">
                  <c:v>2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6D-024D-A28C-0337DB1AC4CD}"/>
            </c:ext>
          </c:extLst>
        </c:ser>
        <c:ser>
          <c:idx val="2"/>
          <c:order val="2"/>
          <c:tx>
            <c:strRef>
              <c:f>Foglio1!$O$209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</c:strCache>
            </c:strRef>
          </c:cat>
          <c:val>
            <c:numRef>
              <c:f>Foglio1!$P$209:$T$209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6D-024D-A28C-0337DB1AC4CD}"/>
            </c:ext>
          </c:extLst>
        </c:ser>
        <c:ser>
          <c:idx val="3"/>
          <c:order val="3"/>
          <c:tx>
            <c:strRef>
              <c:f>Foglio1!$O$210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</c:strCache>
            </c:strRef>
          </c:cat>
          <c:val>
            <c:numRef>
              <c:f>Foglio1!$P$210:$T$210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96D-024D-A28C-0337DB1AC4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5763072"/>
        <c:axId val="135764608"/>
        <c:axId val="0"/>
      </c:bar3DChart>
      <c:catAx>
        <c:axId val="1357630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it-IT"/>
          </a:p>
        </c:txPr>
        <c:crossAx val="135764608"/>
        <c:crosses val="autoZero"/>
        <c:auto val="1"/>
        <c:lblAlgn val="ctr"/>
        <c:lblOffset val="100"/>
        <c:noMultiLvlLbl val="0"/>
      </c:catAx>
      <c:valAx>
        <c:axId val="1357646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357630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/>
        </c:spPr>
        <c:txPr>
          <a:bodyPr/>
          <a:lstStyle/>
          <a:p>
            <a:pPr rtl="0">
              <a:defRPr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</c:plotArea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  <a:effectLst>
      <a:glow rad="228600">
        <a:srgbClr val="F79646">
          <a:satMod val="175000"/>
          <a:alpha val="40000"/>
        </a:srgbClr>
      </a:glow>
    </a:effectLst>
  </c:sp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it-IT" sz="1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APPRENDIMENTI ITALIANO-2°PERIODO-SECONDE</a:t>
            </a:r>
          </a:p>
        </c:rich>
      </c:tx>
      <c:layout>
        <c:manualLayout>
          <c:xMode val="edge"/>
          <c:yMode val="edge"/>
          <c:x val="0.52723716417470279"/>
          <c:y val="0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Foglio1!$O$207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2C ARTE</c:v>
                </c:pt>
                <c:pt idx="3">
                  <c:v>2A SORR.</c:v>
                </c:pt>
                <c:pt idx="4">
                  <c:v>2A SOLE</c:v>
                </c:pt>
              </c:strCache>
            </c:strRef>
          </c:cat>
          <c:val>
            <c:numRef>
              <c:f>Foglio1!$P$207:$T$207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CB-F54B-9D9A-BBB495133384}"/>
            </c:ext>
          </c:extLst>
        </c:ser>
        <c:ser>
          <c:idx val="1"/>
          <c:order val="1"/>
          <c:tx>
            <c:strRef>
              <c:f>Foglio1!$O$208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2C ARTE</c:v>
                </c:pt>
                <c:pt idx="3">
                  <c:v>2A SORR.</c:v>
                </c:pt>
                <c:pt idx="4">
                  <c:v>2A SOLE</c:v>
                </c:pt>
              </c:strCache>
            </c:strRef>
          </c:cat>
          <c:val>
            <c:numRef>
              <c:f>Foglio1!$P$208:$T$208</c:f>
              <c:numCache>
                <c:formatCode>General</c:formatCode>
                <c:ptCount val="5"/>
                <c:pt idx="0">
                  <c:v>6</c:v>
                </c:pt>
                <c:pt idx="1">
                  <c:v>12</c:v>
                </c:pt>
                <c:pt idx="2">
                  <c:v>9</c:v>
                </c:pt>
                <c:pt idx="3">
                  <c:v>8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CB-F54B-9D9A-BBB495133384}"/>
            </c:ext>
          </c:extLst>
        </c:ser>
        <c:ser>
          <c:idx val="2"/>
          <c:order val="2"/>
          <c:tx>
            <c:strRef>
              <c:f>Foglio1!$O$209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2C ARTE</c:v>
                </c:pt>
                <c:pt idx="3">
                  <c:v>2A SORR.</c:v>
                </c:pt>
                <c:pt idx="4">
                  <c:v>2A SOLE</c:v>
                </c:pt>
              </c:strCache>
            </c:strRef>
          </c:cat>
          <c:val>
            <c:numRef>
              <c:f>Foglio1!$P$209:$T$209</c:f>
              <c:numCache>
                <c:formatCode>General</c:formatCode>
                <c:ptCount val="5"/>
                <c:pt idx="0">
                  <c:v>6</c:v>
                </c:pt>
                <c:pt idx="1">
                  <c:v>2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CB-F54B-9D9A-BBB495133384}"/>
            </c:ext>
          </c:extLst>
        </c:ser>
        <c:ser>
          <c:idx val="3"/>
          <c:order val="3"/>
          <c:tx>
            <c:strRef>
              <c:f>Foglio1!$O$210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2C ARTE</c:v>
                </c:pt>
                <c:pt idx="3">
                  <c:v>2A SORR.</c:v>
                </c:pt>
                <c:pt idx="4">
                  <c:v>2A SOLE</c:v>
                </c:pt>
              </c:strCache>
            </c:strRef>
          </c:cat>
          <c:val>
            <c:numRef>
              <c:f>Foglio1!$P$210:$T$210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CB-F54B-9D9A-BBB4951333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9058432"/>
        <c:axId val="229059584"/>
        <c:axId val="0"/>
      </c:bar3DChart>
      <c:catAx>
        <c:axId val="2290584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12700">
            <a:solidFill>
              <a:srgbClr val="FF0000"/>
            </a:solidFill>
          </a:ln>
        </c:spPr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it-IT"/>
          </a:p>
        </c:txPr>
        <c:crossAx val="229059584"/>
        <c:crosses val="autoZero"/>
        <c:auto val="1"/>
        <c:lblAlgn val="ctr"/>
        <c:lblOffset val="100"/>
        <c:noMultiLvlLbl val="0"/>
      </c:catAx>
      <c:valAx>
        <c:axId val="2290595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290584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/>
        </c:spPr>
        <c:txPr>
          <a:bodyPr/>
          <a:lstStyle/>
          <a:p>
            <a:pPr rtl="0">
              <a:defRPr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</c:plotArea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  <a:effectLst>
      <a:glow rad="228600">
        <a:srgbClr val="F79646">
          <a:satMod val="175000"/>
          <a:alpha val="40000"/>
        </a:srgbClr>
      </a:glow>
    </a:effectLst>
  </c:sp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it-IT" sz="14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APPRENDIMENTI</a:t>
            </a:r>
            <a:r>
              <a:rPr lang="it-IT" sz="1400" b="1" cap="none" spc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ITALIANO</a:t>
            </a:r>
            <a:r>
              <a:rPr lang="it-IT" sz="14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-2°PERIODO-TERZE</a:t>
            </a:r>
          </a:p>
        </c:rich>
      </c:tx>
      <c:layout>
        <c:manualLayout>
          <c:xMode val="edge"/>
          <c:yMode val="edge"/>
          <c:x val="0.47594786447148651"/>
          <c:y val="6.8112652564167866E-3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Foglio1!$O$207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3A ARTE</c:v>
                </c:pt>
                <c:pt idx="1">
                  <c:v>3B ARTE</c:v>
                </c:pt>
                <c:pt idx="2">
                  <c:v>3A SORR.</c:v>
                </c:pt>
                <c:pt idx="3">
                  <c:v>3A SOLE</c:v>
                </c:pt>
                <c:pt idx="4">
                  <c:v>3B SOLE</c:v>
                </c:pt>
              </c:strCache>
            </c:strRef>
          </c:cat>
          <c:val>
            <c:numRef>
              <c:f>Foglio1!$P$207:$T$207</c:f>
              <c:numCache>
                <c:formatCode>General</c:formatCode>
                <c:ptCount val="5"/>
                <c:pt idx="0">
                  <c:v>4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9C-A84E-8FAA-C3EE6E7F939A}"/>
            </c:ext>
          </c:extLst>
        </c:ser>
        <c:ser>
          <c:idx val="1"/>
          <c:order val="1"/>
          <c:tx>
            <c:strRef>
              <c:f>Foglio1!$O$208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3A ARTE</c:v>
                </c:pt>
                <c:pt idx="1">
                  <c:v>3B ARTE</c:v>
                </c:pt>
                <c:pt idx="2">
                  <c:v>3A SORR.</c:v>
                </c:pt>
                <c:pt idx="3">
                  <c:v>3A SOLE</c:v>
                </c:pt>
                <c:pt idx="4">
                  <c:v>3B SOLE</c:v>
                </c:pt>
              </c:strCache>
            </c:strRef>
          </c:cat>
          <c:val>
            <c:numRef>
              <c:f>Foglio1!$P$208:$T$208</c:f>
              <c:numCache>
                <c:formatCode>General</c:formatCode>
                <c:ptCount val="5"/>
                <c:pt idx="0">
                  <c:v>15</c:v>
                </c:pt>
                <c:pt idx="1">
                  <c:v>10</c:v>
                </c:pt>
                <c:pt idx="2">
                  <c:v>9</c:v>
                </c:pt>
                <c:pt idx="3">
                  <c:v>9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9C-A84E-8FAA-C3EE6E7F939A}"/>
            </c:ext>
          </c:extLst>
        </c:ser>
        <c:ser>
          <c:idx val="2"/>
          <c:order val="2"/>
          <c:tx>
            <c:strRef>
              <c:f>Foglio1!$O$209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3A ARTE</c:v>
                </c:pt>
                <c:pt idx="1">
                  <c:v>3B ARTE</c:v>
                </c:pt>
                <c:pt idx="2">
                  <c:v>3A SORR.</c:v>
                </c:pt>
                <c:pt idx="3">
                  <c:v>3A SOLE</c:v>
                </c:pt>
                <c:pt idx="4">
                  <c:v>3B SOLE</c:v>
                </c:pt>
              </c:strCache>
            </c:strRef>
          </c:cat>
          <c:val>
            <c:numRef>
              <c:f>Foglio1!$P$209:$T$209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5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9C-A84E-8FAA-C3EE6E7F939A}"/>
            </c:ext>
          </c:extLst>
        </c:ser>
        <c:ser>
          <c:idx val="3"/>
          <c:order val="3"/>
          <c:tx>
            <c:strRef>
              <c:f>Foglio1!$O$210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3A ARTE</c:v>
                </c:pt>
                <c:pt idx="1">
                  <c:v>3B ARTE</c:v>
                </c:pt>
                <c:pt idx="2">
                  <c:v>3A SORR.</c:v>
                </c:pt>
                <c:pt idx="3">
                  <c:v>3A SOLE</c:v>
                </c:pt>
                <c:pt idx="4">
                  <c:v>3B SOLE</c:v>
                </c:pt>
              </c:strCache>
            </c:strRef>
          </c:cat>
          <c:val>
            <c:numRef>
              <c:f>Foglio1!$P$210:$T$210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9C-A84E-8FAA-C3EE6E7F93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1076224"/>
        <c:axId val="41078144"/>
        <c:axId val="0"/>
      </c:bar3DChart>
      <c:catAx>
        <c:axId val="410762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12700">
            <a:solidFill>
              <a:srgbClr val="FF0000"/>
            </a:solidFill>
          </a:ln>
        </c:spPr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it-IT"/>
          </a:p>
        </c:txPr>
        <c:crossAx val="41078144"/>
        <c:crosses val="autoZero"/>
        <c:auto val="1"/>
        <c:lblAlgn val="ctr"/>
        <c:lblOffset val="100"/>
        <c:noMultiLvlLbl val="0"/>
      </c:catAx>
      <c:valAx>
        <c:axId val="410781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10762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/>
        </c:spPr>
        <c:txPr>
          <a:bodyPr/>
          <a:lstStyle/>
          <a:p>
            <a:pPr rtl="0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</c:plotArea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  <a:effectLst>
      <a:glow rad="228600">
        <a:srgbClr val="F79646">
          <a:satMod val="175000"/>
          <a:alpha val="40000"/>
        </a:srgbClr>
      </a:glow>
    </a:effectLst>
  </c:sp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it-IT" sz="14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APPRENDIMENTI ITALIANO-2°PERIODO-QUARTE</a:t>
            </a:r>
          </a:p>
        </c:rich>
      </c:tx>
      <c:layout>
        <c:manualLayout>
          <c:xMode val="edge"/>
          <c:yMode val="edge"/>
          <c:x val="0.46575750947798195"/>
          <c:y val="0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  <a:effectLst>
          <a:glow rad="228600">
            <a:srgbClr val="F79646">
              <a:satMod val="175000"/>
              <a:alpha val="40000"/>
            </a:srgbClr>
          </a:glow>
        </a:effectLst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Foglio1!$O$207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4C-ARTE</c:v>
                </c:pt>
                <c:pt idx="3">
                  <c:v>4A SORR.</c:v>
                </c:pt>
                <c:pt idx="4">
                  <c:v>4A SOLE</c:v>
                </c:pt>
              </c:strCache>
            </c:strRef>
          </c:cat>
          <c:val>
            <c:numRef>
              <c:f>Foglio1!$P$207:$T$207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C7-1B49-9D94-DFBDEE7505F6}"/>
            </c:ext>
          </c:extLst>
        </c:ser>
        <c:ser>
          <c:idx val="1"/>
          <c:order val="1"/>
          <c:tx>
            <c:strRef>
              <c:f>Foglio1!$O$208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4C-ARTE</c:v>
                </c:pt>
                <c:pt idx="3">
                  <c:v>4A SORR.</c:v>
                </c:pt>
                <c:pt idx="4">
                  <c:v>4A SOLE</c:v>
                </c:pt>
              </c:strCache>
            </c:strRef>
          </c:cat>
          <c:val>
            <c:numRef>
              <c:f>Foglio1!$P$208:$T$208</c:f>
              <c:numCache>
                <c:formatCode>General</c:formatCode>
                <c:ptCount val="5"/>
                <c:pt idx="0">
                  <c:v>6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C7-1B49-9D94-DFBDEE7505F6}"/>
            </c:ext>
          </c:extLst>
        </c:ser>
        <c:ser>
          <c:idx val="2"/>
          <c:order val="2"/>
          <c:tx>
            <c:strRef>
              <c:f>Foglio1!$O$209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4C-ARTE</c:v>
                </c:pt>
                <c:pt idx="3">
                  <c:v>4A SORR.</c:v>
                </c:pt>
                <c:pt idx="4">
                  <c:v>4A SOLE</c:v>
                </c:pt>
              </c:strCache>
            </c:strRef>
          </c:cat>
          <c:val>
            <c:numRef>
              <c:f>Foglio1!$P$209:$T$209</c:f>
              <c:numCache>
                <c:formatCode>General</c:formatCode>
                <c:ptCount val="5"/>
                <c:pt idx="0">
                  <c:v>4</c:v>
                </c:pt>
                <c:pt idx="1">
                  <c:v>5</c:v>
                </c:pt>
                <c:pt idx="2">
                  <c:v>5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C7-1B49-9D94-DFBDEE7505F6}"/>
            </c:ext>
          </c:extLst>
        </c:ser>
        <c:ser>
          <c:idx val="3"/>
          <c:order val="3"/>
          <c:tx>
            <c:strRef>
              <c:f>Foglio1!$O$210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4C-ARTE</c:v>
                </c:pt>
                <c:pt idx="3">
                  <c:v>4A SORR.</c:v>
                </c:pt>
                <c:pt idx="4">
                  <c:v>4A SOLE</c:v>
                </c:pt>
              </c:strCache>
            </c:strRef>
          </c:cat>
          <c:val>
            <c:numRef>
              <c:f>Foglio1!$P$210:$T$210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C7-1B49-9D94-DFBDEE7505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6242304"/>
        <c:axId val="136282496"/>
        <c:axId val="0"/>
      </c:bar3DChart>
      <c:catAx>
        <c:axId val="1362423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12700">
            <a:solidFill>
              <a:srgbClr val="FF0000"/>
            </a:solidFill>
          </a:ln>
        </c:spPr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it-IT"/>
          </a:p>
        </c:txPr>
        <c:crossAx val="136282496"/>
        <c:crosses val="autoZero"/>
        <c:auto val="1"/>
        <c:lblAlgn val="ctr"/>
        <c:lblOffset val="100"/>
        <c:noMultiLvlLbl val="0"/>
      </c:catAx>
      <c:valAx>
        <c:axId val="13628249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362423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/>
        </c:spPr>
        <c:txPr>
          <a:bodyPr/>
          <a:lstStyle/>
          <a:p>
            <a:pPr rtl="0">
              <a:defRPr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</c:plotArea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  <a:effectLst>
      <a:glow rad="228600">
        <a:srgbClr val="F79646">
          <a:satMod val="175000"/>
          <a:alpha val="40000"/>
        </a:srgbClr>
      </a:glow>
    </a:effectLst>
  </c:sp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it-IT" sz="14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APPRENDIMENTI ITALIANO-2°PERIODO-QUINTE</a:t>
            </a:r>
          </a:p>
        </c:rich>
      </c:tx>
      <c:layout>
        <c:manualLayout>
          <c:xMode val="edge"/>
          <c:yMode val="edge"/>
          <c:x val="0.43965285589301339"/>
          <c:y val="1.8517060367454078E-3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  <a:effectLst/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Foglio1!$O$207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Foglio1!$P$207:$T$207</c:f>
              <c:numCache>
                <c:formatCode>General</c:formatCode>
                <c:ptCount val="5"/>
                <c:pt idx="0">
                  <c:v>6</c:v>
                </c:pt>
                <c:pt idx="1">
                  <c:v>4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2D-AF42-A56A-A763D0DF4AF2}"/>
            </c:ext>
          </c:extLst>
        </c:ser>
        <c:ser>
          <c:idx val="1"/>
          <c:order val="1"/>
          <c:tx>
            <c:strRef>
              <c:f>Foglio1!$O$208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Foglio1!$P$208:$T$208</c:f>
              <c:numCache>
                <c:formatCode>General</c:formatCode>
                <c:ptCount val="5"/>
                <c:pt idx="0">
                  <c:v>3</c:v>
                </c:pt>
                <c:pt idx="1">
                  <c:v>8</c:v>
                </c:pt>
                <c:pt idx="2">
                  <c:v>6</c:v>
                </c:pt>
                <c:pt idx="3">
                  <c:v>5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2D-AF42-A56A-A763D0DF4AF2}"/>
            </c:ext>
          </c:extLst>
        </c:ser>
        <c:ser>
          <c:idx val="2"/>
          <c:order val="2"/>
          <c:tx>
            <c:strRef>
              <c:f>Foglio1!$O$209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Foglio1!$P$209:$T$209</c:f>
              <c:numCache>
                <c:formatCode>General</c:formatCode>
                <c:ptCount val="5"/>
                <c:pt idx="0">
                  <c:v>6</c:v>
                </c:pt>
                <c:pt idx="1">
                  <c:v>4</c:v>
                </c:pt>
                <c:pt idx="2">
                  <c:v>6</c:v>
                </c:pt>
                <c:pt idx="3">
                  <c:v>6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2D-AF42-A56A-A763D0DF4AF2}"/>
            </c:ext>
          </c:extLst>
        </c:ser>
        <c:ser>
          <c:idx val="3"/>
          <c:order val="3"/>
          <c:tx>
            <c:strRef>
              <c:f>Foglio1!$O$210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Foglio1!$P$210:$T$210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2D-AF42-A56A-A763D0DF4A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0869760"/>
        <c:axId val="228831616"/>
        <c:axId val="0"/>
      </c:bar3DChart>
      <c:catAx>
        <c:axId val="1808697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12700">
            <a:solidFill>
              <a:srgbClr val="FF0000"/>
            </a:solidFill>
          </a:ln>
        </c:spPr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it-IT"/>
          </a:p>
        </c:txPr>
        <c:crossAx val="228831616"/>
        <c:crosses val="autoZero"/>
        <c:auto val="1"/>
        <c:lblAlgn val="ctr"/>
        <c:lblOffset val="100"/>
        <c:noMultiLvlLbl val="0"/>
      </c:catAx>
      <c:valAx>
        <c:axId val="22883161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808697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/>
        </c:spPr>
        <c:txPr>
          <a:bodyPr/>
          <a:lstStyle/>
          <a:p>
            <a:pPr rtl="0">
              <a:defRPr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</c:plotArea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  <a:effectLst>
      <a:glow rad="228600">
        <a:srgbClr val="F79646">
          <a:satMod val="175000"/>
          <a:alpha val="40000"/>
        </a:srgbClr>
      </a:glow>
    </a:effectLst>
  </c:sp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it-IT" sz="1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APPRENDIMENTI MATEMATICA-2°PERIODO-PRIME</a:t>
            </a:r>
          </a:p>
        </c:rich>
      </c:tx>
      <c:layout>
        <c:manualLayout>
          <c:xMode val="edge"/>
          <c:yMode val="edge"/>
          <c:x val="0.41141176470588237"/>
          <c:y val="0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Foglio1!$O$207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</c:strCache>
            </c:strRef>
          </c:cat>
          <c:val>
            <c:numRef>
              <c:f>Foglio1!$P$207:$T$207</c:f>
              <c:numCache>
                <c:formatCode>General</c:formatCode>
                <c:ptCount val="5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7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95-8A4E-92C0-682EC83A40C4}"/>
            </c:ext>
          </c:extLst>
        </c:ser>
        <c:ser>
          <c:idx val="1"/>
          <c:order val="1"/>
          <c:tx>
            <c:strRef>
              <c:f>Foglio1!$O$208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</c:strCache>
            </c:strRef>
          </c:cat>
          <c:val>
            <c:numRef>
              <c:f>Foglio1!$P$208:$T$208</c:f>
              <c:numCache>
                <c:formatCode>General</c:formatCode>
                <c:ptCount val="5"/>
                <c:pt idx="0">
                  <c:v>14</c:v>
                </c:pt>
                <c:pt idx="1">
                  <c:v>10</c:v>
                </c:pt>
                <c:pt idx="2">
                  <c:v>9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95-8A4E-92C0-682EC83A40C4}"/>
            </c:ext>
          </c:extLst>
        </c:ser>
        <c:ser>
          <c:idx val="2"/>
          <c:order val="2"/>
          <c:tx>
            <c:strRef>
              <c:f>Foglio1!$O$209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</c:strCache>
            </c:strRef>
          </c:cat>
          <c:val>
            <c:numRef>
              <c:f>Foglio1!$P$209:$T$209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95-8A4E-92C0-682EC83A40C4}"/>
            </c:ext>
          </c:extLst>
        </c:ser>
        <c:ser>
          <c:idx val="3"/>
          <c:order val="3"/>
          <c:tx>
            <c:strRef>
              <c:f>Foglio1!$O$210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</c:strCache>
            </c:strRef>
          </c:cat>
          <c:val>
            <c:numRef>
              <c:f>Foglio1!$P$210:$T$210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95-8A4E-92C0-682EC83A4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4199168"/>
        <c:axId val="154201472"/>
        <c:axId val="0"/>
      </c:bar3DChart>
      <c:catAx>
        <c:axId val="1541991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12700">
            <a:solidFill>
              <a:srgbClr val="FF0000"/>
            </a:solidFill>
          </a:ln>
        </c:spPr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it-IT"/>
          </a:p>
        </c:txPr>
        <c:crossAx val="154201472"/>
        <c:crosses val="autoZero"/>
        <c:auto val="1"/>
        <c:lblAlgn val="ctr"/>
        <c:lblOffset val="100"/>
        <c:noMultiLvlLbl val="0"/>
      </c:catAx>
      <c:valAx>
        <c:axId val="15420147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541991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/>
        </c:spPr>
        <c:txPr>
          <a:bodyPr/>
          <a:lstStyle/>
          <a:p>
            <a:pPr rtl="0">
              <a:defRPr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</c:plotArea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  <a:effectLst>
      <a:glow rad="228600">
        <a:srgbClr val="4BACC6">
          <a:satMod val="175000"/>
          <a:alpha val="40000"/>
        </a:srgbClr>
      </a:glow>
    </a:effectLst>
  </c:sp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it-IT" sz="14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APPRENDIMENTI MATEMATICA-2°PERIODO-SECONDE</a:t>
            </a:r>
          </a:p>
        </c:rich>
      </c:tx>
      <c:layout>
        <c:manualLayout>
          <c:xMode val="edge"/>
          <c:yMode val="edge"/>
          <c:x val="0.34866666666666668"/>
          <c:y val="1.8518518518518517E-2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Foglio1!$O$207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2C ARTE</c:v>
                </c:pt>
                <c:pt idx="3">
                  <c:v>2A SORR.</c:v>
                </c:pt>
                <c:pt idx="4">
                  <c:v>2A SOLE</c:v>
                </c:pt>
              </c:strCache>
            </c:strRef>
          </c:cat>
          <c:val>
            <c:numRef>
              <c:f>Foglio1!$P$207:$T$207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43-EA48-ACEE-A64931DC86E3}"/>
            </c:ext>
          </c:extLst>
        </c:ser>
        <c:ser>
          <c:idx val="1"/>
          <c:order val="1"/>
          <c:tx>
            <c:strRef>
              <c:f>Foglio1!$O$208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2C ARTE</c:v>
                </c:pt>
                <c:pt idx="3">
                  <c:v>2A SORR.</c:v>
                </c:pt>
                <c:pt idx="4">
                  <c:v>2A SOLE</c:v>
                </c:pt>
              </c:strCache>
            </c:strRef>
          </c:cat>
          <c:val>
            <c:numRef>
              <c:f>Foglio1!$P$208:$T$208</c:f>
              <c:numCache>
                <c:formatCode>General</c:formatCode>
                <c:ptCount val="5"/>
                <c:pt idx="0">
                  <c:v>8</c:v>
                </c:pt>
                <c:pt idx="1">
                  <c:v>13</c:v>
                </c:pt>
                <c:pt idx="2">
                  <c:v>7</c:v>
                </c:pt>
                <c:pt idx="3">
                  <c:v>9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43-EA48-ACEE-A64931DC86E3}"/>
            </c:ext>
          </c:extLst>
        </c:ser>
        <c:ser>
          <c:idx val="2"/>
          <c:order val="2"/>
          <c:tx>
            <c:strRef>
              <c:f>Foglio1!$O$209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2C ARTE</c:v>
                </c:pt>
                <c:pt idx="3">
                  <c:v>2A SORR.</c:v>
                </c:pt>
                <c:pt idx="4">
                  <c:v>2A SOLE</c:v>
                </c:pt>
              </c:strCache>
            </c:strRef>
          </c:cat>
          <c:val>
            <c:numRef>
              <c:f>Foglio1!$P$209:$T$209</c:f>
              <c:numCache>
                <c:formatCode>General</c:formatCode>
                <c:ptCount val="5"/>
                <c:pt idx="0">
                  <c:v>5</c:v>
                </c:pt>
                <c:pt idx="1">
                  <c:v>2</c:v>
                </c:pt>
                <c:pt idx="2">
                  <c:v>6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43-EA48-ACEE-A64931DC86E3}"/>
            </c:ext>
          </c:extLst>
        </c:ser>
        <c:ser>
          <c:idx val="3"/>
          <c:order val="3"/>
          <c:tx>
            <c:strRef>
              <c:f>Foglio1!$O$210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2C ARTE</c:v>
                </c:pt>
                <c:pt idx="3">
                  <c:v>2A SORR.</c:v>
                </c:pt>
                <c:pt idx="4">
                  <c:v>2A SOLE</c:v>
                </c:pt>
              </c:strCache>
            </c:strRef>
          </c:cat>
          <c:val>
            <c:numRef>
              <c:f>Foglio1!$P$210:$T$210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43-EA48-ACEE-A64931DC86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3110272"/>
        <c:axId val="166009088"/>
        <c:axId val="0"/>
      </c:bar3DChart>
      <c:catAx>
        <c:axId val="1631102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12700">
            <a:solidFill>
              <a:srgbClr val="FF0000"/>
            </a:solidFill>
          </a:ln>
        </c:spPr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it-IT"/>
          </a:p>
        </c:txPr>
        <c:crossAx val="166009088"/>
        <c:crosses val="autoZero"/>
        <c:auto val="1"/>
        <c:lblAlgn val="ctr"/>
        <c:lblOffset val="100"/>
        <c:noMultiLvlLbl val="0"/>
      </c:catAx>
      <c:valAx>
        <c:axId val="16600908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631102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/>
        </c:spPr>
        <c:txPr>
          <a:bodyPr/>
          <a:lstStyle/>
          <a:p>
            <a:pPr rtl="0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</c:plotArea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  <a:effectLst>
      <a:glow rad="228600">
        <a:srgbClr val="4BACC6">
          <a:satMod val="175000"/>
          <a:alpha val="40000"/>
        </a:srgbClr>
      </a:glow>
    </a:effectLst>
  </c:sp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it-IT" sz="14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APPRENDIMENTI MATEMATICA-2°PERIODO-TERZE</a:t>
            </a:r>
          </a:p>
        </c:rich>
      </c:tx>
      <c:layout>
        <c:manualLayout>
          <c:xMode val="edge"/>
          <c:yMode val="edge"/>
          <c:x val="0.43785045335242184"/>
          <c:y val="1.070996302957229E-2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Foglio1!$O$207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3A ARTE</c:v>
                </c:pt>
                <c:pt idx="1">
                  <c:v>3B ARTE</c:v>
                </c:pt>
                <c:pt idx="2">
                  <c:v>3A SORR.</c:v>
                </c:pt>
                <c:pt idx="3">
                  <c:v>3A SOLE</c:v>
                </c:pt>
                <c:pt idx="4">
                  <c:v>3B SOLE</c:v>
                </c:pt>
              </c:strCache>
            </c:strRef>
          </c:cat>
          <c:val>
            <c:numRef>
              <c:f>Foglio1!$P$207:$T$207</c:f>
              <c:numCache>
                <c:formatCode>General</c:formatCode>
                <c:ptCount val="5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6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E3-4B43-B3AC-E54ABE2573A4}"/>
            </c:ext>
          </c:extLst>
        </c:ser>
        <c:ser>
          <c:idx val="1"/>
          <c:order val="1"/>
          <c:tx>
            <c:strRef>
              <c:f>Foglio1!$O$208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3A ARTE</c:v>
                </c:pt>
                <c:pt idx="1">
                  <c:v>3B ARTE</c:v>
                </c:pt>
                <c:pt idx="2">
                  <c:v>3A SORR.</c:v>
                </c:pt>
                <c:pt idx="3">
                  <c:v>3A SOLE</c:v>
                </c:pt>
                <c:pt idx="4">
                  <c:v>3B SOLE</c:v>
                </c:pt>
              </c:strCache>
            </c:strRef>
          </c:cat>
          <c:val>
            <c:numRef>
              <c:f>Foglio1!$P$208:$T$208</c:f>
              <c:numCache>
                <c:formatCode>General</c:formatCode>
                <c:ptCount val="5"/>
                <c:pt idx="0">
                  <c:v>15</c:v>
                </c:pt>
                <c:pt idx="1">
                  <c:v>10</c:v>
                </c:pt>
                <c:pt idx="2">
                  <c:v>5</c:v>
                </c:pt>
                <c:pt idx="3">
                  <c:v>9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E3-4B43-B3AC-E54ABE2573A4}"/>
            </c:ext>
          </c:extLst>
        </c:ser>
        <c:ser>
          <c:idx val="2"/>
          <c:order val="2"/>
          <c:tx>
            <c:strRef>
              <c:f>Foglio1!$O$209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3A ARTE</c:v>
                </c:pt>
                <c:pt idx="1">
                  <c:v>3B ARTE</c:v>
                </c:pt>
                <c:pt idx="2">
                  <c:v>3A SORR.</c:v>
                </c:pt>
                <c:pt idx="3">
                  <c:v>3A SOLE</c:v>
                </c:pt>
                <c:pt idx="4">
                  <c:v>3B SOLE</c:v>
                </c:pt>
              </c:strCache>
            </c:strRef>
          </c:cat>
          <c:val>
            <c:numRef>
              <c:f>Foglio1!$P$209:$T$209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8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E3-4B43-B3AC-E54ABE2573A4}"/>
            </c:ext>
          </c:extLst>
        </c:ser>
        <c:ser>
          <c:idx val="3"/>
          <c:order val="3"/>
          <c:tx>
            <c:strRef>
              <c:f>Foglio1!$O$210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3A ARTE</c:v>
                </c:pt>
                <c:pt idx="1">
                  <c:v>3B ARTE</c:v>
                </c:pt>
                <c:pt idx="2">
                  <c:v>3A SORR.</c:v>
                </c:pt>
                <c:pt idx="3">
                  <c:v>3A SOLE</c:v>
                </c:pt>
                <c:pt idx="4">
                  <c:v>3B SOLE</c:v>
                </c:pt>
              </c:strCache>
            </c:strRef>
          </c:cat>
          <c:val>
            <c:numRef>
              <c:f>Foglio1!$P$210:$T$210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E3-4B43-B3AC-E54ABE2573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6209152"/>
        <c:axId val="136373376"/>
        <c:axId val="0"/>
      </c:bar3DChart>
      <c:catAx>
        <c:axId val="1362091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12700">
            <a:solidFill>
              <a:srgbClr val="FF0000"/>
            </a:solidFill>
          </a:ln>
        </c:spPr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it-IT"/>
          </a:p>
        </c:txPr>
        <c:crossAx val="136373376"/>
        <c:crosses val="autoZero"/>
        <c:auto val="1"/>
        <c:lblAlgn val="ctr"/>
        <c:lblOffset val="100"/>
        <c:noMultiLvlLbl val="0"/>
      </c:catAx>
      <c:valAx>
        <c:axId val="13637337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362091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/>
        </c:spPr>
        <c:txPr>
          <a:bodyPr/>
          <a:lstStyle/>
          <a:p>
            <a:pPr rtl="0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</c:plotArea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  <a:effectLst>
      <a:glow rad="228600">
        <a:srgbClr val="4BACC6">
          <a:satMod val="175000"/>
          <a:alpha val="40000"/>
        </a:srgbClr>
      </a:glow>
    </a:effectLst>
  </c:sp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it-IT" sz="14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APPRENDIMENTI</a:t>
            </a:r>
            <a:r>
              <a:rPr lang="it-IT" sz="1400" b="1" cap="none" spc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MATEMATICA</a:t>
            </a:r>
            <a:r>
              <a:rPr lang="it-IT" sz="14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-2°PERIODO-QUARTE</a:t>
            </a:r>
          </a:p>
        </c:rich>
      </c:tx>
      <c:layout>
        <c:manualLayout>
          <c:xMode val="edge"/>
          <c:yMode val="edge"/>
          <c:x val="0.39306201550387598"/>
          <c:y val="6.8112181437082978E-3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Foglio1!$O$207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 SORR.</c:v>
                </c:pt>
                <c:pt idx="4">
                  <c:v>4A SOLE</c:v>
                </c:pt>
              </c:strCache>
            </c:strRef>
          </c:cat>
          <c:val>
            <c:numRef>
              <c:f>Foglio1!$P$207:$T$207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6E-F444-966D-04A7DA329939}"/>
            </c:ext>
          </c:extLst>
        </c:ser>
        <c:ser>
          <c:idx val="1"/>
          <c:order val="1"/>
          <c:tx>
            <c:strRef>
              <c:f>Foglio1!$O$208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 SORR.</c:v>
                </c:pt>
                <c:pt idx="4">
                  <c:v>4A SOLE</c:v>
                </c:pt>
              </c:strCache>
            </c:strRef>
          </c:cat>
          <c:val>
            <c:numRef>
              <c:f>Foglio1!$P$208:$T$208</c:f>
              <c:numCache>
                <c:formatCode>General</c:formatCode>
                <c:ptCount val="5"/>
                <c:pt idx="0">
                  <c:v>6</c:v>
                </c:pt>
                <c:pt idx="1">
                  <c:v>7</c:v>
                </c:pt>
                <c:pt idx="2">
                  <c:v>7</c:v>
                </c:pt>
                <c:pt idx="3">
                  <c:v>5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6E-F444-966D-04A7DA329939}"/>
            </c:ext>
          </c:extLst>
        </c:ser>
        <c:ser>
          <c:idx val="2"/>
          <c:order val="2"/>
          <c:tx>
            <c:strRef>
              <c:f>Foglio1!$O$209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 SORR.</c:v>
                </c:pt>
                <c:pt idx="4">
                  <c:v>4A SOLE</c:v>
                </c:pt>
              </c:strCache>
            </c:strRef>
          </c:cat>
          <c:val>
            <c:numRef>
              <c:f>Foglio1!$P$209:$T$209</c:f>
              <c:numCache>
                <c:formatCode>General</c:formatCode>
                <c:ptCount val="5"/>
                <c:pt idx="0">
                  <c:v>4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6E-F444-966D-04A7DA329939}"/>
            </c:ext>
          </c:extLst>
        </c:ser>
        <c:ser>
          <c:idx val="3"/>
          <c:order val="3"/>
          <c:tx>
            <c:strRef>
              <c:f>Foglio1!$O$210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 SORR.</c:v>
                </c:pt>
                <c:pt idx="4">
                  <c:v>4A SOLE</c:v>
                </c:pt>
              </c:strCache>
            </c:strRef>
          </c:cat>
          <c:val>
            <c:numRef>
              <c:f>Foglio1!$P$210:$T$210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6E-F444-966D-04A7DA329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8747392"/>
        <c:axId val="128774528"/>
        <c:axId val="0"/>
      </c:bar3DChart>
      <c:catAx>
        <c:axId val="1287473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12700">
            <a:solidFill>
              <a:srgbClr val="FF0000"/>
            </a:solidFill>
          </a:ln>
        </c:spPr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it-IT"/>
          </a:p>
        </c:txPr>
        <c:crossAx val="128774528"/>
        <c:crosses val="autoZero"/>
        <c:auto val="1"/>
        <c:lblAlgn val="ctr"/>
        <c:lblOffset val="100"/>
        <c:noMultiLvlLbl val="0"/>
      </c:catAx>
      <c:valAx>
        <c:axId val="12877452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287473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/>
        </c:spPr>
        <c:txPr>
          <a:bodyPr/>
          <a:lstStyle/>
          <a:p>
            <a:pPr rtl="0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</c:plotArea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  <a:effectLst>
      <a:glow rad="228600">
        <a:srgbClr val="4BACC6">
          <a:satMod val="175000"/>
          <a:alpha val="40000"/>
        </a:srgbClr>
      </a:glow>
    </a:effectLst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it-IT" sz="1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ITALIANO</a:t>
            </a:r>
            <a:r>
              <a:rPr lang="it-IT" sz="1600" b="1" cap="none" spc="0" baseline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SECONDE -2°PERIODO</a:t>
            </a:r>
            <a:endParaRPr lang="it-IT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c:rich>
      </c:tx>
      <c:layout>
        <c:manualLayout>
          <c:xMode val="edge"/>
          <c:yMode val="edge"/>
          <c:x val="0.60936394926682069"/>
          <c:y val="0"/>
        </c:manualLayout>
      </c:layout>
      <c:overlay val="1"/>
      <c:spPr>
        <a:gradFill rotWithShape="1">
          <a:gsLst>
            <a:gs pos="0">
              <a:srgbClr val="C0504D">
                <a:tint val="50000"/>
                <a:satMod val="300000"/>
              </a:srgbClr>
            </a:gs>
            <a:gs pos="35000">
              <a:srgbClr val="C0504D">
                <a:tint val="37000"/>
                <a:satMod val="300000"/>
              </a:srgbClr>
            </a:gs>
            <a:gs pos="100000">
              <a:srgbClr val="C0504D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title>
    <c:autoTitleDeleted val="0"/>
    <c:plotArea>
      <c:layout>
        <c:manualLayout>
          <c:layoutTarget val="inner"/>
          <c:xMode val="edge"/>
          <c:yMode val="edge"/>
          <c:x val="2.0689655172413793E-2"/>
          <c:y val="0.19087101612298463"/>
          <c:w val="0.71724137931034482"/>
          <c:h val="0.69595388076490439"/>
        </c:manualLayout>
      </c:layout>
      <c:lineChart>
        <c:grouping val="standard"/>
        <c:varyColors val="0"/>
        <c:ser>
          <c:idx val="0"/>
          <c:order val="0"/>
          <c:tx>
            <c:strRef>
              <c:f>Foglio1!$C$195</c:f>
              <c:strCache>
                <c:ptCount val="1"/>
                <c:pt idx="0">
                  <c:v>ITALIANO 2 °PER.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Foglio1!$D$194:$H$194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2C-ARTE</c:v>
                </c:pt>
                <c:pt idx="3">
                  <c:v>2A SORR.</c:v>
                </c:pt>
                <c:pt idx="4">
                  <c:v>2A SOLE</c:v>
                </c:pt>
              </c:strCache>
            </c:strRef>
          </c:cat>
          <c:val>
            <c:numRef>
              <c:f>Foglio1!$D$195:$H$195</c:f>
              <c:numCache>
                <c:formatCode>General</c:formatCode>
                <c:ptCount val="5"/>
                <c:pt idx="0">
                  <c:v>2.9</c:v>
                </c:pt>
                <c:pt idx="1">
                  <c:v>3.1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60-0F4D-BBD7-974B3CCA1779}"/>
            </c:ext>
          </c:extLst>
        </c:ser>
        <c:ser>
          <c:idx val="1"/>
          <c:order val="1"/>
          <c:tx>
            <c:strRef>
              <c:f>Foglio1!$C$196</c:f>
              <c:strCache>
                <c:ptCount val="1"/>
                <c:pt idx="0">
                  <c:v>VARIANZA</c:v>
                </c:pt>
              </c:strCache>
            </c:strRef>
          </c:tx>
          <c:dLbls>
            <c:dLbl>
              <c:idx val="0"/>
              <c:layout>
                <c:manualLayout>
                  <c:x val="-1.996007984031936E-3"/>
                  <c:y val="-5.23809523809523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996007984031936E-3"/>
                  <c:y val="-5.23809523809523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996007984031936E-3"/>
                  <c:y val="-4.76190476190476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996007984031936E-3"/>
                  <c:y val="-6.66666666666666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996007984031936E-3"/>
                  <c:y val="-6.66666666666666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3">
                  <a:lumMod val="20000"/>
                  <a:lumOff val="80000"/>
                </a:schemeClr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Foglio1!$D$194:$H$194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2C-ARTE</c:v>
                </c:pt>
                <c:pt idx="3">
                  <c:v>2A SORR.</c:v>
                </c:pt>
                <c:pt idx="4">
                  <c:v>2A SOLE</c:v>
                </c:pt>
              </c:strCache>
            </c:strRef>
          </c:cat>
          <c:val>
            <c:numRef>
              <c:f>Foglio1!$D$196:$H$196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60-0F4D-BBD7-974B3CCA1779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180677632"/>
        <c:axId val="230417536"/>
      </c:lineChart>
      <c:catAx>
        <c:axId val="1806776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0">
                <a:solidFill>
                  <a:srgbClr val="FF0000"/>
                </a:solidFill>
              </a:defRPr>
            </a:pPr>
            <a:endParaRPr lang="it-IT"/>
          </a:p>
        </c:txPr>
        <c:crossAx val="230417536"/>
        <c:crosses val="autoZero"/>
        <c:auto val="1"/>
        <c:lblAlgn val="ctr"/>
        <c:lblOffset val="100"/>
        <c:noMultiLvlLbl val="0"/>
      </c:catAx>
      <c:valAx>
        <c:axId val="2304175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>
          <c:spPr>
            <a:ln>
              <a:solidFill>
                <a:sysClr val="window" lastClr="FFFFFF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180677632"/>
        <c:crosses val="autoZero"/>
        <c:crossBetween val="between"/>
      </c:valAx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solidFill>
            <a:srgbClr val="FF0000"/>
          </a:solidFill>
        </a:ln>
      </c:spPr>
    </c:plotArea>
    <c:legend>
      <c:legendPos val="r"/>
      <c:layout>
        <c:manualLayout>
          <c:xMode val="edge"/>
          <c:yMode val="edge"/>
          <c:x val="0.76097741524824369"/>
          <c:y val="0.40436707911511061"/>
          <c:w val="0.19910242507111761"/>
          <c:h val="0.17221822272215973"/>
        </c:manualLayout>
      </c:layout>
      <c:overlay val="0"/>
      <c:spPr>
        <a:solidFill>
          <a:srgbClr val="F79646">
            <a:lumMod val="20000"/>
            <a:lumOff val="80000"/>
          </a:srgbClr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  <a:effectLst>
      <a:glow rad="228600">
        <a:srgbClr val="C0504D">
          <a:satMod val="175000"/>
          <a:alpha val="40000"/>
        </a:srgbClr>
      </a:glow>
    </a:effectLst>
  </c:spPr>
  <c:txPr>
    <a:bodyPr/>
    <a:lstStyle/>
    <a:p>
      <a:pPr>
        <a:defRPr>
          <a:ln>
            <a:solidFill>
              <a:schemeClr val="accent2"/>
            </a:solidFill>
          </a:ln>
        </a:defRPr>
      </a:pPr>
      <a:endParaRPr lang="it-IT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it-IT" sz="14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APPRENDIMENTI</a:t>
            </a:r>
            <a:r>
              <a:rPr lang="it-IT" sz="1400" b="1" cap="none" spc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MATEMATICA</a:t>
            </a:r>
            <a:r>
              <a:rPr lang="it-IT" sz="14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-2°PERIODO-QUINTE</a:t>
            </a:r>
          </a:p>
        </c:rich>
      </c:tx>
      <c:layout>
        <c:manualLayout>
          <c:xMode val="edge"/>
          <c:yMode val="edge"/>
          <c:x val="0.3639101209909737"/>
          <c:y val="2.9011998500187478E-3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Foglio1!$O$207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Foglio1!$P$207:$T$207</c:f>
              <c:numCache>
                <c:formatCode>General</c:formatCode>
                <c:ptCount val="5"/>
                <c:pt idx="0">
                  <c:v>6</c:v>
                </c:pt>
                <c:pt idx="1">
                  <c:v>5</c:v>
                </c:pt>
                <c:pt idx="2">
                  <c:v>7</c:v>
                </c:pt>
                <c:pt idx="3">
                  <c:v>6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4D-EE44-B4C9-E866A53CC780}"/>
            </c:ext>
          </c:extLst>
        </c:ser>
        <c:ser>
          <c:idx val="1"/>
          <c:order val="1"/>
          <c:tx>
            <c:strRef>
              <c:f>Foglio1!$O$208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Foglio1!$P$208:$T$208</c:f>
              <c:numCache>
                <c:formatCode>General</c:formatCode>
                <c:ptCount val="5"/>
                <c:pt idx="0">
                  <c:v>3</c:v>
                </c:pt>
                <c:pt idx="1">
                  <c:v>7</c:v>
                </c:pt>
                <c:pt idx="2">
                  <c:v>5</c:v>
                </c:pt>
                <c:pt idx="3">
                  <c:v>5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4D-EE44-B4C9-E866A53CC780}"/>
            </c:ext>
          </c:extLst>
        </c:ser>
        <c:ser>
          <c:idx val="2"/>
          <c:order val="2"/>
          <c:tx>
            <c:strRef>
              <c:f>Foglio1!$O$209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Foglio1!$P$209:$T$209</c:f>
              <c:numCache>
                <c:formatCode>General</c:formatCode>
                <c:ptCount val="5"/>
                <c:pt idx="0">
                  <c:v>6</c:v>
                </c:pt>
                <c:pt idx="1">
                  <c:v>4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4D-EE44-B4C9-E866A53CC780}"/>
            </c:ext>
          </c:extLst>
        </c:ser>
        <c:ser>
          <c:idx val="3"/>
          <c:order val="3"/>
          <c:tx>
            <c:strRef>
              <c:f>Foglio1!$O$210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Foglio1!$P$206:$T$206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Foglio1!$P$210:$T$210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4D-EE44-B4C9-E866A53CC7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9159424"/>
        <c:axId val="179160960"/>
        <c:axId val="0"/>
      </c:bar3DChart>
      <c:catAx>
        <c:axId val="1791594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12700">
            <a:solidFill>
              <a:srgbClr val="FF0000"/>
            </a:solidFill>
          </a:ln>
        </c:spPr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it-IT"/>
          </a:p>
        </c:txPr>
        <c:crossAx val="179160960"/>
        <c:crosses val="autoZero"/>
        <c:auto val="1"/>
        <c:lblAlgn val="ctr"/>
        <c:lblOffset val="100"/>
        <c:noMultiLvlLbl val="0"/>
      </c:catAx>
      <c:valAx>
        <c:axId val="17916096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791594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/>
        </c:spPr>
        <c:txPr>
          <a:bodyPr/>
          <a:lstStyle/>
          <a:p>
            <a:pPr rtl="0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</c:plotArea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  <a:effectLst>
      <a:glow rad="228600">
        <a:srgbClr val="4BACC6">
          <a:satMod val="175000"/>
          <a:alpha val="40000"/>
        </a:srgbClr>
      </a:glow>
    </a:effectLst>
  </c:sp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SITUAZIONE</a:t>
            </a:r>
            <a:r>
              <a:rPr lang="it-IT" sz="1400" baseline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GENERALE 2°PERIODO-PRIME</a:t>
            </a:r>
            <a:endParaRPr lang="it-IT" sz="14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48143935711739738"/>
          <c:y val="0"/>
        </c:manualLayout>
      </c:layout>
      <c:overlay val="0"/>
      <c:spPr>
        <a:solidFill>
          <a:srgbClr val="FFC000"/>
        </a:solidFill>
        <a:ln w="12700"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Foglio1!$G$349</c:f>
              <c:strCache>
                <c:ptCount val="1"/>
                <c:pt idx="0">
                  <c:v>ITALIANO</c:v>
                </c:pt>
              </c:strCache>
            </c:strRef>
          </c:tx>
          <c:invertIfNegative val="0"/>
          <c:cat>
            <c:strRef>
              <c:f>Foglio1!$F$350:$F$354</c:f>
              <c:strCache>
                <c:ptCount val="5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1BSORR.</c:v>
                </c:pt>
                <c:pt idx="4">
                  <c:v>1A SOLE</c:v>
                </c:pt>
              </c:strCache>
            </c:strRef>
          </c:cat>
          <c:val>
            <c:numRef>
              <c:f>Foglio1!$G$350:$G$354</c:f>
              <c:numCache>
                <c:formatCode>General</c:formatCode>
                <c:ptCount val="5"/>
                <c:pt idx="0">
                  <c:v>3.2</c:v>
                </c:pt>
                <c:pt idx="1">
                  <c:v>3.1</c:v>
                </c:pt>
                <c:pt idx="2">
                  <c:v>3</c:v>
                </c:pt>
                <c:pt idx="3">
                  <c:v>3.2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3E-614F-AECF-E550557804F7}"/>
            </c:ext>
          </c:extLst>
        </c:ser>
        <c:ser>
          <c:idx val="1"/>
          <c:order val="1"/>
          <c:tx>
            <c:strRef>
              <c:f>Foglio1!$H$349</c:f>
              <c:strCache>
                <c:ptCount val="1"/>
                <c:pt idx="0">
                  <c:v>MATEMATICA</c:v>
                </c:pt>
              </c:strCache>
            </c:strRef>
          </c:tx>
          <c:invertIfNegative val="0"/>
          <c:cat>
            <c:strRef>
              <c:f>Foglio1!$F$350:$F$354</c:f>
              <c:strCache>
                <c:ptCount val="5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1BSORR.</c:v>
                </c:pt>
                <c:pt idx="4">
                  <c:v>1A SOLE</c:v>
                </c:pt>
              </c:strCache>
            </c:strRef>
          </c:cat>
          <c:val>
            <c:numRef>
              <c:f>Foglio1!$H$350:$H$354</c:f>
              <c:numCache>
                <c:formatCode>General</c:formatCode>
                <c:ptCount val="5"/>
                <c:pt idx="0">
                  <c:v>3.2</c:v>
                </c:pt>
                <c:pt idx="1">
                  <c:v>3.1</c:v>
                </c:pt>
                <c:pt idx="2">
                  <c:v>3</c:v>
                </c:pt>
                <c:pt idx="3">
                  <c:v>3.3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3E-614F-AECF-E550557804F7}"/>
            </c:ext>
          </c:extLst>
        </c:ser>
        <c:ser>
          <c:idx val="2"/>
          <c:order val="2"/>
          <c:tx>
            <c:strRef>
              <c:f>Foglio1!$I$349</c:f>
              <c:strCache>
                <c:ptCount val="1"/>
                <c:pt idx="0">
                  <c:v>MEDIA G.</c:v>
                </c:pt>
              </c:strCache>
            </c:strRef>
          </c:tx>
          <c:invertIfNegative val="0"/>
          <c:cat>
            <c:strRef>
              <c:f>Foglio1!$F$350:$F$354</c:f>
              <c:strCache>
                <c:ptCount val="5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1BSORR.</c:v>
                </c:pt>
                <c:pt idx="4">
                  <c:v>1A SOLE</c:v>
                </c:pt>
              </c:strCache>
            </c:strRef>
          </c:cat>
          <c:val>
            <c:numRef>
              <c:f>Foglio1!$I$350:$I$354</c:f>
              <c:numCache>
                <c:formatCode>General</c:formatCode>
                <c:ptCount val="5"/>
                <c:pt idx="0">
                  <c:v>3.2</c:v>
                </c:pt>
                <c:pt idx="1">
                  <c:v>3.1</c:v>
                </c:pt>
                <c:pt idx="2">
                  <c:v>3.1</c:v>
                </c:pt>
                <c:pt idx="3">
                  <c:v>3.2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3E-614F-AECF-E550557804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2797952"/>
        <c:axId val="132799872"/>
        <c:axId val="0"/>
      </c:bar3DChart>
      <c:catAx>
        <c:axId val="1327979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32799872"/>
        <c:crosses val="autoZero"/>
        <c:auto val="1"/>
        <c:lblAlgn val="ctr"/>
        <c:lblOffset val="100"/>
        <c:noMultiLvlLbl val="0"/>
      </c:catAx>
      <c:valAx>
        <c:axId val="1327998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27979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/>
        </c:spPr>
        <c:txPr>
          <a:bodyPr/>
          <a:lstStyle/>
          <a:p>
            <a:pPr rtl="0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</c:plotArea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19050">
      <a:solidFill>
        <a:srgbClr val="FF0000"/>
      </a:solidFill>
    </a:ln>
    <a:effectLst>
      <a:glow rad="228600">
        <a:srgbClr val="8064A2">
          <a:satMod val="175000"/>
          <a:alpha val="40000"/>
        </a:srgbClr>
      </a:glow>
    </a:effectLst>
  </c:sp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SITUAZIONE</a:t>
            </a:r>
            <a:r>
              <a:rPr lang="it-IT" sz="1400" baseline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GENERALE 2°PERIODO-SECONDE</a:t>
            </a:r>
            <a:endParaRPr lang="it-IT" sz="140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50953012666894892"/>
          <c:y val="0"/>
        </c:manualLayout>
      </c:layout>
      <c:overlay val="0"/>
      <c:spPr>
        <a:solidFill>
          <a:srgbClr val="FFC000"/>
        </a:solidFill>
        <a:ln w="12700"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Foglio1!$G$349</c:f>
              <c:strCache>
                <c:ptCount val="1"/>
                <c:pt idx="0">
                  <c:v>ITALIANO</c:v>
                </c:pt>
              </c:strCache>
            </c:strRef>
          </c:tx>
          <c:invertIfNegative val="0"/>
          <c:cat>
            <c:strRef>
              <c:f>Foglio1!$F$350:$F$354</c:f>
              <c:strCache>
                <c:ptCount val="5"/>
                <c:pt idx="0">
                  <c:v>2A ARTE</c:v>
                </c:pt>
                <c:pt idx="1">
                  <c:v>2B ARTE</c:v>
                </c:pt>
                <c:pt idx="2">
                  <c:v>2C ARTE</c:v>
                </c:pt>
                <c:pt idx="3">
                  <c:v>2A SORR.</c:v>
                </c:pt>
                <c:pt idx="4">
                  <c:v>2A SOLE</c:v>
                </c:pt>
              </c:strCache>
            </c:strRef>
          </c:cat>
          <c:val>
            <c:numRef>
              <c:f>Foglio1!$G$350:$G$354</c:f>
              <c:numCache>
                <c:formatCode>General</c:formatCode>
                <c:ptCount val="5"/>
                <c:pt idx="0">
                  <c:v>2.9</c:v>
                </c:pt>
                <c:pt idx="1">
                  <c:v>3.1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C8-1A4C-95E5-7987D0A29789}"/>
            </c:ext>
          </c:extLst>
        </c:ser>
        <c:ser>
          <c:idx val="1"/>
          <c:order val="1"/>
          <c:tx>
            <c:strRef>
              <c:f>Foglio1!$H$349</c:f>
              <c:strCache>
                <c:ptCount val="1"/>
                <c:pt idx="0">
                  <c:v>MATEMATICA</c:v>
                </c:pt>
              </c:strCache>
            </c:strRef>
          </c:tx>
          <c:invertIfNegative val="0"/>
          <c:cat>
            <c:strRef>
              <c:f>Foglio1!$F$350:$F$354</c:f>
              <c:strCache>
                <c:ptCount val="5"/>
                <c:pt idx="0">
                  <c:v>2A ARTE</c:v>
                </c:pt>
                <c:pt idx="1">
                  <c:v>2B ARTE</c:v>
                </c:pt>
                <c:pt idx="2">
                  <c:v>2C ARTE</c:v>
                </c:pt>
                <c:pt idx="3">
                  <c:v>2A SORR.</c:v>
                </c:pt>
                <c:pt idx="4">
                  <c:v>2A SOLE</c:v>
                </c:pt>
              </c:strCache>
            </c:strRef>
          </c:cat>
          <c:val>
            <c:numRef>
              <c:f>Foglio1!$H$350:$H$354</c:f>
              <c:numCache>
                <c:formatCode>General</c:formatCode>
                <c:ptCount val="5"/>
                <c:pt idx="0">
                  <c:v>2.9</c:v>
                </c:pt>
                <c:pt idx="1">
                  <c:v>3.1</c:v>
                </c:pt>
                <c:pt idx="2">
                  <c:v>2.9</c:v>
                </c:pt>
                <c:pt idx="3">
                  <c:v>3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C8-1A4C-95E5-7987D0A29789}"/>
            </c:ext>
          </c:extLst>
        </c:ser>
        <c:ser>
          <c:idx val="2"/>
          <c:order val="2"/>
          <c:tx>
            <c:strRef>
              <c:f>Foglio1!$I$349</c:f>
              <c:strCache>
                <c:ptCount val="1"/>
                <c:pt idx="0">
                  <c:v>MEDIA G.</c:v>
                </c:pt>
              </c:strCache>
            </c:strRef>
          </c:tx>
          <c:invertIfNegative val="0"/>
          <c:cat>
            <c:strRef>
              <c:f>Foglio1!$F$350:$F$354</c:f>
              <c:strCache>
                <c:ptCount val="5"/>
                <c:pt idx="0">
                  <c:v>2A ARTE</c:v>
                </c:pt>
                <c:pt idx="1">
                  <c:v>2B ARTE</c:v>
                </c:pt>
                <c:pt idx="2">
                  <c:v>2C ARTE</c:v>
                </c:pt>
                <c:pt idx="3">
                  <c:v>2A SORR.</c:v>
                </c:pt>
                <c:pt idx="4">
                  <c:v>2A SOLE</c:v>
                </c:pt>
              </c:strCache>
            </c:strRef>
          </c:cat>
          <c:val>
            <c:numRef>
              <c:f>Foglio1!$I$350:$I$354</c:f>
              <c:numCache>
                <c:formatCode>General</c:formatCode>
                <c:ptCount val="5"/>
                <c:pt idx="0">
                  <c:v>2.9</c:v>
                </c:pt>
                <c:pt idx="1">
                  <c:v>3.1</c:v>
                </c:pt>
                <c:pt idx="2">
                  <c:v>2.9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C8-1A4C-95E5-7987D0A297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2209280"/>
        <c:axId val="132216704"/>
        <c:axId val="0"/>
      </c:bar3DChart>
      <c:catAx>
        <c:axId val="1322092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32216704"/>
        <c:crosses val="autoZero"/>
        <c:auto val="1"/>
        <c:lblAlgn val="ctr"/>
        <c:lblOffset val="100"/>
        <c:noMultiLvlLbl val="0"/>
      </c:catAx>
      <c:valAx>
        <c:axId val="132216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22092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/>
        </c:spPr>
        <c:txPr>
          <a:bodyPr/>
          <a:lstStyle/>
          <a:p>
            <a:pPr rtl="0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</c:plotArea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19050">
      <a:solidFill>
        <a:srgbClr val="FF0000"/>
      </a:solidFill>
    </a:ln>
    <a:effectLst>
      <a:glow rad="228600">
        <a:srgbClr val="8064A2">
          <a:satMod val="175000"/>
          <a:alpha val="40000"/>
        </a:srgbClr>
      </a:glow>
    </a:effectLst>
  </c:sp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SITUAZIONE</a:t>
            </a:r>
            <a:r>
              <a:rPr lang="it-IT" sz="1400" baseline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GENERALE 2°PERIODO-TERZE</a:t>
            </a:r>
            <a:endParaRPr lang="it-IT" sz="140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49848815773028371"/>
          <c:y val="0"/>
        </c:manualLayout>
      </c:layout>
      <c:overlay val="0"/>
      <c:spPr>
        <a:solidFill>
          <a:srgbClr val="FFC000"/>
        </a:solidFill>
        <a:ln w="12700"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Foglio1!$G$349</c:f>
              <c:strCache>
                <c:ptCount val="1"/>
                <c:pt idx="0">
                  <c:v>ITALIANO</c:v>
                </c:pt>
              </c:strCache>
            </c:strRef>
          </c:tx>
          <c:invertIfNegative val="0"/>
          <c:cat>
            <c:strRef>
              <c:f>Foglio1!$F$350:$F$354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3A SOLE</c:v>
                </c:pt>
                <c:pt idx="4">
                  <c:v>3B SOLE</c:v>
                </c:pt>
              </c:strCache>
            </c:strRef>
          </c:cat>
          <c:val>
            <c:numRef>
              <c:f>Foglio1!$G$350:$G$354</c:f>
              <c:numCache>
                <c:formatCode>General</c:formatCode>
                <c:ptCount val="5"/>
                <c:pt idx="0">
                  <c:v>3</c:v>
                </c:pt>
                <c:pt idx="1">
                  <c:v>3.1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E4-D34B-9968-C3A66F586452}"/>
            </c:ext>
          </c:extLst>
        </c:ser>
        <c:ser>
          <c:idx val="1"/>
          <c:order val="1"/>
          <c:tx>
            <c:strRef>
              <c:f>Foglio1!$H$349</c:f>
              <c:strCache>
                <c:ptCount val="1"/>
                <c:pt idx="0">
                  <c:v>MATEMATICA</c:v>
                </c:pt>
              </c:strCache>
            </c:strRef>
          </c:tx>
          <c:invertIfNegative val="0"/>
          <c:cat>
            <c:strRef>
              <c:f>Foglio1!$F$350:$F$354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3A SOLE</c:v>
                </c:pt>
                <c:pt idx="4">
                  <c:v>3B SOLE</c:v>
                </c:pt>
              </c:strCache>
            </c:strRef>
          </c:cat>
          <c:val>
            <c:numRef>
              <c:f>Foglio1!$H$350:$H$354</c:f>
              <c:numCache>
                <c:formatCode>General</c:formatCode>
                <c:ptCount val="5"/>
                <c:pt idx="0">
                  <c:v>3</c:v>
                </c:pt>
                <c:pt idx="1">
                  <c:v>3.1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E4-D34B-9968-C3A66F586452}"/>
            </c:ext>
          </c:extLst>
        </c:ser>
        <c:ser>
          <c:idx val="2"/>
          <c:order val="2"/>
          <c:tx>
            <c:strRef>
              <c:f>Foglio1!$I$349</c:f>
              <c:strCache>
                <c:ptCount val="1"/>
                <c:pt idx="0">
                  <c:v>MEDIA G.</c:v>
                </c:pt>
              </c:strCache>
            </c:strRef>
          </c:tx>
          <c:invertIfNegative val="0"/>
          <c:cat>
            <c:strRef>
              <c:f>Foglio1!$F$350:$F$354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3A SOLE</c:v>
                </c:pt>
                <c:pt idx="4">
                  <c:v>3B SOLE</c:v>
                </c:pt>
              </c:strCache>
            </c:strRef>
          </c:cat>
          <c:val>
            <c:numRef>
              <c:f>Foglio1!$I$350:$I$354</c:f>
              <c:numCache>
                <c:formatCode>General</c:formatCode>
                <c:ptCount val="5"/>
                <c:pt idx="0">
                  <c:v>3</c:v>
                </c:pt>
                <c:pt idx="1">
                  <c:v>3.1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E4-D34B-9968-C3A66F5864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5381760"/>
        <c:axId val="135383296"/>
        <c:axId val="0"/>
      </c:bar3DChart>
      <c:catAx>
        <c:axId val="1353817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35383296"/>
        <c:crosses val="autoZero"/>
        <c:auto val="1"/>
        <c:lblAlgn val="ctr"/>
        <c:lblOffset val="100"/>
        <c:noMultiLvlLbl val="0"/>
      </c:catAx>
      <c:valAx>
        <c:axId val="1353832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53817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/>
        </c:spPr>
        <c:txPr>
          <a:bodyPr/>
          <a:lstStyle/>
          <a:p>
            <a:pPr rtl="0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</c:plotArea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19050">
      <a:solidFill>
        <a:srgbClr val="FF0000"/>
      </a:solidFill>
    </a:ln>
    <a:effectLst>
      <a:glow rad="228600">
        <a:srgbClr val="8064A2">
          <a:satMod val="175000"/>
          <a:alpha val="40000"/>
        </a:srgbClr>
      </a:glow>
    </a:effectLst>
  </c:sp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SITUAZIONE</a:t>
            </a:r>
            <a:r>
              <a:rPr lang="it-IT" sz="1400" baseline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GENERALE 2°PERIODO-QUARTE</a:t>
            </a:r>
            <a:endParaRPr lang="it-IT" sz="140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44192797102893783"/>
          <c:y val="0"/>
        </c:manualLayout>
      </c:layout>
      <c:overlay val="0"/>
      <c:spPr>
        <a:solidFill>
          <a:srgbClr val="FFC000"/>
        </a:solidFill>
        <a:ln w="12700"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Foglio1!$G$349</c:f>
              <c:strCache>
                <c:ptCount val="1"/>
                <c:pt idx="0">
                  <c:v>ITALIANO</c:v>
                </c:pt>
              </c:strCache>
            </c:strRef>
          </c:tx>
          <c:invertIfNegative val="0"/>
          <c:cat>
            <c:strRef>
              <c:f>Foglio1!$F$350:$F$354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 SORR.</c:v>
                </c:pt>
                <c:pt idx="4">
                  <c:v>4A SOLE</c:v>
                </c:pt>
              </c:strCache>
            </c:strRef>
          </c:cat>
          <c:val>
            <c:numRef>
              <c:f>Foglio1!$G$350:$G$354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75-7B49-8078-9C3E37EAF962}"/>
            </c:ext>
          </c:extLst>
        </c:ser>
        <c:ser>
          <c:idx val="1"/>
          <c:order val="1"/>
          <c:tx>
            <c:strRef>
              <c:f>Foglio1!$H$349</c:f>
              <c:strCache>
                <c:ptCount val="1"/>
                <c:pt idx="0">
                  <c:v>MATEMATICA</c:v>
                </c:pt>
              </c:strCache>
            </c:strRef>
          </c:tx>
          <c:invertIfNegative val="0"/>
          <c:cat>
            <c:strRef>
              <c:f>Foglio1!$F$350:$F$354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 SORR.</c:v>
                </c:pt>
                <c:pt idx="4">
                  <c:v>4A SOLE</c:v>
                </c:pt>
              </c:strCache>
            </c:strRef>
          </c:cat>
          <c:val>
            <c:numRef>
              <c:f>Foglio1!$H$350:$H$354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75-7B49-8078-9C3E37EAF962}"/>
            </c:ext>
          </c:extLst>
        </c:ser>
        <c:ser>
          <c:idx val="2"/>
          <c:order val="2"/>
          <c:tx>
            <c:strRef>
              <c:f>Foglio1!$I$349</c:f>
              <c:strCache>
                <c:ptCount val="1"/>
                <c:pt idx="0">
                  <c:v>MEDIA G.</c:v>
                </c:pt>
              </c:strCache>
            </c:strRef>
          </c:tx>
          <c:invertIfNegative val="0"/>
          <c:cat>
            <c:strRef>
              <c:f>Foglio1!$F$350:$F$354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 SORR.</c:v>
                </c:pt>
                <c:pt idx="4">
                  <c:v>4A SOLE</c:v>
                </c:pt>
              </c:strCache>
            </c:strRef>
          </c:cat>
          <c:val>
            <c:numRef>
              <c:f>Foglio1!$I$350:$I$354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75-7B49-8078-9C3E37EAF9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7072384"/>
        <c:axId val="157280128"/>
        <c:axId val="0"/>
      </c:bar3DChart>
      <c:catAx>
        <c:axId val="1570723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57280128"/>
        <c:crosses val="autoZero"/>
        <c:auto val="1"/>
        <c:lblAlgn val="ctr"/>
        <c:lblOffset val="100"/>
        <c:noMultiLvlLbl val="0"/>
      </c:catAx>
      <c:valAx>
        <c:axId val="1572801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70723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/>
        </c:spPr>
        <c:txPr>
          <a:bodyPr/>
          <a:lstStyle/>
          <a:p>
            <a:pPr rtl="0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</c:plotArea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19050">
      <a:solidFill>
        <a:srgbClr val="FF0000"/>
      </a:solidFill>
    </a:ln>
    <a:effectLst>
      <a:glow rad="228600">
        <a:srgbClr val="8064A2">
          <a:satMod val="175000"/>
          <a:alpha val="40000"/>
        </a:srgbClr>
      </a:glow>
    </a:effectLst>
  </c:sp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SITUAZIONE</a:t>
            </a:r>
            <a:r>
              <a:rPr lang="it-IT" sz="1400" baseline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GENERALE 2°PERIODO-QUINTE</a:t>
            </a:r>
            <a:endParaRPr lang="it-IT" sz="140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47359756097560973"/>
          <c:y val="0"/>
        </c:manualLayout>
      </c:layout>
      <c:overlay val="0"/>
      <c:spPr>
        <a:solidFill>
          <a:srgbClr val="FFC000"/>
        </a:solidFill>
        <a:ln w="12700"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Foglio1!$G$349</c:f>
              <c:strCache>
                <c:ptCount val="1"/>
                <c:pt idx="0">
                  <c:v>ITALIANO</c:v>
                </c:pt>
              </c:strCache>
            </c:strRef>
          </c:tx>
          <c:invertIfNegative val="0"/>
          <c:cat>
            <c:strRef>
              <c:f>Foglio1!$F$350:$F$354</c:f>
              <c:strCache>
                <c:ptCount val="5"/>
                <c:pt idx="0">
                  <c:v>5A ARTE</c:v>
                </c:pt>
                <c:pt idx="1">
                  <c:v>5B 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Foglio1!$G$350:$G$354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6A-B845-A4A8-A3281FD93B11}"/>
            </c:ext>
          </c:extLst>
        </c:ser>
        <c:ser>
          <c:idx val="1"/>
          <c:order val="1"/>
          <c:tx>
            <c:strRef>
              <c:f>Foglio1!$H$349</c:f>
              <c:strCache>
                <c:ptCount val="1"/>
                <c:pt idx="0">
                  <c:v>MATEMATICA</c:v>
                </c:pt>
              </c:strCache>
            </c:strRef>
          </c:tx>
          <c:invertIfNegative val="0"/>
          <c:cat>
            <c:strRef>
              <c:f>Foglio1!$F$350:$F$354</c:f>
              <c:strCache>
                <c:ptCount val="5"/>
                <c:pt idx="0">
                  <c:v>5A ARTE</c:v>
                </c:pt>
                <c:pt idx="1">
                  <c:v>5B 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Foglio1!$H$350:$H$354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6A-B845-A4A8-A3281FD93B11}"/>
            </c:ext>
          </c:extLst>
        </c:ser>
        <c:ser>
          <c:idx val="2"/>
          <c:order val="2"/>
          <c:tx>
            <c:strRef>
              <c:f>Foglio1!$I$349</c:f>
              <c:strCache>
                <c:ptCount val="1"/>
                <c:pt idx="0">
                  <c:v>MEDIA G.</c:v>
                </c:pt>
              </c:strCache>
            </c:strRef>
          </c:tx>
          <c:invertIfNegative val="0"/>
          <c:cat>
            <c:strRef>
              <c:f>Foglio1!$F$350:$F$354</c:f>
              <c:strCache>
                <c:ptCount val="5"/>
                <c:pt idx="0">
                  <c:v>5A ARTE</c:v>
                </c:pt>
                <c:pt idx="1">
                  <c:v>5B 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Foglio1!$I$350:$I$354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6A-B845-A4A8-A3281FD93B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7278208"/>
        <c:axId val="160040832"/>
        <c:axId val="0"/>
      </c:bar3DChart>
      <c:catAx>
        <c:axId val="1572782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60040832"/>
        <c:crosses val="autoZero"/>
        <c:auto val="1"/>
        <c:lblAlgn val="ctr"/>
        <c:lblOffset val="100"/>
        <c:noMultiLvlLbl val="0"/>
      </c:catAx>
      <c:valAx>
        <c:axId val="1600408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72782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/>
        </c:spPr>
        <c:txPr>
          <a:bodyPr/>
          <a:lstStyle/>
          <a:p>
            <a:pPr rtl="0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</c:plotArea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19050">
      <a:solidFill>
        <a:srgbClr val="FF0000"/>
      </a:solidFill>
    </a:ln>
    <a:effectLst>
      <a:glow rad="228600">
        <a:srgbClr val="8064A2">
          <a:satMod val="175000"/>
          <a:alpha val="40000"/>
        </a:srgbClr>
      </a:glow>
    </a:effectLst>
  </c:sp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b="1" cap="all" spc="0" baseline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ITALIANO 2°PERIODO</a:t>
            </a:r>
            <a:r>
              <a:rPr lang="it-IT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-TERZE</a:t>
            </a:r>
          </a:p>
        </c:rich>
      </c:tx>
      <c:layout>
        <c:manualLayout>
          <c:xMode val="edge"/>
          <c:yMode val="edge"/>
          <c:x val="0.62730510958857411"/>
          <c:y val="0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Foglio1!$L$253</c:f>
              <c:strCache>
                <c:ptCount val="1"/>
                <c:pt idx="0">
                  <c:v>ITALIANO 2°PERIODO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3A  SOLE</c:v>
                </c:pt>
                <c:pt idx="4">
                  <c:v>3B SOLE</c:v>
                </c:pt>
              </c:strCache>
            </c:strRef>
          </c:cat>
          <c:val>
            <c:numRef>
              <c:f>Foglio1!$M$253:$Q$253</c:f>
              <c:numCache>
                <c:formatCode>General</c:formatCode>
                <c:ptCount val="5"/>
                <c:pt idx="0">
                  <c:v>3</c:v>
                </c:pt>
                <c:pt idx="1">
                  <c:v>3.1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07-8D4F-ADC6-6A67A71F8D94}"/>
            </c:ext>
          </c:extLst>
        </c:ser>
        <c:ser>
          <c:idx val="1"/>
          <c:order val="1"/>
          <c:tx>
            <c:strRef>
              <c:f>Foglio1!$L$254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3A  SOLE</c:v>
                </c:pt>
                <c:pt idx="4">
                  <c:v>3B SOLE</c:v>
                </c:pt>
              </c:strCache>
            </c:strRef>
          </c:cat>
          <c:val>
            <c:numRef>
              <c:f>Foglio1!$M$254:$Q$254</c:f>
              <c:numCache>
                <c:formatCode>General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07-8D4F-ADC6-6A67A71F8D9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230352384"/>
        <c:axId val="230353920"/>
      </c:lineChart>
      <c:catAx>
        <c:axId val="2303523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30353920"/>
        <c:crosses val="autoZero"/>
        <c:auto val="1"/>
        <c:lblAlgn val="ctr"/>
        <c:lblOffset val="100"/>
        <c:noMultiLvlLbl val="0"/>
      </c:catAx>
      <c:valAx>
        <c:axId val="230353920"/>
        <c:scaling>
          <c:orientation val="minMax"/>
        </c:scaling>
        <c:delete val="1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230352384"/>
        <c:crosses val="autoZero"/>
        <c:crossBetween val="between"/>
      </c:valAx>
      <c:spPr>
        <a:blipFill>
          <a:blip xmlns:r="http://schemas.openxmlformats.org/officeDocument/2006/relationships" r:embed="rId2"/>
          <a:tile tx="0" ty="0" sx="100000" sy="100000" flip="none" algn="tl"/>
        </a:blipFill>
      </c:spPr>
    </c:plotArea>
    <c:legend>
      <c:legendPos val="r"/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  <a:effectLst>
      <a:glow rad="228600">
        <a:srgbClr val="C0504D">
          <a:satMod val="175000"/>
          <a:alpha val="40000"/>
        </a:srgbClr>
      </a:glow>
    </a:effectLst>
  </c:sp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b="1" cap="all" spc="0" baseline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ITALIANO 2°PERIODO</a:t>
            </a:r>
            <a:r>
              <a:rPr lang="it-IT" sz="14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-QUARTE</a:t>
            </a:r>
          </a:p>
        </c:rich>
      </c:tx>
      <c:layout>
        <c:manualLayout>
          <c:xMode val="edge"/>
          <c:yMode val="edge"/>
          <c:x val="0.62152391012099095"/>
          <c:y val="4.8396844983000136E-3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Foglio1!$L$253</c:f>
              <c:strCache>
                <c:ptCount val="1"/>
                <c:pt idx="0">
                  <c:v>ITALIANO 2°PERIODO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4A ARTE</c:v>
                </c:pt>
                <c:pt idx="1">
                  <c:v>4B ARTE</c:v>
                </c:pt>
                <c:pt idx="2">
                  <c:v>4A SORR.</c:v>
                </c:pt>
                <c:pt idx="3">
                  <c:v>4 B SORR.</c:v>
                </c:pt>
                <c:pt idx="4">
                  <c:v>4A SOLE</c:v>
                </c:pt>
              </c:strCache>
            </c:strRef>
          </c:cat>
          <c:val>
            <c:numRef>
              <c:f>Foglio1!$M$253:$Q$253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B2-FA4A-B5F8-E3C5C26E6B13}"/>
            </c:ext>
          </c:extLst>
        </c:ser>
        <c:ser>
          <c:idx val="1"/>
          <c:order val="1"/>
          <c:tx>
            <c:strRef>
              <c:f>Foglio1!$L$254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4A ARTE</c:v>
                </c:pt>
                <c:pt idx="1">
                  <c:v>4B ARTE</c:v>
                </c:pt>
                <c:pt idx="2">
                  <c:v>4A SORR.</c:v>
                </c:pt>
                <c:pt idx="3">
                  <c:v>4 B SORR.</c:v>
                </c:pt>
                <c:pt idx="4">
                  <c:v>4A SOLE</c:v>
                </c:pt>
              </c:strCache>
            </c:strRef>
          </c:cat>
          <c:val>
            <c:numRef>
              <c:f>Foglio1!$M$254:$Q$254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8B2-FA4A-B5F8-E3C5C26E6B1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234940288"/>
        <c:axId val="234941824"/>
      </c:lineChart>
      <c:catAx>
        <c:axId val="234940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34941824"/>
        <c:crosses val="autoZero"/>
        <c:auto val="1"/>
        <c:lblAlgn val="ctr"/>
        <c:lblOffset val="100"/>
        <c:noMultiLvlLbl val="0"/>
      </c:catAx>
      <c:valAx>
        <c:axId val="234941824"/>
        <c:scaling>
          <c:orientation val="minMax"/>
        </c:scaling>
        <c:delete val="1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234940288"/>
        <c:crosses val="autoZero"/>
        <c:crossBetween val="between"/>
      </c:valAx>
      <c:spPr>
        <a:blipFill>
          <a:blip xmlns:r="http://schemas.openxmlformats.org/officeDocument/2006/relationships" r:embed="rId2"/>
          <a:tile tx="0" ty="0" sx="100000" sy="100000" flip="none" algn="tl"/>
        </a:blipFill>
      </c:spPr>
    </c:plotArea>
    <c:legend>
      <c:legendPos val="r"/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  <a:effectLst>
      <a:glow rad="228600">
        <a:srgbClr val="C0504D">
          <a:satMod val="175000"/>
          <a:alpha val="40000"/>
        </a:srgbClr>
      </a:glow>
    </a:effectLst>
  </c:sp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b="1" cap="all" spc="0" baseline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ITALIANO 2°PERIODO</a:t>
            </a:r>
            <a:r>
              <a:rPr lang="it-IT" sz="14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-QUINTE</a:t>
            </a:r>
          </a:p>
        </c:rich>
      </c:tx>
      <c:layout>
        <c:manualLayout>
          <c:xMode val="edge"/>
          <c:yMode val="edge"/>
          <c:x val="0.59055480729382515"/>
          <c:y val="4.8396844983000136E-3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Foglio1!$L$253</c:f>
              <c:strCache>
                <c:ptCount val="1"/>
                <c:pt idx="0">
                  <c:v>ITALIANO 2°PERIODO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Foglio1!$M$253:$Q$253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5D-4A4E-8C3F-E95794AD8ABE}"/>
            </c:ext>
          </c:extLst>
        </c:ser>
        <c:ser>
          <c:idx val="1"/>
          <c:order val="1"/>
          <c:tx>
            <c:strRef>
              <c:f>Foglio1!$L$254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Foglio1!$M$254:$Q$254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5D-4A4E-8C3F-E95794AD8AB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125366272"/>
        <c:axId val="125367808"/>
      </c:lineChart>
      <c:catAx>
        <c:axId val="1253662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25367808"/>
        <c:crosses val="autoZero"/>
        <c:auto val="1"/>
        <c:lblAlgn val="ctr"/>
        <c:lblOffset val="100"/>
        <c:noMultiLvlLbl val="0"/>
      </c:catAx>
      <c:valAx>
        <c:axId val="125367808"/>
        <c:scaling>
          <c:orientation val="minMax"/>
        </c:scaling>
        <c:delete val="1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125366272"/>
        <c:crosses val="autoZero"/>
        <c:crossBetween val="between"/>
      </c:valAx>
      <c:spPr>
        <a:blipFill>
          <a:blip xmlns:r="http://schemas.openxmlformats.org/officeDocument/2006/relationships" r:embed="rId2"/>
          <a:tile tx="0" ty="0" sx="100000" sy="100000" flip="none" algn="tl"/>
        </a:blipFill>
      </c:spPr>
    </c:plotArea>
    <c:legend>
      <c:legendPos val="r"/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  <a:effectLst>
      <a:glow rad="228600">
        <a:srgbClr val="C0504D">
          <a:satMod val="175000"/>
          <a:alpha val="40000"/>
        </a:srgbClr>
      </a:glow>
    </a:effectLst>
  </c:sp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b="1" cap="all" spc="0" baseline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MATEMATICA  2°PERIODO</a:t>
            </a:r>
            <a:r>
              <a:rPr lang="it-IT" sz="14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-PRIME</a:t>
            </a:r>
          </a:p>
        </c:rich>
      </c:tx>
      <c:layout>
        <c:manualLayout>
          <c:xMode val="edge"/>
          <c:yMode val="edge"/>
          <c:x val="0.55709053413777831"/>
          <c:y val="4.8396844983000136E-3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Foglio1!$L$253</c:f>
              <c:strCache>
                <c:ptCount val="1"/>
                <c:pt idx="0">
                  <c:v>MATEMATICA 2°PERIODO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</c:strCache>
            </c:strRef>
          </c:cat>
          <c:val>
            <c:numRef>
              <c:f>Foglio1!$M$253:$Q$253</c:f>
              <c:numCache>
                <c:formatCode>General</c:formatCode>
                <c:ptCount val="5"/>
                <c:pt idx="0">
                  <c:v>3.2</c:v>
                </c:pt>
                <c:pt idx="1">
                  <c:v>3.1</c:v>
                </c:pt>
                <c:pt idx="2">
                  <c:v>3.2</c:v>
                </c:pt>
                <c:pt idx="3">
                  <c:v>3.3</c:v>
                </c:pt>
                <c:pt idx="4">
                  <c:v>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CF-BB45-B78B-678BD5135DFB}"/>
            </c:ext>
          </c:extLst>
        </c:ser>
        <c:ser>
          <c:idx val="1"/>
          <c:order val="1"/>
          <c:tx>
            <c:strRef>
              <c:f>Foglio1!$L$254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</c:strCache>
            </c:strRef>
          </c:cat>
          <c:val>
            <c:numRef>
              <c:f>Foglio1!$M$254:$Q$254</c:f>
              <c:numCache>
                <c:formatCode>General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CF-BB45-B78B-678BD5135DF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125747584"/>
        <c:axId val="125749120"/>
      </c:lineChart>
      <c:catAx>
        <c:axId val="1257475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25749120"/>
        <c:crosses val="autoZero"/>
        <c:auto val="1"/>
        <c:lblAlgn val="ctr"/>
        <c:lblOffset val="100"/>
        <c:noMultiLvlLbl val="0"/>
      </c:catAx>
      <c:valAx>
        <c:axId val="125749120"/>
        <c:scaling>
          <c:orientation val="minMax"/>
        </c:scaling>
        <c:delete val="1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125747584"/>
        <c:crosses val="autoZero"/>
        <c:crossBetween val="between"/>
      </c:valAx>
      <c:spPr>
        <a:blipFill>
          <a:blip xmlns:r="http://schemas.openxmlformats.org/officeDocument/2006/relationships" r:embed="rId2"/>
          <a:tile tx="0" ty="0" sx="100000" sy="100000" flip="none" algn="tl"/>
        </a:blipFill>
      </c:spPr>
    </c:plotArea>
    <c:legend>
      <c:legendPos val="r"/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  <a:effectLst>
      <a:glow rad="228600">
        <a:srgbClr val="9BBB59">
          <a:satMod val="175000"/>
          <a:alpha val="40000"/>
        </a:srgbClr>
      </a:glow>
    </a:effectLst>
  </c:sp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b="1" cap="all" spc="0" baseline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MATEMATICA  2°PERIODO</a:t>
            </a:r>
            <a:r>
              <a:rPr lang="it-IT" sz="14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-SECONDE</a:t>
            </a:r>
          </a:p>
        </c:rich>
      </c:tx>
      <c:layout>
        <c:manualLayout>
          <c:xMode val="edge"/>
          <c:yMode val="edge"/>
          <c:x val="0.54778814685201382"/>
          <c:y val="4.8396844983000136E-3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Foglio1!$L$253</c:f>
              <c:strCache>
                <c:ptCount val="1"/>
                <c:pt idx="0">
                  <c:v>MATEMATICA 2°PERIODO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2C ARTE</c:v>
                </c:pt>
                <c:pt idx="3">
                  <c:v>2A SORR.</c:v>
                </c:pt>
                <c:pt idx="4">
                  <c:v>2A SOLE</c:v>
                </c:pt>
              </c:strCache>
            </c:strRef>
          </c:cat>
          <c:val>
            <c:numRef>
              <c:f>Foglio1!$M$253:$Q$253</c:f>
              <c:numCache>
                <c:formatCode>General</c:formatCode>
                <c:ptCount val="5"/>
                <c:pt idx="0">
                  <c:v>2.9</c:v>
                </c:pt>
                <c:pt idx="1">
                  <c:v>3.1</c:v>
                </c:pt>
                <c:pt idx="2">
                  <c:v>2.9</c:v>
                </c:pt>
                <c:pt idx="3">
                  <c:v>3</c:v>
                </c:pt>
                <c:pt idx="4">
                  <c:v>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6F-924E-B1E3-A673703F06DA}"/>
            </c:ext>
          </c:extLst>
        </c:ser>
        <c:ser>
          <c:idx val="1"/>
          <c:order val="1"/>
          <c:tx>
            <c:strRef>
              <c:f>Foglio1!$L$254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2C ARTE</c:v>
                </c:pt>
                <c:pt idx="3">
                  <c:v>2A SORR.</c:v>
                </c:pt>
                <c:pt idx="4">
                  <c:v>2A SOLE</c:v>
                </c:pt>
              </c:strCache>
            </c:strRef>
          </c:cat>
          <c:val>
            <c:numRef>
              <c:f>Foglio1!$M$254:$Q$254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6F-924E-B1E3-A673703F06D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135684864"/>
        <c:axId val="135686400"/>
      </c:lineChart>
      <c:catAx>
        <c:axId val="1356848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35686400"/>
        <c:crosses val="autoZero"/>
        <c:auto val="1"/>
        <c:lblAlgn val="ctr"/>
        <c:lblOffset val="100"/>
        <c:noMultiLvlLbl val="0"/>
      </c:catAx>
      <c:valAx>
        <c:axId val="135686400"/>
        <c:scaling>
          <c:orientation val="minMax"/>
        </c:scaling>
        <c:delete val="1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135684864"/>
        <c:crosses val="autoZero"/>
        <c:crossBetween val="between"/>
      </c:valAx>
      <c:spPr>
        <a:blipFill>
          <a:blip xmlns:r="http://schemas.openxmlformats.org/officeDocument/2006/relationships" r:embed="rId2"/>
          <a:tile tx="0" ty="0" sx="100000" sy="100000" flip="none" algn="tl"/>
        </a:blipFill>
      </c:spPr>
    </c:plotArea>
    <c:legend>
      <c:legendPos val="r"/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  <a:effectLst>
      <a:glow rad="228600">
        <a:srgbClr val="9BBB59">
          <a:satMod val="175000"/>
          <a:alpha val="40000"/>
        </a:srgbClr>
      </a:glow>
    </a:effectLst>
  </c:sp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b="1" cap="all" spc="0" baseline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MATEMATICA  2°PERIODO</a:t>
            </a:r>
            <a:r>
              <a:rPr lang="it-IT" sz="14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-TERZE</a:t>
            </a:r>
          </a:p>
        </c:rich>
      </c:tx>
      <c:layout>
        <c:manualLayout>
          <c:xMode val="edge"/>
          <c:yMode val="edge"/>
          <c:x val="0.59953265400648448"/>
          <c:y val="4.8396844983000136E-3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Foglio1!$L$253</c:f>
              <c:strCache>
                <c:ptCount val="1"/>
                <c:pt idx="0">
                  <c:v>MATEMATICA 2°PERIODO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3A  SOLE</c:v>
                </c:pt>
                <c:pt idx="4">
                  <c:v>3B SOLE</c:v>
                </c:pt>
              </c:strCache>
            </c:strRef>
          </c:cat>
          <c:val>
            <c:numRef>
              <c:f>Foglio1!$M$253:$Q$253</c:f>
              <c:numCache>
                <c:formatCode>General</c:formatCode>
                <c:ptCount val="5"/>
                <c:pt idx="0">
                  <c:v>3</c:v>
                </c:pt>
                <c:pt idx="1">
                  <c:v>3.1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96-EF45-A0A3-B52A0B819796}"/>
            </c:ext>
          </c:extLst>
        </c:ser>
        <c:ser>
          <c:idx val="1"/>
          <c:order val="1"/>
          <c:tx>
            <c:strRef>
              <c:f>Foglio1!$L$254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3A  SOLE</c:v>
                </c:pt>
                <c:pt idx="4">
                  <c:v>3B SOLE</c:v>
                </c:pt>
              </c:strCache>
            </c:strRef>
          </c:cat>
          <c:val>
            <c:numRef>
              <c:f>Foglio1!$M$254:$Q$254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96-EF45-A0A3-B52A0B81979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137042944"/>
        <c:axId val="137057024"/>
      </c:lineChart>
      <c:catAx>
        <c:axId val="137042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37057024"/>
        <c:crosses val="autoZero"/>
        <c:auto val="1"/>
        <c:lblAlgn val="ctr"/>
        <c:lblOffset val="100"/>
        <c:noMultiLvlLbl val="0"/>
      </c:catAx>
      <c:valAx>
        <c:axId val="137057024"/>
        <c:scaling>
          <c:orientation val="minMax"/>
        </c:scaling>
        <c:delete val="1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137042944"/>
        <c:crosses val="autoZero"/>
        <c:crossBetween val="between"/>
      </c:valAx>
      <c:spPr>
        <a:blipFill>
          <a:blip xmlns:r="http://schemas.openxmlformats.org/officeDocument/2006/relationships" r:embed="rId2"/>
          <a:tile tx="0" ty="0" sx="100000" sy="100000" flip="none" algn="tl"/>
        </a:blipFill>
      </c:spPr>
    </c:plotArea>
    <c:legend>
      <c:legendPos val="r"/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  <a:effectLst>
      <a:glow rad="228600">
        <a:srgbClr val="9BBB59">
          <a:satMod val="175000"/>
          <a:alpha val="40000"/>
        </a:srgbClr>
      </a:glow>
    </a:effectLst>
  </c:sp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b="1" cap="all" spc="0" baseline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MATEMATICA  2°PERIODO</a:t>
            </a:r>
            <a:r>
              <a:rPr lang="it-IT" sz="14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-QUARTE</a:t>
            </a:r>
          </a:p>
        </c:rich>
      </c:tx>
      <c:layout>
        <c:manualLayout>
          <c:xMode val="edge"/>
          <c:yMode val="edge"/>
          <c:x val="0.56600923378553591"/>
          <c:y val="0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Foglio1!$L$253</c:f>
              <c:strCache>
                <c:ptCount val="1"/>
                <c:pt idx="0">
                  <c:v>MATEMATICA 2°PERIODO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4A ARTE</c:v>
                </c:pt>
                <c:pt idx="1">
                  <c:v>4B ARTE</c:v>
                </c:pt>
                <c:pt idx="2">
                  <c:v>4A SORR.</c:v>
                </c:pt>
                <c:pt idx="3">
                  <c:v>4 B SORR.</c:v>
                </c:pt>
                <c:pt idx="4">
                  <c:v>4A SOLE</c:v>
                </c:pt>
              </c:strCache>
            </c:strRef>
          </c:cat>
          <c:val>
            <c:numRef>
              <c:f>Foglio1!$M$253:$Q$253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E2-9547-9B03-990FAFFCA451}"/>
            </c:ext>
          </c:extLst>
        </c:ser>
        <c:ser>
          <c:idx val="1"/>
          <c:order val="1"/>
          <c:tx>
            <c:strRef>
              <c:f>Foglio1!$L$254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4A ARTE</c:v>
                </c:pt>
                <c:pt idx="1">
                  <c:v>4B ARTE</c:v>
                </c:pt>
                <c:pt idx="2">
                  <c:v>4A SORR.</c:v>
                </c:pt>
                <c:pt idx="3">
                  <c:v>4 B SORR.</c:v>
                </c:pt>
                <c:pt idx="4">
                  <c:v>4A SOLE</c:v>
                </c:pt>
              </c:strCache>
            </c:strRef>
          </c:cat>
          <c:val>
            <c:numRef>
              <c:f>Foglio1!$M$254:$Q$254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E2-9547-9B03-990FAFFCA45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137436160"/>
        <c:axId val="137470720"/>
      </c:lineChart>
      <c:catAx>
        <c:axId val="137436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37470720"/>
        <c:crosses val="autoZero"/>
        <c:auto val="1"/>
        <c:lblAlgn val="ctr"/>
        <c:lblOffset val="100"/>
        <c:noMultiLvlLbl val="0"/>
      </c:catAx>
      <c:valAx>
        <c:axId val="137470720"/>
        <c:scaling>
          <c:orientation val="minMax"/>
        </c:scaling>
        <c:delete val="1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137436160"/>
        <c:crosses val="autoZero"/>
        <c:crossBetween val="between"/>
      </c:valAx>
      <c:spPr>
        <a:blipFill>
          <a:blip xmlns:r="http://schemas.openxmlformats.org/officeDocument/2006/relationships" r:embed="rId2"/>
          <a:tile tx="0" ty="0" sx="100000" sy="100000" flip="none" algn="tl"/>
        </a:blipFill>
      </c:spPr>
    </c:plotArea>
    <c:legend>
      <c:legendPos val="r"/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  <a:effectLst>
      <a:glow rad="228600">
        <a:srgbClr val="9BBB59">
          <a:satMod val="175000"/>
          <a:alpha val="40000"/>
        </a:srgbClr>
      </a:glow>
    </a:effectLst>
  </c:spPr>
  <c:externalData r:id="rId3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55901-EC5D-4C7E-B953-297E24B4CB68}" type="datetimeFigureOut">
              <a:rPr lang="it-IT" smtClean="0"/>
              <a:t>11/04/2024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BFF06-1558-4684-8C2A-10F0B52AE8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053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BFF06-1558-4684-8C2A-10F0B52AE88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5158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BFF06-1558-4684-8C2A-10F0B52AE88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3171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83660" y="710006"/>
            <a:ext cx="2351404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924" y="4038727"/>
            <a:ext cx="4264151" cy="1671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336547"/>
            <a:ext cx="9144000" cy="5521960"/>
          </a:xfrm>
          <a:custGeom>
            <a:avLst/>
            <a:gdLst/>
            <a:ahLst/>
            <a:cxnLst/>
            <a:rect l="l" t="t" r="r" b="b"/>
            <a:pathLst>
              <a:path w="9144000" h="5521959">
                <a:moveTo>
                  <a:pt x="9144000" y="0"/>
                </a:moveTo>
                <a:lnTo>
                  <a:pt x="0" y="0"/>
                </a:lnTo>
                <a:lnTo>
                  <a:pt x="0" y="5521452"/>
                </a:lnTo>
                <a:lnTo>
                  <a:pt x="9144000" y="5521452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-6095" y="1332738"/>
            <a:ext cx="9156700" cy="0"/>
          </a:xfrm>
          <a:custGeom>
            <a:avLst/>
            <a:gdLst/>
            <a:ahLst/>
            <a:cxnLst/>
            <a:rect l="l" t="t" r="r" b="b"/>
            <a:pathLst>
              <a:path w="9156700">
                <a:moveTo>
                  <a:pt x="0" y="0"/>
                </a:moveTo>
                <a:lnTo>
                  <a:pt x="2122932" y="0"/>
                </a:lnTo>
              </a:path>
              <a:path w="9156700">
                <a:moveTo>
                  <a:pt x="7037832" y="0"/>
                </a:moveTo>
                <a:lnTo>
                  <a:pt x="9156192" y="0"/>
                </a:lnTo>
              </a:path>
            </a:pathLst>
          </a:custGeom>
          <a:ln w="13716">
            <a:solidFill>
              <a:srgbClr val="390D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078736" y="937259"/>
            <a:ext cx="4991100" cy="1050290"/>
          </a:xfrm>
          <a:custGeom>
            <a:avLst/>
            <a:gdLst/>
            <a:ahLst/>
            <a:cxnLst/>
            <a:rect l="l" t="t" r="r" b="b"/>
            <a:pathLst>
              <a:path w="4991100" h="1050289">
                <a:moveTo>
                  <a:pt x="4960620" y="30480"/>
                </a:moveTo>
                <a:lnTo>
                  <a:pt x="30480" y="30480"/>
                </a:lnTo>
                <a:lnTo>
                  <a:pt x="30480" y="76200"/>
                </a:lnTo>
                <a:lnTo>
                  <a:pt x="30480" y="974090"/>
                </a:lnTo>
                <a:lnTo>
                  <a:pt x="30480" y="1019810"/>
                </a:lnTo>
                <a:lnTo>
                  <a:pt x="4960620" y="1019810"/>
                </a:lnTo>
                <a:lnTo>
                  <a:pt x="4960620" y="974090"/>
                </a:lnTo>
                <a:lnTo>
                  <a:pt x="4953000" y="974090"/>
                </a:lnTo>
                <a:lnTo>
                  <a:pt x="4953000" y="973836"/>
                </a:lnTo>
                <a:lnTo>
                  <a:pt x="4960620" y="973836"/>
                </a:lnTo>
                <a:lnTo>
                  <a:pt x="4960620" y="76200"/>
                </a:lnTo>
                <a:lnTo>
                  <a:pt x="4960620" y="30480"/>
                </a:lnTo>
                <a:close/>
              </a:path>
              <a:path w="4991100" h="1050289">
                <a:moveTo>
                  <a:pt x="4991100" y="0"/>
                </a:moveTo>
                <a:lnTo>
                  <a:pt x="0" y="0"/>
                </a:lnTo>
                <a:lnTo>
                  <a:pt x="0" y="15240"/>
                </a:lnTo>
                <a:lnTo>
                  <a:pt x="0" y="1035050"/>
                </a:lnTo>
                <a:lnTo>
                  <a:pt x="0" y="1050290"/>
                </a:lnTo>
                <a:lnTo>
                  <a:pt x="4991100" y="1050290"/>
                </a:lnTo>
                <a:lnTo>
                  <a:pt x="4991100" y="1035050"/>
                </a:lnTo>
                <a:lnTo>
                  <a:pt x="15240" y="1035050"/>
                </a:lnTo>
                <a:lnTo>
                  <a:pt x="15240" y="15240"/>
                </a:lnTo>
                <a:lnTo>
                  <a:pt x="4975860" y="15240"/>
                </a:lnTo>
                <a:lnTo>
                  <a:pt x="4975860" y="1034796"/>
                </a:lnTo>
                <a:lnTo>
                  <a:pt x="4991100" y="1034796"/>
                </a:lnTo>
                <a:lnTo>
                  <a:pt x="4991100" y="15240"/>
                </a:lnTo>
                <a:lnTo>
                  <a:pt x="4991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7" Type="http://schemas.openxmlformats.org/officeDocument/2006/relationships/image" Target="../media/image1.png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336547"/>
            <a:ext cx="9144000" cy="5521960"/>
          </a:xfrm>
          <a:custGeom>
            <a:avLst/>
            <a:gdLst/>
            <a:ahLst/>
            <a:cxnLst/>
            <a:rect l="l" t="t" r="r" b="b"/>
            <a:pathLst>
              <a:path w="9144000" h="5521959">
                <a:moveTo>
                  <a:pt x="9144000" y="0"/>
                </a:moveTo>
                <a:lnTo>
                  <a:pt x="0" y="0"/>
                </a:lnTo>
                <a:lnTo>
                  <a:pt x="0" y="5521452"/>
                </a:lnTo>
                <a:lnTo>
                  <a:pt x="9144000" y="5521452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77539" y="942213"/>
            <a:ext cx="1786254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8451" y="2161743"/>
            <a:ext cx="7407097" cy="3928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 /><Relationship Id="rId1" Type="http://schemas.openxmlformats.org/officeDocument/2006/relationships/slideLayout" Target="../slideLayouts/slideLayout4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 /><Relationship Id="rId1" Type="http://schemas.openxmlformats.org/officeDocument/2006/relationships/slideLayout" Target="../slideLayouts/slideLayout4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 /><Relationship Id="rId1" Type="http://schemas.openxmlformats.org/officeDocument/2006/relationships/slideLayout" Target="../slideLayouts/slideLayout4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chart" Target="../charts/chart19.xml" /><Relationship Id="rId1" Type="http://schemas.openxmlformats.org/officeDocument/2006/relationships/slideLayout" Target="../slideLayouts/slideLayout4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 /><Relationship Id="rId1" Type="http://schemas.openxmlformats.org/officeDocument/2006/relationships/slideLayout" Target="../slideLayouts/slideLayout4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 /><Relationship Id="rId1" Type="http://schemas.openxmlformats.org/officeDocument/2006/relationships/slideLayout" Target="../slideLayouts/slideLayout4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 /><Relationship Id="rId1" Type="http://schemas.openxmlformats.org/officeDocument/2006/relationships/slideLayout" Target="../slideLayouts/slideLayout4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 /><Relationship Id="rId1" Type="http://schemas.openxmlformats.org/officeDocument/2006/relationships/slideLayout" Target="../slideLayouts/slideLayout4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 /><Relationship Id="rId1" Type="http://schemas.openxmlformats.org/officeDocument/2006/relationships/slideLayout" Target="../slideLayouts/slideLayout4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 /><Relationship Id="rId1" Type="http://schemas.openxmlformats.org/officeDocument/2006/relationships/slideLayout" Target="../slideLayouts/slideLayout4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3096185" y="1353131"/>
            <a:ext cx="5771030" cy="2259978"/>
          </a:xfrm>
          <a:prstGeom prst="rect">
            <a:avLst/>
          </a:prstGeom>
          <a:gradFill rotWithShape="1">
            <a:gsLst>
              <a:gs pos="0">
                <a:srgbClr val="84AA33">
                  <a:tint val="35000"/>
                  <a:satMod val="253000"/>
                </a:srgbClr>
              </a:gs>
              <a:gs pos="50000">
                <a:srgbClr val="84AA33">
                  <a:tint val="42000"/>
                  <a:satMod val="255000"/>
                </a:srgbClr>
              </a:gs>
              <a:gs pos="97000">
                <a:srgbClr val="84AA33">
                  <a:tint val="53000"/>
                  <a:satMod val="260000"/>
                </a:srgbClr>
              </a:gs>
              <a:gs pos="100000">
                <a:srgbClr val="84AA33">
                  <a:tint val="56000"/>
                  <a:satMod val="275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solidFill>
              <a:srgbClr val="84AA33"/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ISTITUTO COMPRENSIVO  CROSIA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SCUOLA PRIMARIA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it-IT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APPRENDIMENTI </a:t>
            </a:r>
            <a:r>
              <a:rPr kumimoji="0" lang="it-IT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2°PERIODO </a:t>
            </a:r>
            <a:endParaRPr lang="it-IT" b="1" kern="0" dirty="0">
              <a:solidFill>
                <a:srgbClr val="FF0000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it-IT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-PRIMARIA</a:t>
            </a:r>
            <a:endParaRPr kumimoji="0" lang="it-IT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A.S. 2023/2024</a:t>
            </a:r>
            <a:endParaRPr kumimoji="0" lang="it-IT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it-IT" sz="10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495800" y="6019800"/>
            <a:ext cx="4572000" cy="4748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  <p:pic>
        <p:nvPicPr>
          <p:cNvPr id="6" name="Picture 4" descr="Istituto Comprensivo &quot;CROSIA MIRTO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5430"/>
            <a:ext cx="2376263" cy="20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73726"/>
            <a:ext cx="4631358" cy="541932"/>
          </a:xfrm>
          <a:prstGeom prst="rect">
            <a:avLst/>
          </a:prstGeom>
          <a:solidFill>
            <a:srgbClr val="7C984A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267200" y="5943600"/>
            <a:ext cx="4572000" cy="4748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4973218"/>
              </p:ext>
            </p:extLst>
          </p:nvPr>
        </p:nvGraphicFramePr>
        <p:xfrm>
          <a:off x="1295400" y="2209800"/>
          <a:ext cx="6324600" cy="2624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5987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419600" y="6019800"/>
            <a:ext cx="4572000" cy="4748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0182551"/>
              </p:ext>
            </p:extLst>
          </p:nvPr>
        </p:nvGraphicFramePr>
        <p:xfrm>
          <a:off x="1676400" y="2116931"/>
          <a:ext cx="6172200" cy="2624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6216832"/>
              </p:ext>
            </p:extLst>
          </p:nvPr>
        </p:nvGraphicFramePr>
        <p:xfrm>
          <a:off x="1295400" y="2057400"/>
          <a:ext cx="70104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tangolo 1"/>
          <p:cNvSpPr/>
          <p:nvPr/>
        </p:nvSpPr>
        <p:spPr>
          <a:xfrm>
            <a:off x="6858000" y="5943600"/>
            <a:ext cx="1676400" cy="474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7958497"/>
              </p:ext>
            </p:extLst>
          </p:nvPr>
        </p:nvGraphicFramePr>
        <p:xfrm>
          <a:off x="1066800" y="2057400"/>
          <a:ext cx="67818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tangolo 1"/>
          <p:cNvSpPr/>
          <p:nvPr/>
        </p:nvSpPr>
        <p:spPr>
          <a:xfrm>
            <a:off x="6553200" y="5715000"/>
            <a:ext cx="1676400" cy="474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5748502"/>
              </p:ext>
            </p:extLst>
          </p:nvPr>
        </p:nvGraphicFramePr>
        <p:xfrm>
          <a:off x="1066800" y="1804988"/>
          <a:ext cx="6705600" cy="3376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tangolo 4"/>
          <p:cNvSpPr/>
          <p:nvPr/>
        </p:nvSpPr>
        <p:spPr>
          <a:xfrm>
            <a:off x="6477000" y="5867400"/>
            <a:ext cx="1905000" cy="474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</p:spTree>
    <p:extLst>
      <p:ext uri="{BB962C8B-B14F-4D97-AF65-F5344CB8AC3E}">
        <p14:creationId xmlns:p14="http://schemas.microsoft.com/office/powerpoint/2010/main" val="2216016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9574825"/>
              </p:ext>
            </p:extLst>
          </p:nvPr>
        </p:nvGraphicFramePr>
        <p:xfrm>
          <a:off x="1143000" y="2057400"/>
          <a:ext cx="6858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tangolo 1"/>
          <p:cNvSpPr/>
          <p:nvPr/>
        </p:nvSpPr>
        <p:spPr>
          <a:xfrm>
            <a:off x="5257800" y="5562600"/>
            <a:ext cx="3429000" cy="474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</p:spTree>
    <p:extLst>
      <p:ext uri="{BB962C8B-B14F-4D97-AF65-F5344CB8AC3E}">
        <p14:creationId xmlns:p14="http://schemas.microsoft.com/office/powerpoint/2010/main" val="1150708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1465630"/>
              </p:ext>
            </p:extLst>
          </p:nvPr>
        </p:nvGraphicFramePr>
        <p:xfrm>
          <a:off x="1676400" y="2057400"/>
          <a:ext cx="6400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tangolo 1"/>
          <p:cNvSpPr/>
          <p:nvPr/>
        </p:nvSpPr>
        <p:spPr>
          <a:xfrm>
            <a:off x="5181600" y="5715000"/>
            <a:ext cx="3048000" cy="474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</p:spTree>
    <p:extLst>
      <p:ext uri="{BB962C8B-B14F-4D97-AF65-F5344CB8AC3E}">
        <p14:creationId xmlns:p14="http://schemas.microsoft.com/office/powerpoint/2010/main" val="3265556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1642466"/>
              </p:ext>
            </p:extLst>
          </p:nvPr>
        </p:nvGraphicFramePr>
        <p:xfrm>
          <a:off x="1295400" y="2057400"/>
          <a:ext cx="6477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tangolo 3"/>
          <p:cNvSpPr/>
          <p:nvPr/>
        </p:nvSpPr>
        <p:spPr>
          <a:xfrm>
            <a:off x="5181600" y="5486400"/>
            <a:ext cx="3276600" cy="474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</p:spTree>
    <p:extLst>
      <p:ext uri="{BB962C8B-B14F-4D97-AF65-F5344CB8AC3E}">
        <p14:creationId xmlns:p14="http://schemas.microsoft.com/office/powerpoint/2010/main" val="2414949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7435779"/>
              </p:ext>
            </p:extLst>
          </p:nvPr>
        </p:nvGraphicFramePr>
        <p:xfrm>
          <a:off x="1447800" y="2057400"/>
          <a:ext cx="64770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tangolo 2"/>
          <p:cNvSpPr/>
          <p:nvPr/>
        </p:nvSpPr>
        <p:spPr>
          <a:xfrm>
            <a:off x="5715000" y="5562600"/>
            <a:ext cx="2514600" cy="474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</p:spTree>
    <p:extLst>
      <p:ext uri="{BB962C8B-B14F-4D97-AF65-F5344CB8AC3E}">
        <p14:creationId xmlns:p14="http://schemas.microsoft.com/office/powerpoint/2010/main" val="398278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1955654"/>
              </p:ext>
            </p:extLst>
          </p:nvPr>
        </p:nvGraphicFramePr>
        <p:xfrm>
          <a:off x="1219200" y="1802606"/>
          <a:ext cx="6705600" cy="3455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tangolo 2"/>
          <p:cNvSpPr/>
          <p:nvPr/>
        </p:nvSpPr>
        <p:spPr>
          <a:xfrm>
            <a:off x="5257800" y="5715000"/>
            <a:ext cx="2895600" cy="474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</p:spTree>
    <p:extLst>
      <p:ext uri="{BB962C8B-B14F-4D97-AF65-F5344CB8AC3E}">
        <p14:creationId xmlns:p14="http://schemas.microsoft.com/office/powerpoint/2010/main" val="414331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343400" y="5791200"/>
            <a:ext cx="4572000" cy="4748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6266831"/>
              </p:ext>
            </p:extLst>
          </p:nvPr>
        </p:nvGraphicFramePr>
        <p:xfrm>
          <a:off x="1676400" y="2124075"/>
          <a:ext cx="6096000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5512456"/>
              </p:ext>
            </p:extLst>
          </p:nvPr>
        </p:nvGraphicFramePr>
        <p:xfrm>
          <a:off x="1295400" y="1804988"/>
          <a:ext cx="6553200" cy="3376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562600"/>
            <a:ext cx="14017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924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9822492"/>
              </p:ext>
            </p:extLst>
          </p:nvPr>
        </p:nvGraphicFramePr>
        <p:xfrm>
          <a:off x="1600200" y="2133600"/>
          <a:ext cx="6248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tangolo 2"/>
          <p:cNvSpPr/>
          <p:nvPr/>
        </p:nvSpPr>
        <p:spPr>
          <a:xfrm>
            <a:off x="4876800" y="5791200"/>
            <a:ext cx="3276600" cy="474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</p:spTree>
    <p:extLst>
      <p:ext uri="{BB962C8B-B14F-4D97-AF65-F5344CB8AC3E}">
        <p14:creationId xmlns:p14="http://schemas.microsoft.com/office/powerpoint/2010/main" val="2728582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9639819"/>
              </p:ext>
            </p:extLst>
          </p:nvPr>
        </p:nvGraphicFramePr>
        <p:xfrm>
          <a:off x="1447800" y="2362200"/>
          <a:ext cx="61722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tangolo 3"/>
          <p:cNvSpPr/>
          <p:nvPr/>
        </p:nvSpPr>
        <p:spPr>
          <a:xfrm>
            <a:off x="5029200" y="5791200"/>
            <a:ext cx="2971800" cy="474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</p:spTree>
    <p:extLst>
      <p:ext uri="{BB962C8B-B14F-4D97-AF65-F5344CB8AC3E}">
        <p14:creationId xmlns:p14="http://schemas.microsoft.com/office/powerpoint/2010/main" val="444738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044214"/>
              </p:ext>
            </p:extLst>
          </p:nvPr>
        </p:nvGraphicFramePr>
        <p:xfrm>
          <a:off x="990600" y="2057400"/>
          <a:ext cx="70104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tangolo 3"/>
          <p:cNvSpPr/>
          <p:nvPr/>
        </p:nvSpPr>
        <p:spPr>
          <a:xfrm>
            <a:off x="5105400" y="5562600"/>
            <a:ext cx="3200400" cy="474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</p:spTree>
    <p:extLst>
      <p:ext uri="{BB962C8B-B14F-4D97-AF65-F5344CB8AC3E}">
        <p14:creationId xmlns:p14="http://schemas.microsoft.com/office/powerpoint/2010/main" val="3902680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4371197"/>
              </p:ext>
            </p:extLst>
          </p:nvPr>
        </p:nvGraphicFramePr>
        <p:xfrm>
          <a:off x="1447800" y="2057400"/>
          <a:ext cx="6400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tangolo 3"/>
          <p:cNvSpPr/>
          <p:nvPr/>
        </p:nvSpPr>
        <p:spPr>
          <a:xfrm>
            <a:off x="5257800" y="5334000"/>
            <a:ext cx="2895600" cy="474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</p:spTree>
    <p:extLst>
      <p:ext uri="{BB962C8B-B14F-4D97-AF65-F5344CB8AC3E}">
        <p14:creationId xmlns:p14="http://schemas.microsoft.com/office/powerpoint/2010/main" val="1724010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5153972"/>
              </p:ext>
            </p:extLst>
          </p:nvPr>
        </p:nvGraphicFramePr>
        <p:xfrm>
          <a:off x="1524000" y="2057400"/>
          <a:ext cx="6019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tangolo 3"/>
          <p:cNvSpPr/>
          <p:nvPr/>
        </p:nvSpPr>
        <p:spPr>
          <a:xfrm>
            <a:off x="5219700" y="5334000"/>
            <a:ext cx="3276600" cy="474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</p:spTree>
    <p:extLst>
      <p:ext uri="{BB962C8B-B14F-4D97-AF65-F5344CB8AC3E}">
        <p14:creationId xmlns:p14="http://schemas.microsoft.com/office/powerpoint/2010/main" val="1932484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5204485"/>
              </p:ext>
            </p:extLst>
          </p:nvPr>
        </p:nvGraphicFramePr>
        <p:xfrm>
          <a:off x="1447800" y="2057400"/>
          <a:ext cx="6248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tangolo 3"/>
          <p:cNvSpPr/>
          <p:nvPr/>
        </p:nvSpPr>
        <p:spPr>
          <a:xfrm>
            <a:off x="5257800" y="5562600"/>
            <a:ext cx="2743200" cy="474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</p:spTree>
    <p:extLst>
      <p:ext uri="{BB962C8B-B14F-4D97-AF65-F5344CB8AC3E}">
        <p14:creationId xmlns:p14="http://schemas.microsoft.com/office/powerpoint/2010/main" val="8571931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604" y="2057400"/>
            <a:ext cx="6157595" cy="3623669"/>
          </a:xfrm>
          <a:prstGeom prst="rect">
            <a:avLst/>
          </a:prstGeom>
          <a:solidFill>
            <a:srgbClr val="FEB80A">
              <a:lumMod val="20000"/>
              <a:lumOff val="80000"/>
            </a:srgbClr>
          </a:solidFill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2" name="Rettangolo 1"/>
          <p:cNvSpPr/>
          <p:nvPr/>
        </p:nvSpPr>
        <p:spPr>
          <a:xfrm rot="866796">
            <a:off x="1352978" y="5124034"/>
            <a:ext cx="424474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</p:txBody>
      </p:sp>
      <p:sp>
        <p:nvSpPr>
          <p:cNvPr id="4" name="Rettangolo 3"/>
          <p:cNvSpPr/>
          <p:nvPr/>
        </p:nvSpPr>
        <p:spPr>
          <a:xfrm>
            <a:off x="5347630" y="5714663"/>
            <a:ext cx="2640698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</a:pPr>
            <a:r>
              <a:rPr lang="it-IT" sz="1400" b="1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INS. LOREDANA CAVALLI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343400" y="6248400"/>
            <a:ext cx="4572000" cy="4748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0041191"/>
              </p:ext>
            </p:extLst>
          </p:nvPr>
        </p:nvGraphicFramePr>
        <p:xfrm>
          <a:off x="1828800" y="2057400"/>
          <a:ext cx="63627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343400" y="5943600"/>
            <a:ext cx="4572000" cy="4748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5791742"/>
              </p:ext>
            </p:extLst>
          </p:nvPr>
        </p:nvGraphicFramePr>
        <p:xfrm>
          <a:off x="1524000" y="2124075"/>
          <a:ext cx="6172200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5064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419600" y="6248400"/>
            <a:ext cx="4572000" cy="4748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5661975"/>
              </p:ext>
            </p:extLst>
          </p:nvPr>
        </p:nvGraphicFramePr>
        <p:xfrm>
          <a:off x="1371600" y="2116931"/>
          <a:ext cx="6248400" cy="2624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343400" y="6172200"/>
            <a:ext cx="4572000" cy="4748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660268"/>
              </p:ext>
            </p:extLst>
          </p:nvPr>
        </p:nvGraphicFramePr>
        <p:xfrm>
          <a:off x="1828800" y="2116931"/>
          <a:ext cx="6324600" cy="2624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7250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267200" y="6172200"/>
            <a:ext cx="4572000" cy="4748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7426426"/>
              </p:ext>
            </p:extLst>
          </p:nvPr>
        </p:nvGraphicFramePr>
        <p:xfrm>
          <a:off x="1143000" y="2116931"/>
          <a:ext cx="6324600" cy="2624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6265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45229" y="1026033"/>
            <a:ext cx="16548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IL</a:t>
            </a:r>
            <a:r>
              <a:rPr spc="-85" dirty="0"/>
              <a:t> </a:t>
            </a:r>
            <a:r>
              <a:rPr spc="-65" dirty="0"/>
              <a:t>WEB</a:t>
            </a:r>
          </a:p>
        </p:txBody>
      </p:sp>
      <p:sp>
        <p:nvSpPr>
          <p:cNvPr id="2" name="Rettangolo 1"/>
          <p:cNvSpPr/>
          <p:nvPr/>
        </p:nvSpPr>
        <p:spPr>
          <a:xfrm>
            <a:off x="4114800" y="5791200"/>
            <a:ext cx="4572000" cy="4748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1327473"/>
              </p:ext>
            </p:extLst>
          </p:nvPr>
        </p:nvGraphicFramePr>
        <p:xfrm>
          <a:off x="1752600" y="2116931"/>
          <a:ext cx="6172200" cy="2624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419600" y="6019800"/>
            <a:ext cx="4572000" cy="4748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8740255"/>
              </p:ext>
            </p:extLst>
          </p:nvPr>
        </p:nvGraphicFramePr>
        <p:xfrm>
          <a:off x="1600200" y="2116931"/>
          <a:ext cx="6477000" cy="2624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2404</TotalTime>
  <Words>206</Words>
  <Application>Microsoft Office PowerPoint</Application>
  <PresentationFormat>Presentazione su schermo (4:3)</PresentationFormat>
  <Paragraphs>91</Paragraphs>
  <Slides>27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WEB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MONITORAGGIO</dc:title>
  <dc:creator>Loredana Cavalli classe 1-A</dc:creator>
  <cp:lastModifiedBy>aerox190hp@hotmail.it</cp:lastModifiedBy>
  <cp:revision>186</cp:revision>
  <dcterms:created xsi:type="dcterms:W3CDTF">2021-06-12T19:46:25Z</dcterms:created>
  <dcterms:modified xsi:type="dcterms:W3CDTF">2024-04-11T08:29:22Z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2017-01-19T00:00:00Z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2021-06-12T00:00:00Z</vt:filetime>
  </property>
</Properties>
</file>