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556" y="4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52938" y="3429000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 -  A.S. 2023/2024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2AD986-DD3C-4456-BB54-C21F649A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57" y="257175"/>
            <a:ext cx="1003488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41B8DC4-D34B-49B3-B5F9-6A034DD9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236" y="453337"/>
            <a:ext cx="9799528" cy="59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C41D0D-5DA0-4F4F-A27C-FB9EFF48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007" y="411480"/>
            <a:ext cx="995198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D74514C-0A07-4334-BD3E-AFF9BF6C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024" y="437966"/>
            <a:ext cx="9791952" cy="59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070D82-0B3C-4048-8C42-0BA563FA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377" y="437966"/>
            <a:ext cx="10081246" cy="59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C4B7B2-FAAD-4750-8F9E-7F422DFE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0" y="392325"/>
            <a:ext cx="10241280" cy="60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F8F06E-B1B3-4A71-9466-C4F3FB3D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273" y="445770"/>
            <a:ext cx="9845454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5BCD36-6DD5-48C9-AC78-DDD44B4A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087" y="434182"/>
            <a:ext cx="10195826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C2839E-D697-424A-9630-CD1680E6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033" y="445770"/>
            <a:ext cx="10309934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157580-93EC-469C-AFFE-0693905A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617" y="434182"/>
            <a:ext cx="9616765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5588F3-0BAC-4E52-A9B8-59B761BE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989" y="445770"/>
            <a:ext cx="10112021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D701537-A4EF-4D0E-B9CB-1B906D6F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822" y="449553"/>
            <a:ext cx="10668355" cy="595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2°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CD1A09-121C-4BEF-86F7-D59A01EA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53" y="516183"/>
            <a:ext cx="11804894" cy="58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D2B8365-BF6D-461C-A4E5-0E8916EC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6" y="201858"/>
            <a:ext cx="10750227" cy="64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E8F867-A3B6-4179-ABBC-C95D91E5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64" y="257786"/>
            <a:ext cx="10715071" cy="634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053E6A9-F3FB-41B3-B5DC-1A08E6A3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20" y="208794"/>
            <a:ext cx="10813160" cy="644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E30209-E42C-4C8D-ACA4-E6E237C5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942" y="194921"/>
            <a:ext cx="10764116" cy="646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B5571C0-B00A-4939-B8FB-C59B2A4F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6" y="275128"/>
            <a:ext cx="10750227" cy="6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1825EB-D13E-4D5C-9A48-97BD5CE9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794" y="441750"/>
            <a:ext cx="9944411" cy="597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7363FBB-7979-471A-9C99-C88291D7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024" y="422831"/>
            <a:ext cx="9791952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6F3FCDF-574A-49DB-AB52-0C4E01E0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64" y="526588"/>
            <a:ext cx="10715071" cy="580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B3A054-0F77-4E90-B721-DF672CD5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2" y="434182"/>
            <a:ext cx="9936835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582F53-A652-4737-80B5-8191E04F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448" y="403676"/>
            <a:ext cx="9807103" cy="605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6C37676-DE28-4960-9513-2A405348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431" y="419047"/>
            <a:ext cx="9967138" cy="60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6B83D0-E5E9-4BA1-8296-558F7A38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838" y="422831"/>
            <a:ext cx="10142323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193D6B-6FBE-4358-A6BD-E73DC747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255" y="430398"/>
            <a:ext cx="10005490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B41A85-A272-4E32-835E-75B4C832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353" y="437966"/>
            <a:ext cx="10089294" cy="59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BC9987-C5C0-4B0C-99C7-BC62BB63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65" y="430398"/>
            <a:ext cx="10096870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614740-1EEB-4178-B058-F8A1A79E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387" y="422831"/>
            <a:ext cx="9769225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C63523-1E37-4C54-8A52-09EE1B1B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335" y="434182"/>
            <a:ext cx="10249330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08943CE-3943-4345-B214-1AFF4265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229" y="677996"/>
            <a:ext cx="10843541" cy="550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E17E3F-BF30-4BC8-AE7B-9EC48544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44" y="610480"/>
            <a:ext cx="11057512" cy="563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3°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648D00-2E46-491A-9671-9F57D716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301" y="502092"/>
            <a:ext cx="11469398" cy="58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3D32BB-A46B-46C8-B20B-3DB5C1D6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64" y="404326"/>
            <a:ext cx="10715071" cy="60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FDC5BB6-D285-4E6A-A87A-9E5E692E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875" y="362488"/>
            <a:ext cx="10638250" cy="61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8BDFE2A-D9CA-4DFB-A64B-0DBC2E2D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1" y="369425"/>
            <a:ext cx="10652138" cy="61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3FAEFB-0CDB-4CBC-A528-4F50C546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36" y="324119"/>
            <a:ext cx="10708127" cy="62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6C978A2-47FD-4139-A341-8DA4C5A1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80" y="243695"/>
            <a:ext cx="10694239" cy="63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B5FBB3-44C6-4DFF-A4BD-385CD5866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546" y="460905"/>
            <a:ext cx="9890908" cy="59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6CFE494-D3EC-49D5-90E2-F52632B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085" y="453337"/>
            <a:ext cx="9829830" cy="59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0EAB187-4628-4EC7-A270-2B2F4FDB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0" y="445770"/>
            <a:ext cx="9906059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DF2CA0-2FC0-48FA-BE39-33663214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44" y="610480"/>
            <a:ext cx="11057512" cy="563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A05593-A6CE-4309-9A46-B0B2C821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5714" y="430398"/>
            <a:ext cx="9700571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5A86C48-56CA-4D1A-BB8E-8E2CFDB9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068" y="441750"/>
            <a:ext cx="9989864" cy="597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E4CF91-631F-4396-8DED-B886E07B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662" y="434182"/>
            <a:ext cx="10180675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B79B82E-27CA-485B-8B1D-A033FB42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599" y="422831"/>
            <a:ext cx="9776801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17AC0E-6161-410F-85BF-E117CBB3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528" y="434182"/>
            <a:ext cx="10050943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8941E54-45A8-4FD9-BDCD-15B9A8F3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20" y="415263"/>
            <a:ext cx="10302359" cy="602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DC6F37-092C-40EE-AF77-580E09DB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405" y="430398"/>
            <a:ext cx="9609190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DD5EE72-0F30-4007-8E8E-6480BF34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723" y="422831"/>
            <a:ext cx="10218553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7C90B3-6ADB-4BB6-A6A0-F0459716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88" y="757237"/>
            <a:ext cx="11043624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AE307E4-12F7-4AC0-8A10-1A0790E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6" y="191452"/>
            <a:ext cx="10750227" cy="64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C3998B-7D5A-44B7-B52E-012BE7BE5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50" y="580959"/>
            <a:ext cx="10820499" cy="56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F75CE6-C5D9-4402-9617-F833239D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14" y="568150"/>
            <a:ext cx="11061971" cy="57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CAF1FB-5AF1-44D4-9735-E8682E88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063" y="574653"/>
            <a:ext cx="10807873" cy="57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05F49D-DECD-4F07-A7ED-53D60FD7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75" y="590418"/>
            <a:ext cx="10896649" cy="56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48A47B-7748-4FC4-ADED-B2380F76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564996"/>
            <a:ext cx="11176000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75481D-05F9-4651-BD08-9E9CF4BF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52" y="580959"/>
            <a:ext cx="11735096" cy="56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E1BAB8-381B-4FD0-B9D1-471F2816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701" y="568150"/>
            <a:ext cx="11074597" cy="57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FE4086-1E0C-43DF-BB24-EB919474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063" y="411162"/>
            <a:ext cx="10807873" cy="57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91A9BE6-982C-4AA4-91A9-D8115166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5" y="590418"/>
            <a:ext cx="11925670" cy="56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4B1200-2DD6-4C25-A632-1ACCDC8C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215731"/>
            <a:ext cx="10728960" cy="64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0581C02-97F7-41F6-A8DD-2C833682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26" y="564996"/>
            <a:ext cx="11963548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5208BE-2A75-4DE7-809A-1BA77B12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220" y="580959"/>
            <a:ext cx="10801560" cy="56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35A03A-9CD8-4654-871B-BE4F61E0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71" y="568150"/>
            <a:ext cx="11055658" cy="57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DE4FC3-3097-44BB-BD76-EAA56B9D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33" y="574653"/>
            <a:ext cx="10788934" cy="57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66B8CB4-4109-447B-B2AB-EAB53E3E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95" y="590418"/>
            <a:ext cx="10928609" cy="56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4D4C6F-D1C5-442D-80BA-9EF0DC84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65" y="564996"/>
            <a:ext cx="11519270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A5B3B4-FE7A-4273-8F00-3320170C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477" y="444646"/>
            <a:ext cx="9997046" cy="59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D95E70-F37F-49F1-A0CF-11831557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297" y="226353"/>
            <a:ext cx="10673406" cy="64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FF5CC8-AC3E-40B5-8171-ABF3A979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237" y="445770"/>
            <a:ext cx="9959562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125</Words>
  <Application>Microsoft Office PowerPoint</Application>
  <PresentationFormat>Widescreen</PresentationFormat>
  <Paragraphs>22</Paragraphs>
  <Slides>78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131</cp:revision>
  <dcterms:created xsi:type="dcterms:W3CDTF">2018-12-06T20:43:28Z</dcterms:created>
  <dcterms:modified xsi:type="dcterms:W3CDTF">2024-04-06T18:04:02Z</dcterms:modified>
</cp:coreProperties>
</file>