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0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drawings/drawing15.xml" ContentType="application/vnd.openxmlformats-officedocument.drawingml.chartshapes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drawings/drawing16.xml" ContentType="application/vnd.openxmlformats-officedocument.drawingml.chartshapes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17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drawings/drawing18.xml" ContentType="application/vnd.openxmlformats-officedocument.drawingml.chartshapes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drawings/drawing19.xml" ContentType="application/vnd.openxmlformats-officedocument.drawingml.chartshapes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drawings/drawing20.xml" ContentType="application/vnd.openxmlformats-officedocument.drawingml.chartshapes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drawings/drawing21.xml" ContentType="application/vnd.openxmlformats-officedocument.drawingml.chartshapes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drawings/drawing2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5" Type="http://schemas.microsoft.com/office/2020/02/relationships/classificationlabels" Target="docMetadata/LabelInfo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0" r:id="rId6"/>
    <p:sldId id="277" r:id="rId7"/>
    <p:sldId id="283" r:id="rId8"/>
    <p:sldId id="284" r:id="rId9"/>
    <p:sldId id="289" r:id="rId10"/>
    <p:sldId id="262" r:id="rId11"/>
    <p:sldId id="285" r:id="rId12"/>
    <p:sldId id="263" r:id="rId13"/>
    <p:sldId id="278" r:id="rId14"/>
    <p:sldId id="290" r:id="rId15"/>
    <p:sldId id="266" r:id="rId16"/>
    <p:sldId id="286" r:id="rId17"/>
    <p:sldId id="267" r:id="rId18"/>
    <p:sldId id="279" r:id="rId19"/>
    <p:sldId id="291" r:id="rId20"/>
    <p:sldId id="270" r:id="rId21"/>
    <p:sldId id="287" r:id="rId22"/>
    <p:sldId id="274" r:id="rId23"/>
    <p:sldId id="282" r:id="rId24"/>
    <p:sldId id="293" r:id="rId25"/>
    <p:sldId id="275" r:id="rId26"/>
    <p:sldId id="288" r:id="rId27"/>
    <p:sldId id="276" r:id="rId28"/>
    <p:sldId id="280" r:id="rId29"/>
    <p:sldId id="294" r:id="rId3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86432" autoAdjust="0"/>
  </p:normalViewPr>
  <p:slideViewPr>
    <p:cSldViewPr snapToGrid="0">
      <p:cViewPr>
        <p:scale>
          <a:sx n="82" d="100"/>
          <a:sy n="82" d="100"/>
        </p:scale>
        <p:origin x="-307" y="-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83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notesMaster" Target="notesMasters/notesMaster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1.xml" /><Relationship Id="rId4" Type="http://schemas.openxmlformats.org/officeDocument/2006/relationships/chartUserShapes" Target="../drawings/drawing1.xml" 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0.xml" /><Relationship Id="rId4" Type="http://schemas.openxmlformats.org/officeDocument/2006/relationships/chartUserShapes" Target="../drawings/drawing8.xml" 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11.xml" /><Relationship Id="rId4" Type="http://schemas.openxmlformats.org/officeDocument/2006/relationships/chartUserShapes" Target="../drawings/drawing9.xml" 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2.xml" /><Relationship Id="rId4" Type="http://schemas.openxmlformats.org/officeDocument/2006/relationships/chartUserShapes" Target="../drawings/drawing10.xml" 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13.xml" /><Relationship Id="rId4" Type="http://schemas.openxmlformats.org/officeDocument/2006/relationships/chartUserShapes" Target="../drawings/drawing11.xml" 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4.xml" 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5.xml" /><Relationship Id="rId4" Type="http://schemas.openxmlformats.org/officeDocument/2006/relationships/chartUserShapes" Target="../drawings/drawing12.xml" 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16.xml" /><Relationship Id="rId4" Type="http://schemas.openxmlformats.org/officeDocument/2006/relationships/chartUserShapes" Target="../drawings/drawing13.xml" 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7.xml" /><Relationship Id="rId4" Type="http://schemas.openxmlformats.org/officeDocument/2006/relationships/chartUserShapes" Target="../drawings/drawing14.xml" 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18.xml" /><Relationship Id="rId4" Type="http://schemas.openxmlformats.org/officeDocument/2006/relationships/chartUserShapes" Target="../drawings/drawing15.xml" 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19.xml" /><Relationship Id="rId4" Type="http://schemas.openxmlformats.org/officeDocument/2006/relationships/chartUserShapes" Target="../drawings/drawing16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2.xml" /><Relationship Id="rId4" Type="http://schemas.openxmlformats.org/officeDocument/2006/relationships/chartUserShapes" Target="../drawings/drawing2.xml" 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20.xml" /><Relationship Id="rId4" Type="http://schemas.openxmlformats.org/officeDocument/2006/relationships/chartUserShapes" Target="../drawings/drawing17.xml" 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21.xml" /><Relationship Id="rId4" Type="http://schemas.openxmlformats.org/officeDocument/2006/relationships/chartUserShapes" Target="../drawings/drawing18.xml" 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22.xml" /><Relationship Id="rId4" Type="http://schemas.openxmlformats.org/officeDocument/2006/relationships/chartUserShapes" Target="../drawings/drawing19.xml" 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23.xml" /><Relationship Id="rId4" Type="http://schemas.openxmlformats.org/officeDocument/2006/relationships/chartUserShapes" Target="../drawings/drawing20.xml" 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24.xml" /><Relationship Id="rId4" Type="http://schemas.openxmlformats.org/officeDocument/2006/relationships/chartUserShapes" Target="../drawings/drawing21.xml" 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25.xml" /><Relationship Id="rId4" Type="http://schemas.openxmlformats.org/officeDocument/2006/relationships/chartUserShapes" Target="../drawings/drawing2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4.xml" /><Relationship Id="rId4" Type="http://schemas.openxmlformats.org/officeDocument/2006/relationships/chartUserShapes" Target="../drawings/drawing3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5.xml" /><Relationship Id="rId4" Type="http://schemas.openxmlformats.org/officeDocument/2006/relationships/chartUserShapes" Target="../drawings/drawing4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6.xml" /><Relationship Id="rId4" Type="http://schemas.openxmlformats.org/officeDocument/2006/relationships/chartUserShapes" Target="../drawings/drawing5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7.xml" /><Relationship Id="rId4" Type="http://schemas.openxmlformats.org/officeDocument/2006/relationships/chartUserShapes" Target="../drawings/drawing6.xml" 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 /><Relationship Id="rId2" Type="http://schemas.openxmlformats.org/officeDocument/2006/relationships/image" Target="../media/image30.jpeg" /><Relationship Id="rId1" Type="http://schemas.openxmlformats.org/officeDocument/2006/relationships/themeOverride" Target="../theme/themeOverride8.xml" 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 /><Relationship Id="rId2" Type="http://schemas.openxmlformats.org/officeDocument/2006/relationships/image" Target="../media/image31.jpeg" /><Relationship Id="rId1" Type="http://schemas.openxmlformats.org/officeDocument/2006/relationships/themeOverride" Target="../theme/themeOverride9.xml" /><Relationship Id="rId4" Type="http://schemas.openxmlformats.org/officeDocument/2006/relationships/chartUserShapes" Target="../drawings/drawing7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ITALIANO  PARALLELA -PRIME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7632986240981263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ITALIANO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</c:v>
                </c:pt>
                <c:pt idx="3">
                  <c:v>3.1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25-7D4C-9B96-CD969D12CBFB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25-7D4C-9B96-CD969D12CBF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85893248"/>
        <c:axId val="185894784"/>
      </c:lineChart>
      <c:catAx>
        <c:axId val="185893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85894784"/>
        <c:crosses val="autoZero"/>
        <c:auto val="1"/>
        <c:lblAlgn val="ctr"/>
        <c:lblOffset val="100"/>
        <c:noMultiLvlLbl val="0"/>
      </c:catAx>
      <c:valAx>
        <c:axId val="185894784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85893248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SITUAZIONE</a:t>
            </a:r>
            <a:r>
              <a:rPr lang="it-IT" sz="14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GENERALE-SECONDE  </a:t>
            </a:r>
            <a:endParaRPr lang="it-IT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5443367595499879"/>
          <c:y val="1.3888761217765246E-2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Foglio1!$G$349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2C ARTE</c:v>
                </c:pt>
                <c:pt idx="3">
                  <c:v>2A SORR.</c:v>
                </c:pt>
                <c:pt idx="4">
                  <c:v>2B SOLE</c:v>
                </c:pt>
              </c:strCache>
            </c:strRef>
          </c:cat>
          <c:val>
            <c:numRef>
              <c:f>Foglio1!$G$350:$G$354</c:f>
              <c:numCache>
                <c:formatCode>General</c:formatCode>
                <c:ptCount val="5"/>
                <c:pt idx="0">
                  <c:v>2.8</c:v>
                </c:pt>
                <c:pt idx="1">
                  <c:v>3</c:v>
                </c:pt>
                <c:pt idx="2">
                  <c:v>2.8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E-C444-B462-4C43E36C8184}"/>
            </c:ext>
          </c:extLst>
        </c:ser>
        <c:ser>
          <c:idx val="1"/>
          <c:order val="1"/>
          <c:tx>
            <c:strRef>
              <c:f>Foglio1!$H$349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2C ARTE</c:v>
                </c:pt>
                <c:pt idx="3">
                  <c:v>2A SORR.</c:v>
                </c:pt>
                <c:pt idx="4">
                  <c:v>2B SOLE</c:v>
                </c:pt>
              </c:strCache>
            </c:strRef>
          </c:cat>
          <c:val>
            <c:numRef>
              <c:f>Foglio1!$H$350:$H$354</c:f>
              <c:numCache>
                <c:formatCode>General</c:formatCode>
                <c:ptCount val="5"/>
                <c:pt idx="0">
                  <c:v>2.9</c:v>
                </c:pt>
                <c:pt idx="1">
                  <c:v>3</c:v>
                </c:pt>
                <c:pt idx="2">
                  <c:v>2.8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E-C444-B462-4C43E36C8184}"/>
            </c:ext>
          </c:extLst>
        </c:ser>
        <c:ser>
          <c:idx val="2"/>
          <c:order val="2"/>
          <c:tx>
            <c:strRef>
              <c:f>Foglio1!$I$349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2C ARTE</c:v>
                </c:pt>
                <c:pt idx="3">
                  <c:v>2A SORR.</c:v>
                </c:pt>
                <c:pt idx="4">
                  <c:v>2B SOLE</c:v>
                </c:pt>
              </c:strCache>
            </c:strRef>
          </c:cat>
          <c:val>
            <c:numRef>
              <c:f>Foglio1!$I$350:$I$354</c:f>
              <c:numCache>
                <c:formatCode>General</c:formatCode>
                <c:ptCount val="5"/>
                <c:pt idx="0">
                  <c:v>2.9</c:v>
                </c:pt>
                <c:pt idx="1">
                  <c:v>3</c:v>
                </c:pt>
                <c:pt idx="2">
                  <c:v>2.8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FE-C444-B462-4C43E36C8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875456"/>
        <c:axId val="225977088"/>
        <c:axId val="0"/>
      </c:bar3DChart>
      <c:catAx>
        <c:axId val="225875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5977088"/>
        <c:crosses val="autoZero"/>
        <c:auto val="1"/>
        <c:lblAlgn val="ctr"/>
        <c:lblOffset val="100"/>
        <c:noMultiLvlLbl val="0"/>
      </c:catAx>
      <c:valAx>
        <c:axId val="225977088"/>
        <c:scaling>
          <c:orientation val="minMax"/>
        </c:scaling>
        <c:delete val="1"/>
        <c:axPos val="l"/>
        <c:majorGridlines>
          <c:spPr>
            <a:ln>
              <a:solidFill>
                <a:srgbClr val="FF0000"/>
              </a:solidFill>
            </a:ln>
          </c:spPr>
        </c:majorGridlines>
        <c:minorGridlines>
          <c:spPr>
            <a:ln>
              <a:solidFill>
                <a:srgbClr val="7030A0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25875456"/>
        <c:crosses val="autoZero"/>
        <c:crossBetween val="between"/>
      </c:valAx>
    </c:plotArea>
    <c:legend>
      <c:legendPos val="r"/>
      <c:overlay val="0"/>
      <c:spPr>
        <a:ln w="12700"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19050">
      <a:solidFill>
        <a:srgbClr val="FF0000"/>
      </a:solidFill>
    </a:ln>
  </c:sp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ITALIANO PARALLELA -TERZE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1791757809772618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ITALIANO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 SOLE</c:v>
                </c:pt>
                <c:pt idx="4">
                  <c:v>3B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6E-D747-B2D7-01E15DF492EF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 SOLE</c:v>
                </c:pt>
                <c:pt idx="4">
                  <c:v>3B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6E-D747-B2D7-01E15DF492E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20471552"/>
        <c:axId val="120473088"/>
      </c:lineChart>
      <c:catAx>
        <c:axId val="12047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20473088"/>
        <c:crosses val="autoZero"/>
        <c:auto val="1"/>
        <c:lblAlgn val="ctr"/>
        <c:lblOffset val="100"/>
        <c:noMultiLvlLbl val="0"/>
      </c:catAx>
      <c:valAx>
        <c:axId val="120473088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20471552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ITALIANO 1°QUADRIMESTRE-TERZE </a:t>
            </a:r>
            <a:endParaRPr lang="it-IT"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9566406872666321"/>
          <c:y val="5.1294126580172118E-3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7-D44A-B7B1-88E057175F35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15</c:v>
                </c:pt>
                <c:pt idx="1">
                  <c:v>10</c:v>
                </c:pt>
                <c:pt idx="2">
                  <c:v>9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7-D44A-B7B1-88E057175F35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87-D44A-B7B1-88E057175F35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87-D44A-B7B1-88E057175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418240"/>
        <c:axId val="201448448"/>
        <c:axId val="0"/>
      </c:bar3DChart>
      <c:catAx>
        <c:axId val="201418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01448448"/>
        <c:crosses val="autoZero"/>
        <c:auto val="1"/>
        <c:lblAlgn val="ctr"/>
        <c:lblOffset val="100"/>
        <c:noMultiLvlLbl val="0"/>
      </c:catAx>
      <c:valAx>
        <c:axId val="201448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763788">
                  <a:shade val="95000"/>
                  <a:satMod val="105000"/>
                </a:srgb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1418240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MATEMATICA  PARALLELA -TERZE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1751136828926578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MATEMATICA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 SOLE</c:v>
                </c:pt>
                <c:pt idx="4">
                  <c:v>3B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BC-2343-960C-43F5518AD59C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 SOLE</c:v>
                </c:pt>
                <c:pt idx="4">
                  <c:v>3B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BC-2343-960C-43F5518AD5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20681600"/>
        <c:axId val="120683136"/>
      </c:lineChart>
      <c:catAx>
        <c:axId val="120681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20683136"/>
        <c:crosses val="autoZero"/>
        <c:auto val="1"/>
        <c:lblAlgn val="ctr"/>
        <c:lblOffset val="100"/>
        <c:noMultiLvlLbl val="0"/>
      </c:catAx>
      <c:valAx>
        <c:axId val="120683136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20681600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MATEMATICA  1°QUADRIMESTRE-TERZE </a:t>
            </a:r>
            <a:endParaRPr lang="it-IT"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5569482580717698"/>
          <c:y val="9.3502588708034486E-3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5-1A4A-BA71-1E6850CB63CB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15</c:v>
                </c:pt>
                <c:pt idx="1">
                  <c:v>10</c:v>
                </c:pt>
                <c:pt idx="2">
                  <c:v>9</c:v>
                </c:pt>
                <c:pt idx="3">
                  <c:v>15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65-1A4A-BA71-1E6850CB63CB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65-1A4A-BA71-1E6850CB63CB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65-1A4A-BA71-1E6850CB63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011008"/>
        <c:axId val="224013312"/>
        <c:axId val="0"/>
      </c:bar3DChart>
      <c:catAx>
        <c:axId val="224011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4013312"/>
        <c:crosses val="autoZero"/>
        <c:auto val="1"/>
        <c:lblAlgn val="ctr"/>
        <c:lblOffset val="100"/>
        <c:noMultiLvlLbl val="0"/>
      </c:catAx>
      <c:valAx>
        <c:axId val="224013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4011008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SITUAZIONE</a:t>
            </a:r>
            <a:r>
              <a:rPr lang="it-IT" sz="14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GENERALE-TERZE  </a:t>
            </a:r>
            <a:endParaRPr lang="it-IT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6394208816489397"/>
          <c:y val="2.6165579836527255E-3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Foglio1!$G$349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Foglio1!$G$350:$G$354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2-5141-B18F-B57B4A305B85}"/>
            </c:ext>
          </c:extLst>
        </c:ser>
        <c:ser>
          <c:idx val="1"/>
          <c:order val="1"/>
          <c:tx>
            <c:strRef>
              <c:f>Foglio1!$H$349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Foglio1!$H$350:$H$354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2-5141-B18F-B57B4A305B85}"/>
            </c:ext>
          </c:extLst>
        </c:ser>
        <c:ser>
          <c:idx val="2"/>
          <c:order val="2"/>
          <c:tx>
            <c:strRef>
              <c:f>Foglio1!$I$349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3A-ARTE</c:v>
                </c:pt>
                <c:pt idx="1">
                  <c:v>3B-ARTE</c:v>
                </c:pt>
                <c:pt idx="2">
                  <c:v>3A SORR.</c:v>
                </c:pt>
                <c:pt idx="3">
                  <c:v>3A SOLE</c:v>
                </c:pt>
                <c:pt idx="4">
                  <c:v>3B SOLE</c:v>
                </c:pt>
              </c:strCache>
            </c:strRef>
          </c:cat>
          <c:val>
            <c:numRef>
              <c:f>Foglio1!$I$350:$I$354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82-5141-B18F-B57B4A305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941760"/>
        <c:axId val="225048064"/>
        <c:axId val="0"/>
      </c:bar3DChart>
      <c:catAx>
        <c:axId val="22394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5048064"/>
        <c:crosses val="autoZero"/>
        <c:auto val="1"/>
        <c:lblAlgn val="ctr"/>
        <c:lblOffset val="100"/>
        <c:noMultiLvlLbl val="0"/>
      </c:catAx>
      <c:valAx>
        <c:axId val="225048064"/>
        <c:scaling>
          <c:orientation val="minMax"/>
        </c:scaling>
        <c:delete val="1"/>
        <c:axPos val="l"/>
        <c:majorGridlines>
          <c:spPr>
            <a:ln>
              <a:solidFill>
                <a:srgbClr val="FF0000"/>
              </a:solidFill>
            </a:ln>
          </c:spPr>
        </c:majorGridlines>
        <c:minorGridlines>
          <c:spPr>
            <a:ln>
              <a:solidFill>
                <a:srgbClr val="7030A0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23941760"/>
        <c:crosses val="autoZero"/>
        <c:crossBetween val="between"/>
      </c:valAx>
    </c:plotArea>
    <c:legend>
      <c:legendPos val="r"/>
      <c:overlay val="0"/>
      <c:spPr>
        <a:ln w="12700"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19050">
      <a:solidFill>
        <a:srgbClr val="FF0000"/>
      </a:solidFill>
    </a:ln>
  </c:sp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ITALIANO  PARALLELA -QUARTE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5612579777434754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ITALIANO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6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 B SORR.</c:v>
                </c:pt>
                <c:pt idx="4">
                  <c:v>4A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A8-E348-A858-85D6DD89220B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 B SORR.</c:v>
                </c:pt>
                <c:pt idx="4">
                  <c:v>4A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A8-E348-A858-85D6DD89220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22581376"/>
        <c:axId val="122582912"/>
      </c:lineChart>
      <c:catAx>
        <c:axId val="122581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22582912"/>
        <c:crosses val="autoZero"/>
        <c:auto val="1"/>
        <c:lblAlgn val="ctr"/>
        <c:lblOffset val="100"/>
        <c:noMultiLvlLbl val="0"/>
      </c:catAx>
      <c:valAx>
        <c:axId val="122582912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22581376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ITALIANO  1°QUADRIMESTRE-QUARTE </a:t>
            </a:r>
            <a:endParaRPr lang="it-IT"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6076323358824147"/>
          <c:y val="1.4598540145985401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9-6D4B-A965-7E6AE7288DB7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9-6D4B-A965-7E6AE7288DB7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9-6D4B-A965-7E6AE7288DB7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99-6D4B-A965-7E6AE7288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3255552"/>
        <c:axId val="263257472"/>
        <c:axId val="0"/>
      </c:bar3DChart>
      <c:catAx>
        <c:axId val="263255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3257472"/>
        <c:crosses val="autoZero"/>
        <c:auto val="1"/>
        <c:lblAlgn val="ctr"/>
        <c:lblOffset val="100"/>
        <c:noMultiLvlLbl val="0"/>
      </c:catAx>
      <c:valAx>
        <c:axId val="263257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763788">
                  <a:shade val="95000"/>
                  <a:satMod val="105000"/>
                </a:srgb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3255552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MATEMATICA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PARALLELA -QUARTE</a:t>
            </a:r>
          </a:p>
        </c:rich>
      </c:tx>
      <c:layout>
        <c:manualLayout>
          <c:xMode val="edge"/>
          <c:yMode val="edge"/>
          <c:x val="0.58100579290221366"/>
          <c:y val="0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Foglio1!$L$253</c:f>
              <c:strCache>
                <c:ptCount val="1"/>
                <c:pt idx="0">
                  <c:v>MATEMATICA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Foglio1!$M$252:$Q$252</c:f>
              <c:strCache>
                <c:ptCount val="5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 B SORR.</c:v>
                </c:pt>
                <c:pt idx="4">
                  <c:v>4A SOLE</c:v>
                </c:pt>
              </c:strCache>
            </c:strRef>
          </c:cat>
          <c:val>
            <c:numRef>
              <c:f>Foglio1!$M$253:$Q$253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88-CA44-8DF1-9A55960CD4F7}"/>
            </c:ext>
          </c:extLst>
        </c:ser>
        <c:ser>
          <c:idx val="1"/>
          <c:order val="1"/>
          <c:tx>
            <c:strRef>
              <c:f>Foglio1!$L$254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Foglio1!$M$252:$Q$252</c:f>
              <c:strCache>
                <c:ptCount val="5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 B SORR.</c:v>
                </c:pt>
                <c:pt idx="4">
                  <c:v>4A SOLE</c:v>
                </c:pt>
              </c:strCache>
            </c:strRef>
          </c:cat>
          <c:val>
            <c:numRef>
              <c:f>Foglio1!$M$254:$Q$254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88-CA44-8DF1-9A55960CD4F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/>
        <c:marker val="1"/>
        <c:smooth val="0"/>
        <c:axId val="195344256"/>
        <c:axId val="195345408"/>
      </c:lineChart>
      <c:catAx>
        <c:axId val="195344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95345408"/>
        <c:crosses val="autoZero"/>
        <c:auto val="1"/>
        <c:lblAlgn val="ctr"/>
        <c:lblOffset val="100"/>
        <c:noMultiLvlLbl val="0"/>
      </c:catAx>
      <c:valAx>
        <c:axId val="195345408"/>
        <c:scaling>
          <c:orientation val="minMax"/>
        </c:scaling>
        <c:delete val="1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195344256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MATEMATICA  1°QUADRIMESTRE-QUARTE </a:t>
            </a:r>
            <a:endParaRPr lang="it-IT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6202711209427635"/>
          <c:y val="1.4598540145985401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24-C84D-A636-1D84E84932EF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24-C84D-A636-1D84E84932EF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24-C84D-A636-1D84E84932EF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24-C84D-A636-1D84E8493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480896"/>
        <c:axId val="228482432"/>
        <c:axId val="0"/>
      </c:bar3DChart>
      <c:catAx>
        <c:axId val="228480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8482432"/>
        <c:crosses val="autoZero"/>
        <c:auto val="1"/>
        <c:lblAlgn val="ctr"/>
        <c:lblOffset val="100"/>
        <c:noMultiLvlLbl val="0"/>
      </c:catAx>
      <c:valAx>
        <c:axId val="228482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763788">
                  <a:shade val="95000"/>
                  <a:satMod val="105000"/>
                </a:srgb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480896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 ITALIANO-1° QUADRIMESTRE-PRIME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26524283255703407"/>
          <c:y val="2.9665503924255637E-2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Foglio1!$O$207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Foglio1!$P$207:$T$207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DD-DC46-9402-2749A9601146}"/>
            </c:ext>
          </c:extLst>
        </c:ser>
        <c:ser>
          <c:idx val="1"/>
          <c:order val="1"/>
          <c:tx>
            <c:strRef>
              <c:f>Foglio1!$O$208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Foglio1!$P$208:$T$208</c:f>
              <c:numCache>
                <c:formatCode>General</c:formatCode>
                <c:ptCount val="5"/>
                <c:pt idx="0">
                  <c:v>15</c:v>
                </c:pt>
                <c:pt idx="1">
                  <c:v>9</c:v>
                </c:pt>
                <c:pt idx="2">
                  <c:v>12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DD-DC46-9402-2749A9601146}"/>
            </c:ext>
          </c:extLst>
        </c:ser>
        <c:ser>
          <c:idx val="2"/>
          <c:order val="2"/>
          <c:tx>
            <c:strRef>
              <c:f>Foglio1!$O$209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Foglio1!$P$209:$T$209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DD-DC46-9402-2749A9601146}"/>
            </c:ext>
          </c:extLst>
        </c:ser>
        <c:ser>
          <c:idx val="3"/>
          <c:order val="3"/>
          <c:tx>
            <c:strRef>
              <c:f>Foglio1!$O$210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Foglio1!$P$210:$T$210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DD-DC46-9402-2749A9601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3234688"/>
        <c:axId val="263236224"/>
        <c:axId val="0"/>
      </c:bar3DChart>
      <c:catAx>
        <c:axId val="263234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3236224"/>
        <c:crosses val="autoZero"/>
        <c:auto val="1"/>
        <c:lblAlgn val="ctr"/>
        <c:lblOffset val="100"/>
        <c:noMultiLvlLbl val="0"/>
      </c:catAx>
      <c:valAx>
        <c:axId val="263236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EF050C">
                  <a:shade val="95000"/>
                  <a:satMod val="105000"/>
                </a:srgbClr>
              </a:solidFill>
              <a:prstDash val="solid"/>
            </a:ln>
            <a:effectLst/>
          </c:spPr>
        </c:majorGridlines>
        <c:minorGridlines/>
        <c:numFmt formatCode="General" sourceLinked="1"/>
        <c:majorTickMark val="out"/>
        <c:minorTickMark val="none"/>
        <c:tickLblPos val="nextTo"/>
        <c:crossAx val="263234688"/>
        <c:crosses val="autoZero"/>
        <c:crossBetween val="between"/>
      </c:valAx>
    </c:plotArea>
    <c:legend>
      <c:legendPos val="r"/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SITUAZIONE</a:t>
            </a:r>
            <a:r>
              <a:rPr lang="it-IT" sz="140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GENERALE -QUARTE</a:t>
            </a:r>
            <a:endParaRPr lang="it-IT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54795853267230188"/>
          <c:y val="0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Foglio1!$G$349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4B SOLE</c:v>
                </c:pt>
              </c:strCache>
            </c:strRef>
          </c:cat>
          <c:val>
            <c:numRef>
              <c:f>Foglio1!$G$350:$G$354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4C-D648-85F2-4BF045D76B4B}"/>
            </c:ext>
          </c:extLst>
        </c:ser>
        <c:ser>
          <c:idx val="1"/>
          <c:order val="1"/>
          <c:tx>
            <c:strRef>
              <c:f>Foglio1!$H$349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4B SOLE</c:v>
                </c:pt>
              </c:strCache>
            </c:strRef>
          </c:cat>
          <c:val>
            <c:numRef>
              <c:f>Foglio1!$H$350:$H$354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4C-D648-85F2-4BF045D76B4B}"/>
            </c:ext>
          </c:extLst>
        </c:ser>
        <c:ser>
          <c:idx val="2"/>
          <c:order val="2"/>
          <c:tx>
            <c:strRef>
              <c:f>Foglio1!$I$349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 SORR.</c:v>
                </c:pt>
                <c:pt idx="4">
                  <c:v>4B SOLE</c:v>
                </c:pt>
              </c:strCache>
            </c:strRef>
          </c:cat>
          <c:val>
            <c:numRef>
              <c:f>Foglio1!$I$350:$I$354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4C-D648-85F2-4BF045D76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047680"/>
        <c:axId val="226435456"/>
        <c:axId val="0"/>
      </c:bar3DChart>
      <c:catAx>
        <c:axId val="225047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6435456"/>
        <c:crosses val="autoZero"/>
        <c:auto val="1"/>
        <c:lblAlgn val="ctr"/>
        <c:lblOffset val="100"/>
        <c:noMultiLvlLbl val="0"/>
      </c:catAx>
      <c:valAx>
        <c:axId val="226435456"/>
        <c:scaling>
          <c:orientation val="minMax"/>
        </c:scaling>
        <c:delete val="1"/>
        <c:axPos val="l"/>
        <c:majorGridlines>
          <c:spPr>
            <a:ln>
              <a:solidFill>
                <a:srgbClr val="FF0000"/>
              </a:solidFill>
            </a:ln>
          </c:spPr>
        </c:majorGridlines>
        <c:minorGridlines>
          <c:spPr>
            <a:ln>
              <a:solidFill>
                <a:srgbClr val="7030A0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25047680"/>
        <c:crosses val="autoZero"/>
        <c:crossBetween val="between"/>
      </c:valAx>
    </c:plotArea>
    <c:legend>
      <c:legendPos val="r"/>
      <c:overlay val="0"/>
      <c:spPr>
        <a:ln w="12700"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19050">
      <a:solidFill>
        <a:srgbClr val="FF0000"/>
      </a:solidFill>
    </a:ln>
  </c:sp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ITALIANO  PARALLELA -QUINTE</a:t>
            </a:r>
            <a:endParaRPr lang="it-IT" sz="16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57606738254417089"/>
          <c:y val="1.2188478406082854E-2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ITALIANO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2.6</c:v>
                </c:pt>
                <c:pt idx="1">
                  <c:v>2.7</c:v>
                </c:pt>
                <c:pt idx="2">
                  <c:v>2.6</c:v>
                </c:pt>
                <c:pt idx="3">
                  <c:v>2.6</c:v>
                </c:pt>
                <c:pt idx="4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4-824E-A254-2EE8E713C416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4-824E-A254-2EE8E713C4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201677824"/>
        <c:axId val="201679616"/>
      </c:lineChart>
      <c:catAx>
        <c:axId val="201677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01679616"/>
        <c:crosses val="autoZero"/>
        <c:auto val="1"/>
        <c:lblAlgn val="ctr"/>
        <c:lblOffset val="100"/>
        <c:noMultiLvlLbl val="0"/>
      </c:catAx>
      <c:valAx>
        <c:axId val="201679616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201677824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ITALIANO  1°QUADRIMESTRE-QUINTE </a:t>
            </a:r>
            <a:endParaRPr lang="it-IT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6300046771016181"/>
          <c:y val="9.7323600973236012E-3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AB-224C-A89A-4023095254BA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11</c:v>
                </c:pt>
                <c:pt idx="3">
                  <c:v>11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AB-224C-A89A-4023095254BA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AB-224C-A89A-4023095254BA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AB-224C-A89A-402309525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1533824"/>
        <c:axId val="191535360"/>
        <c:axId val="0"/>
      </c:bar3DChart>
      <c:catAx>
        <c:axId val="191533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91535360"/>
        <c:crosses val="autoZero"/>
        <c:auto val="1"/>
        <c:lblAlgn val="ctr"/>
        <c:lblOffset val="100"/>
        <c:noMultiLvlLbl val="0"/>
      </c:catAx>
      <c:valAx>
        <c:axId val="191535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1533824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MATEMATICA  PARALLELA -QUINTE</a:t>
            </a:r>
            <a:endParaRPr lang="it-IT" sz="16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55922290664615326"/>
          <c:y val="8.0922155846995872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MATEMATICA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2.6</c:v>
                </c:pt>
                <c:pt idx="1">
                  <c:v>2.7</c:v>
                </c:pt>
                <c:pt idx="2">
                  <c:v>2.6</c:v>
                </c:pt>
                <c:pt idx="3">
                  <c:v>2.6</c:v>
                </c:pt>
                <c:pt idx="4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EA-964B-A517-FC1272FB6A39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EA-964B-A517-FC1272FB6A3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201429376"/>
        <c:axId val="201430912"/>
      </c:lineChart>
      <c:catAx>
        <c:axId val="201429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01430912"/>
        <c:crosses val="autoZero"/>
        <c:auto val="1"/>
        <c:lblAlgn val="ctr"/>
        <c:lblOffset val="100"/>
        <c:noMultiLvlLbl val="0"/>
      </c:catAx>
      <c:valAx>
        <c:axId val="201430912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201429376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APPRENDIMENTI MATEMATICA-1° QUADRIMESTRE-QUINTE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21889775315010926"/>
          <c:y val="2.4875621890547265E-2"/>
        </c:manualLayout>
      </c:layout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Foglio1!$O$207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Foglio1!$P$207:$T$207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F-B842-B2E7-983ABB138413}"/>
            </c:ext>
          </c:extLst>
        </c:ser>
        <c:ser>
          <c:idx val="1"/>
          <c:order val="1"/>
          <c:tx>
            <c:strRef>
              <c:f>Foglio1!$O$208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Foglio1!$P$208:$T$208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11</c:v>
                </c:pt>
                <c:pt idx="3">
                  <c:v>11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1F-B842-B2E7-983ABB138413}"/>
            </c:ext>
          </c:extLst>
        </c:ser>
        <c:ser>
          <c:idx val="2"/>
          <c:order val="2"/>
          <c:tx>
            <c:strRef>
              <c:f>Foglio1!$O$209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Foglio1!$P$209:$T$209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1F-B842-B2E7-983ABB138413}"/>
            </c:ext>
          </c:extLst>
        </c:ser>
        <c:ser>
          <c:idx val="3"/>
          <c:order val="3"/>
          <c:tx>
            <c:strRef>
              <c:f>Foglio1!$O$210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Foglio1!$P$210:$T$210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1F-B842-B2E7-983ABB138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045696"/>
        <c:axId val="224092544"/>
        <c:axId val="0"/>
      </c:bar3DChart>
      <c:catAx>
        <c:axId val="22404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4092544"/>
        <c:crosses val="autoZero"/>
        <c:auto val="1"/>
        <c:lblAlgn val="ctr"/>
        <c:lblOffset val="100"/>
        <c:noMultiLvlLbl val="0"/>
      </c:catAx>
      <c:valAx>
        <c:axId val="224092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minorGridlines/>
        <c:numFmt formatCode="General" sourceLinked="1"/>
        <c:majorTickMark val="out"/>
        <c:minorTickMark val="none"/>
        <c:tickLblPos val="nextTo"/>
        <c:crossAx val="224045696"/>
        <c:crosses val="autoZero"/>
        <c:crossBetween val="between"/>
      </c:valAx>
    </c:plotArea>
    <c:legend>
      <c:legendPos val="r"/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SITUAZIONE</a:t>
            </a:r>
            <a:r>
              <a:rPr lang="it-IT" sz="140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GENERALE -QUINTE</a:t>
            </a:r>
            <a:endParaRPr lang="it-IT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59213461332676043"/>
          <c:y val="0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Foglio1!$G$349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5B SOLE</c:v>
                </c:pt>
              </c:strCache>
            </c:strRef>
          </c:cat>
          <c:val>
            <c:numRef>
              <c:f>Foglio1!$G$350:$G$354</c:f>
              <c:numCache>
                <c:formatCode>General</c:formatCode>
                <c:ptCount val="5"/>
                <c:pt idx="0">
                  <c:v>2.6</c:v>
                </c:pt>
                <c:pt idx="1">
                  <c:v>2.7</c:v>
                </c:pt>
                <c:pt idx="2">
                  <c:v>2.6</c:v>
                </c:pt>
                <c:pt idx="3">
                  <c:v>2.6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BA-0540-9867-E4968D1B642E}"/>
            </c:ext>
          </c:extLst>
        </c:ser>
        <c:ser>
          <c:idx val="1"/>
          <c:order val="1"/>
          <c:tx>
            <c:strRef>
              <c:f>Foglio1!$H$349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5B SOLE</c:v>
                </c:pt>
              </c:strCache>
            </c:strRef>
          </c:cat>
          <c:val>
            <c:numRef>
              <c:f>Foglio1!$H$350:$H$354</c:f>
              <c:numCache>
                <c:formatCode>General</c:formatCode>
                <c:ptCount val="5"/>
                <c:pt idx="0">
                  <c:v>2.6</c:v>
                </c:pt>
                <c:pt idx="1">
                  <c:v>2.7</c:v>
                </c:pt>
                <c:pt idx="2">
                  <c:v>2.6</c:v>
                </c:pt>
                <c:pt idx="3">
                  <c:v>2.6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BA-0540-9867-E4968D1B642E}"/>
            </c:ext>
          </c:extLst>
        </c:ser>
        <c:ser>
          <c:idx val="2"/>
          <c:order val="2"/>
          <c:tx>
            <c:strRef>
              <c:f>Foglio1!$I$349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5B SOLE</c:v>
                </c:pt>
              </c:strCache>
            </c:strRef>
          </c:cat>
          <c:val>
            <c:numRef>
              <c:f>Foglio1!$I$350:$I$354</c:f>
              <c:numCache>
                <c:formatCode>General</c:formatCode>
                <c:ptCount val="5"/>
                <c:pt idx="0">
                  <c:v>2.6</c:v>
                </c:pt>
                <c:pt idx="1">
                  <c:v>2.7</c:v>
                </c:pt>
                <c:pt idx="2">
                  <c:v>2.6</c:v>
                </c:pt>
                <c:pt idx="3">
                  <c:v>2.6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BA-0540-9867-E4968D1B6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4989568"/>
        <c:axId val="226438144"/>
        <c:axId val="0"/>
      </c:bar3DChart>
      <c:catAx>
        <c:axId val="22498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6438144"/>
        <c:crosses val="autoZero"/>
        <c:auto val="1"/>
        <c:lblAlgn val="ctr"/>
        <c:lblOffset val="100"/>
        <c:noMultiLvlLbl val="0"/>
      </c:catAx>
      <c:valAx>
        <c:axId val="226438144"/>
        <c:scaling>
          <c:orientation val="minMax"/>
        </c:scaling>
        <c:delete val="1"/>
        <c:axPos val="l"/>
        <c:majorGridlines>
          <c:spPr>
            <a:ln>
              <a:solidFill>
                <a:srgbClr val="FF0000"/>
              </a:solidFill>
            </a:ln>
          </c:spPr>
        </c:majorGridlines>
        <c:minorGridlines>
          <c:spPr>
            <a:ln>
              <a:solidFill>
                <a:srgbClr val="7030A0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24989568"/>
        <c:crosses val="autoZero"/>
        <c:crossBetween val="between"/>
      </c:valAx>
    </c:plotArea>
    <c:legend>
      <c:legendPos val="r"/>
      <c:overlay val="0"/>
      <c:spPr>
        <a:ln w="12700"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19050">
      <a:solidFill>
        <a:srgbClr val="FF0000"/>
      </a:solidFill>
    </a:ln>
  </c:sp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MATEMATICA  PARALLELA -PRIME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60507980227428371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 MATEMATICA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3.1</c:v>
                </c:pt>
                <c:pt idx="1">
                  <c:v>3</c:v>
                </c:pt>
                <c:pt idx="2">
                  <c:v>3</c:v>
                </c:pt>
                <c:pt idx="3">
                  <c:v>3.3</c:v>
                </c:pt>
                <c:pt idx="4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C5-D94A-803D-A00595E0B1F0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</c:v>
                </c:pt>
                <c:pt idx="3">
                  <c:v>0.1</c:v>
                </c:pt>
                <c:pt idx="4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C5-D94A-803D-A00595E0B1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224173440"/>
        <c:axId val="224179328"/>
      </c:lineChart>
      <c:catAx>
        <c:axId val="224173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4179328"/>
        <c:crosses val="autoZero"/>
        <c:auto val="1"/>
        <c:lblAlgn val="ctr"/>
        <c:lblOffset val="100"/>
        <c:noMultiLvlLbl val="0"/>
      </c:catAx>
      <c:valAx>
        <c:axId val="224179328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224173440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it-IT" sz="1600" baseline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APPRENDIMENTI MATEMATICA-1° QUADRIMESTRE-PRIME</a:t>
            </a:r>
            <a:endParaRPr lang="it-IT" sz="160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7203197550957586"/>
          <c:y val="1.9900497512437811E-2"/>
        </c:manualLayout>
      </c:layout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Foglio1!$O$207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Foglio1!$P$207:$T$207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5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C2-5C4E-B225-5447F496750F}"/>
            </c:ext>
          </c:extLst>
        </c:ser>
        <c:ser>
          <c:idx val="1"/>
          <c:order val="1"/>
          <c:tx>
            <c:strRef>
              <c:f>Foglio1!$O$208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Foglio1!$P$208:$T$208</c:f>
              <c:numCache>
                <c:formatCode>General</c:formatCode>
                <c:ptCount val="5"/>
                <c:pt idx="0">
                  <c:v>15</c:v>
                </c:pt>
                <c:pt idx="1">
                  <c:v>9</c:v>
                </c:pt>
                <c:pt idx="2">
                  <c:v>14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C2-5C4E-B225-5447F496750F}"/>
            </c:ext>
          </c:extLst>
        </c:ser>
        <c:ser>
          <c:idx val="2"/>
          <c:order val="2"/>
          <c:tx>
            <c:strRef>
              <c:f>Foglio1!$O$209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Foglio1!$P$209:$T$209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C2-5C4E-B225-5447F496750F}"/>
            </c:ext>
          </c:extLst>
        </c:ser>
        <c:ser>
          <c:idx val="3"/>
          <c:order val="3"/>
          <c:tx>
            <c:strRef>
              <c:f>Foglio1!$O$210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Foglio1!$P$206:$T$206</c:f>
              <c:strCache>
                <c:ptCount val="5"/>
                <c:pt idx="0">
                  <c:v>1A ARTE</c:v>
                </c:pt>
                <c:pt idx="1">
                  <c:v>1B 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Foglio1!$P$210:$T$210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C2-5C4E-B225-5447F4967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926080"/>
        <c:axId val="194009728"/>
        <c:axId val="0"/>
      </c:bar3DChart>
      <c:catAx>
        <c:axId val="132926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94009728"/>
        <c:crosses val="autoZero"/>
        <c:auto val="1"/>
        <c:lblAlgn val="ctr"/>
        <c:lblOffset val="100"/>
        <c:noMultiLvlLbl val="0"/>
      </c:catAx>
      <c:valAx>
        <c:axId val="194009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minorGridlines/>
        <c:numFmt formatCode="General" sourceLinked="1"/>
        <c:majorTickMark val="out"/>
        <c:minorTickMark val="none"/>
        <c:tickLblPos val="nextTo"/>
        <c:crossAx val="132926080"/>
        <c:crosses val="autoZero"/>
        <c:crossBetween val="between"/>
      </c:valAx>
    </c:plotArea>
    <c:legend>
      <c:legendPos val="r"/>
      <c:overlay val="0"/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SITUAZIONE</a:t>
            </a:r>
            <a:r>
              <a:rPr lang="it-IT" sz="140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GENERALE-PRIME  </a:t>
            </a:r>
            <a:endParaRPr lang="it-IT" sz="1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59611476869917435"/>
          <c:y val="1.3888848660540833E-2"/>
        </c:manualLayout>
      </c:layout>
      <c:overlay val="0"/>
      <c:spPr>
        <a:solidFill>
          <a:srgbClr val="EF050C">
            <a:lumMod val="20000"/>
            <a:lumOff val="80000"/>
          </a:srgbClr>
        </a:solidFill>
        <a:ln w="12700"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Foglio1!$G$349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1BSORR.</c:v>
                </c:pt>
                <c:pt idx="4">
                  <c:v>1A SOLE</c:v>
                </c:pt>
              </c:strCache>
            </c:strRef>
          </c:cat>
          <c:val>
            <c:numRef>
              <c:f>Foglio1!$G$350:$G$354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</c:v>
                </c:pt>
                <c:pt idx="3">
                  <c:v>3.1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4-C34D-A734-491444F05101}"/>
            </c:ext>
          </c:extLst>
        </c:ser>
        <c:ser>
          <c:idx val="1"/>
          <c:order val="1"/>
          <c:tx>
            <c:strRef>
              <c:f>Foglio1!$H$349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1BSORR.</c:v>
                </c:pt>
                <c:pt idx="4">
                  <c:v>1A SOLE</c:v>
                </c:pt>
              </c:strCache>
            </c:strRef>
          </c:cat>
          <c:val>
            <c:numRef>
              <c:f>Foglio1!$H$350:$H$354</c:f>
              <c:numCache>
                <c:formatCode>General</c:formatCode>
                <c:ptCount val="5"/>
                <c:pt idx="0">
                  <c:v>3.1</c:v>
                </c:pt>
                <c:pt idx="1">
                  <c:v>3</c:v>
                </c:pt>
                <c:pt idx="2">
                  <c:v>3</c:v>
                </c:pt>
                <c:pt idx="3">
                  <c:v>3.3</c:v>
                </c:pt>
                <c:pt idx="4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B4-C34D-A734-491444F05101}"/>
            </c:ext>
          </c:extLst>
        </c:ser>
        <c:ser>
          <c:idx val="2"/>
          <c:order val="2"/>
          <c:tx>
            <c:strRef>
              <c:f>Foglio1!$I$349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Foglio1!$F$350:$F$354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1BSORR.</c:v>
                </c:pt>
                <c:pt idx="4">
                  <c:v>1A SOLE</c:v>
                </c:pt>
              </c:strCache>
            </c:strRef>
          </c:cat>
          <c:val>
            <c:numRef>
              <c:f>Foglio1!$I$350:$I$354</c:f>
              <c:numCache>
                <c:formatCode>General</c:formatCode>
                <c:ptCount val="5"/>
                <c:pt idx="0">
                  <c:v>3.1</c:v>
                </c:pt>
                <c:pt idx="1">
                  <c:v>3</c:v>
                </c:pt>
                <c:pt idx="2">
                  <c:v>3</c:v>
                </c:pt>
                <c:pt idx="3">
                  <c:v>3.2</c:v>
                </c:pt>
                <c:pt idx="4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B4-C34D-A734-491444F05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671424"/>
        <c:axId val="225859072"/>
        <c:axId val="0"/>
      </c:bar3DChart>
      <c:catAx>
        <c:axId val="22567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25859072"/>
        <c:crosses val="autoZero"/>
        <c:auto val="1"/>
        <c:lblAlgn val="ctr"/>
        <c:lblOffset val="100"/>
        <c:noMultiLvlLbl val="0"/>
      </c:catAx>
      <c:valAx>
        <c:axId val="225859072"/>
        <c:scaling>
          <c:orientation val="minMax"/>
        </c:scaling>
        <c:delete val="1"/>
        <c:axPos val="l"/>
        <c:majorGridlines>
          <c:spPr>
            <a:ln>
              <a:solidFill>
                <a:srgbClr val="FF0000"/>
              </a:solidFill>
            </a:ln>
          </c:spPr>
        </c:majorGridlines>
        <c:minorGridlines>
          <c:spPr>
            <a:ln>
              <a:solidFill>
                <a:srgbClr val="7030A0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25671424"/>
        <c:crosses val="autoZero"/>
        <c:crossBetween val="between"/>
      </c:valAx>
    </c:plotArea>
    <c:legend>
      <c:legendPos val="r"/>
      <c:overlay val="0"/>
      <c:spPr>
        <a:ln w="12700"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19050">
      <a:solidFill>
        <a:srgbClr val="FF0000"/>
      </a:solidFill>
    </a:ln>
  </c:sp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ITALIANO-PARALLELA - SECONDE</a:t>
            </a:r>
            <a:endParaRPr lang="it-IT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56235017136939169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ITALIANO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2.8</c:v>
                </c:pt>
                <c:pt idx="1">
                  <c:v>3</c:v>
                </c:pt>
                <c:pt idx="2">
                  <c:v>2.8</c:v>
                </c:pt>
                <c:pt idx="3">
                  <c:v>3</c:v>
                </c:pt>
                <c:pt idx="4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E3-6D4A-A345-29B0BB4BD216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E3-6D4A-A345-29B0BB4BD2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20124544"/>
        <c:axId val="120002048"/>
      </c:lineChart>
      <c:catAx>
        <c:axId val="120124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20002048"/>
        <c:crosses val="autoZero"/>
        <c:auto val="1"/>
        <c:lblAlgn val="ctr"/>
        <c:lblOffset val="100"/>
        <c:noMultiLvlLbl val="0"/>
      </c:catAx>
      <c:valAx>
        <c:axId val="120002048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20124544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ITALIANO-1°QUADRIMESTRE- SECONDE</a:t>
            </a:r>
            <a:endParaRPr lang="it-IT"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26156099189581516"/>
          <c:y val="1.9464720194647202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3-C048-AE8E-D0FC1092EFEC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6</c:v>
                </c:pt>
                <c:pt idx="1">
                  <c:v>13</c:v>
                </c:pt>
                <c:pt idx="2">
                  <c:v>9</c:v>
                </c:pt>
                <c:pt idx="3">
                  <c:v>9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43-C048-AE8E-D0FC1092EFEC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43-C048-AE8E-D0FC1092EFEC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43-C048-AE8E-D0FC1092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448256"/>
        <c:axId val="158473600"/>
        <c:axId val="0"/>
      </c:bar3DChart>
      <c:catAx>
        <c:axId val="158448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58473600"/>
        <c:crosses val="autoZero"/>
        <c:auto val="1"/>
        <c:lblAlgn val="ctr"/>
        <c:lblOffset val="100"/>
        <c:noMultiLvlLbl val="0"/>
      </c:catAx>
      <c:valAx>
        <c:axId val="158473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448256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b="1" cap="all" spc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MATEMATICA-PARALLELA - SECONDE</a:t>
            </a:r>
            <a:endParaRPr lang="it-IT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56652868941993084"/>
          <c:y val="3.9959527633163213E-3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MATEMATICA PARALLELA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2.9</c:v>
                </c:pt>
                <c:pt idx="1">
                  <c:v>3</c:v>
                </c:pt>
                <c:pt idx="2">
                  <c:v>2.8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E7-8547-9B7A-1D10F654EBB9}"/>
            </c:ext>
          </c:extLst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0" cap="none" spc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Foglio1!$N$242:$R$242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0.2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E7-8547-9B7A-1D10F654EBB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FF0000"/>
              </a:solidFill>
            </a:ln>
          </c:spPr>
        </c:dropLines>
        <c:marker val="1"/>
        <c:smooth val="0"/>
        <c:axId val="120267904"/>
        <c:axId val="120269440"/>
      </c:lineChart>
      <c:catAx>
        <c:axId val="120267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20269440"/>
        <c:crosses val="autoZero"/>
        <c:auto val="1"/>
        <c:lblAlgn val="ctr"/>
        <c:lblOffset val="100"/>
        <c:noMultiLvlLbl val="0"/>
      </c:catAx>
      <c:valAx>
        <c:axId val="120269440"/>
        <c:scaling>
          <c:orientation val="minMax"/>
        </c:scaling>
        <c:delete val="1"/>
        <c:axPos val="l"/>
        <c:majorGridlines>
          <c:spPr>
            <a:ln>
              <a:solidFill>
                <a:srgbClr val="FF99FF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20267904"/>
        <c:crosses val="autoZero"/>
        <c:crossBetween val="between"/>
      </c:valAx>
      <c:spPr>
        <a:blipFill>
          <a:blip xmlns:r="http://schemas.openxmlformats.org/officeDocument/2006/relationships" r:embed="rId2"/>
          <a:tile tx="0" ty="0" sx="100000" sy="100000" flip="none" algn="tl"/>
        </a:blipFill>
      </c:spPr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>
          <a:solidFill>
            <a:srgbClr val="FF0000"/>
          </a:solidFill>
        </a:ln>
      </c:sp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APPRENDIMENTI</a:t>
            </a:r>
            <a:r>
              <a:rPr lang="it-IT" sz="1400" b="1" cap="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MATEMATICA-1°QUADRIMESTRE- SECONDE</a:t>
            </a:r>
            <a:endParaRPr lang="it-IT" sz="1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32651026650120896"/>
          <c:y val="3.0207288598532448E-2"/>
        </c:manualLayout>
      </c:layout>
      <c:overlay val="0"/>
      <c:spPr>
        <a:solidFill>
          <a:schemeClr val="accent2">
            <a:lumMod val="40000"/>
            <a:lumOff val="60000"/>
          </a:schemeClr>
        </a:solidFill>
        <a:ln>
          <a:solidFill>
            <a:srgbClr val="FF0000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Foglio1!$O$218</c:f>
              <c:strCache>
                <c:ptCount val="1"/>
                <c:pt idx="0">
                  <c:v>LIV.AVANZATO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Foglio1!$P$218:$T$218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FC-0941-A465-34AB48FE5BD3}"/>
            </c:ext>
          </c:extLst>
        </c:ser>
        <c:ser>
          <c:idx val="1"/>
          <c:order val="1"/>
          <c:tx>
            <c:strRef>
              <c:f>Foglio1!$O$219</c:f>
              <c:strCache>
                <c:ptCount val="1"/>
                <c:pt idx="0">
                  <c:v>LIV. INTERMEDIO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Foglio1!$P$219:$T$219</c:f>
              <c:numCache>
                <c:formatCode>General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8</c:v>
                </c:pt>
                <c:pt idx="3">
                  <c:v>9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FC-0941-A465-34AB48FE5BD3}"/>
            </c:ext>
          </c:extLst>
        </c:ser>
        <c:ser>
          <c:idx val="2"/>
          <c:order val="2"/>
          <c:tx>
            <c:strRef>
              <c:f>Foglio1!$O$220</c:f>
              <c:strCache>
                <c:ptCount val="1"/>
                <c:pt idx="0">
                  <c:v>LIV.BASE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Foglio1!$P$220:$T$220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FC-0941-A465-34AB48FE5BD3}"/>
            </c:ext>
          </c:extLst>
        </c:ser>
        <c:ser>
          <c:idx val="3"/>
          <c:order val="3"/>
          <c:tx>
            <c:strRef>
              <c:f>Foglio1!$O$221</c:f>
              <c:strCache>
                <c:ptCount val="1"/>
                <c:pt idx="0">
                  <c:v>IN V. DI PRIMA ACQUISIZIONE</c:v>
                </c:pt>
              </c:strCache>
            </c:strRef>
          </c:tx>
          <c:invertIfNegative val="0"/>
          <c:cat>
            <c:strRef>
              <c:f>Foglio1!$P$217:$T$217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2C-ARTE</c:v>
                </c:pt>
                <c:pt idx="3">
                  <c:v>2ASORR.</c:v>
                </c:pt>
                <c:pt idx="4">
                  <c:v>2A SOLE</c:v>
                </c:pt>
              </c:strCache>
            </c:strRef>
          </c:cat>
          <c:val>
            <c:numRef>
              <c:f>Foglio1!$P$221:$T$221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FC-0941-A465-34AB48FE5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037248"/>
        <c:axId val="194166784"/>
        <c:axId val="0"/>
      </c:bar3DChart>
      <c:catAx>
        <c:axId val="194037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94166784"/>
        <c:crosses val="autoZero"/>
        <c:auto val="1"/>
        <c:lblAlgn val="ctr"/>
        <c:lblOffset val="100"/>
        <c:noMultiLvlLbl val="0"/>
      </c:catAx>
      <c:valAx>
        <c:axId val="194166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4037248"/>
        <c:crosses val="autoZero"/>
        <c:crossBetween val="between"/>
      </c:valAx>
    </c:plotArea>
    <c:legend>
      <c:legendPos val="r"/>
      <c:overlay val="0"/>
      <c:spPr>
        <a:solidFill>
          <a:schemeClr val="accent2">
            <a:lumMod val="20000"/>
            <a:lumOff val="80000"/>
          </a:schemeClr>
        </a:solidFill>
        <a:ln w="19050">
          <a:solidFill>
            <a:srgbClr val="FF0000"/>
          </a:solidFill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  <a:ln w="38100">
      <a:solidFill>
        <a:srgbClr val="FF0000"/>
      </a:solidFill>
    </a:ln>
  </c:spPr>
  <c:externalData r:id="rId3">
    <c:autoUpdate val="0"/>
  </c:externalData>
  <c:userShapes r:id="rId4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 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0.7624</cdr:x>
      <cdr:y>0.89984</cdr:y>
    </cdr:from>
    <cdr:to>
      <cdr:x>1</cdr:x>
      <cdr:y>0.95687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86691EC-BA19-E867-8D0E-65C515DC039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40508" y="2789853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0.74877</cdr:x>
      <cdr:y>0.85923</cdr:y>
    </cdr:from>
    <cdr:to>
      <cdr:x>1</cdr:x>
      <cdr:y>0.93064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7C879859-D324-4216-DC13-DD27513C23B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60384" y="2127379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0.74973</cdr:x>
      <cdr:y>0.88178</cdr:y>
    </cdr:from>
    <cdr:to>
      <cdr:x>1</cdr:x>
      <cdr:y>0.93881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9225B33-479E-6630-0A14-6F673E6C6FA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85945" y="2733870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0.75797</cdr:x>
      <cdr:y>0.92154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BF99F21-230B-3973-EDCA-174C0E4AC9A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212308" y="2076543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0.7624</cdr:x>
      <cdr:y>0.9179</cdr:y>
    </cdr:from>
    <cdr:to>
      <cdr:x>1</cdr:x>
      <cdr:y>0.97492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F7C0639-6D5D-0150-B374-A054DA401E5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40605" y="2845837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0.76228</cdr:x>
      <cdr:y>0.9089</cdr:y>
    </cdr:from>
    <cdr:to>
      <cdr:x>1</cdr:x>
      <cdr:y>0.98281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5E8D1A5A-37D2-220F-57E4-89AEAF53F8B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36888" y="2174032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0.71551</cdr:x>
      <cdr:y>0.85804</cdr:y>
    </cdr:from>
    <cdr:to>
      <cdr:x>1</cdr:x>
      <cdr:y>0.92578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20E32C5-4FAD-176F-85B2-3DAB66D7CED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85942" y="2239347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0.77951</cdr:x>
      <cdr:y>0.90451</cdr:y>
    </cdr:from>
    <cdr:to>
      <cdr:x>1</cdr:x>
      <cdr:y>0.97226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051EE31-A784-B842-9B85-BAE1DC507A4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884113" y="2360645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0.69903</cdr:x>
      <cdr:y>0.9194</cdr:y>
    </cdr:from>
    <cdr:to>
      <cdr:x>1</cdr:x>
      <cdr:y>0.99596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C35ECE7-8886-CA41-DB15-5F3DDA53ED2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865592" y="2123196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0.73642</cdr:x>
      <cdr:y>0.89984</cdr:y>
    </cdr:from>
    <cdr:to>
      <cdr:x>1</cdr:x>
      <cdr:y>0.95687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709E0A5A-62A7-0844-5B62-019CB9C7EDC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50043" y="2789853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0.74734</cdr:x>
      <cdr:y>0.86519</cdr:y>
    </cdr:from>
    <cdr:to>
      <cdr:x>1</cdr:x>
      <cdr:y>0.93293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E36D04EC-1BD7-CEAA-3652-4F4F52FD19A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923061" y="2258008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0.74111</cdr:x>
      <cdr:y>0.93117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75898C87-ACD8-353E-B7E1-6612951ACE2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64440" y="2391841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0.75789</cdr:x>
      <cdr:y>0.86975</cdr:y>
    </cdr:from>
    <cdr:to>
      <cdr:x>1</cdr:x>
      <cdr:y>0.92677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DCEAB61-CCD2-5FDC-5FF1-1AA61510A63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209880" y="2696547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0.74441</cdr:x>
      <cdr:y>0.91745</cdr:y>
    </cdr:from>
    <cdr:to>
      <cdr:x>1</cdr:x>
      <cdr:y>0.98671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FF13222-9A18-2F6C-D1E3-9692B50D29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47565" y="2341983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0.7243</cdr:x>
      <cdr:y>0.92522</cdr:y>
    </cdr:from>
    <cdr:to>
      <cdr:x>1</cdr:x>
      <cdr:y>0.98978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50B7336-2FDE-6B0D-5AC3-914D6950FD6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72554" y="2533647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0.7628</cdr:x>
      <cdr:y>0.92842</cdr:y>
    </cdr:from>
    <cdr:to>
      <cdr:x>1</cdr:x>
      <cdr:y>0.99768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F77FC64-EC76-A81E-35EF-DBB5FFC51FA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52268" y="2369976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0.72566</cdr:x>
      <cdr:y>0.89957</cdr:y>
    </cdr:from>
    <cdr:to>
      <cdr:x>1</cdr:x>
      <cdr:y>0.96906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3F0D1C0-3ED8-A41A-80D8-2828A120F3D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82148" y="2174034"/>
          <a:ext cx="1581061" cy="167951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0.7131</cdr:x>
      <cdr:y>0.91489</cdr:y>
    </cdr:from>
    <cdr:to>
      <cdr:x>1</cdr:x>
      <cdr:y>0.97191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4E172EF-0F6E-CF79-7245-D7B425A0FC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36859" y="2836506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0.71446</cdr:x>
      <cdr:y>0.85446</cdr:y>
    </cdr:from>
    <cdr:to>
      <cdr:x>1</cdr:x>
      <cdr:y>0.9222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36620EC-9212-FC68-2D27-251EA7ED671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64365" y="2230017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0.75756</cdr:x>
      <cdr:y>0.89512</cdr:y>
    </cdr:from>
    <cdr:to>
      <cdr:x>1</cdr:x>
      <cdr:y>0.96521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068B7CC-874B-D037-9A2B-68423ACEBBC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200645" y="2258008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0.77364</cdr:x>
      <cdr:y>0.90838</cdr:y>
    </cdr:from>
    <cdr:to>
      <cdr:x>1</cdr:x>
      <cdr:y>0.98225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87A9C20-6180-BAE5-7582-AE9A37678AC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688170" y="2174033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0.73835</cdr:x>
      <cdr:y>0.91489</cdr:y>
    </cdr:from>
    <cdr:to>
      <cdr:x>1</cdr:x>
      <cdr:y>0.97191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756D0CB-53B4-F390-5421-85E729F1E2A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96696" y="2836506"/>
          <a:ext cx="1664352" cy="17679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E17A3ECD-F0AA-4AE7-BC50-5E6115381BC9}" type="datetime1">
              <a:rPr lang="it-IT" smtClean="0"/>
              <a:t>13/02/2024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37B95B5C-AE81-486B-8299-C690ADF087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4C1B47AC-3A42-4275-85A1-844C73A237C2}" type="datetime1">
              <a:rPr lang="it-IT" smtClean="0"/>
              <a:pPr/>
              <a:t>13/02/2024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6922D2F8-28A7-48E8-ADD3-E9583D47D83D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08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43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9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fld id="{6922D2F8-28A7-48E8-ADD3-E9583D47D83D}" type="slidenum">
              <a:rPr smtClean="0">
                <a:solidFill>
                  <a:prstClr val="black"/>
                </a:solidFill>
              </a:rPr>
              <a:pPr/>
              <a:t>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0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718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00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492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0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22D2F8-28A7-48E8-ADD3-E9583D47D83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76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 /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 /><Relationship Id="rId2" Type="http://schemas.openxmlformats.org/officeDocument/2006/relationships/image" Target="../media/image15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 /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 /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 /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 /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 /><Relationship Id="rId2" Type="http://schemas.openxmlformats.org/officeDocument/2006/relationships/image" Target="../media/image23.pn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 /><Relationship Id="rId2" Type="http://schemas.openxmlformats.org/officeDocument/2006/relationships/image" Target="../media/image25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 /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rtlCol="0" anchor="b"/>
          <a:lstStyle>
            <a:lvl1pPr>
              <a:defRPr lang="it-IT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it-IT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340803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delle opportunità di merc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133E6176-F4F6-41F9-8F2A-BA6586E1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8AC667-531B-4E40-98C6-B36847DE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 rtlCol="0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:a16="http://schemas.microsoft.com/office/drawing/2014/main" id="{42930722-7AFE-41FC-8830-E2075CE78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it-IT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testo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4FD0E59A-1834-4F86-8ED3-1EBC64322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7084F479-66F8-4110-96A2-F3A27ED1C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4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DD083869-3E3D-40A3-AE1C-3384E7096A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it-IT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testo</a:t>
            </a:r>
          </a:p>
        </p:txBody>
      </p:sp>
      <p:sp>
        <p:nvSpPr>
          <p:cNvPr id="29" name="Segnaposto testo 14">
            <a:extLst>
              <a:ext uri="{FF2B5EF4-FFF2-40B4-BE49-F238E27FC236}">
                <a16:creationId xmlns:a16="http://schemas.microsoft.com/office/drawing/2014/main" id="{ECD259C4-54A9-4BCA-A693-5A8F91D82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3099E6DD-0A81-4AD6-97AD-DB777418E5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4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31" name="Segnaposto testo 10">
            <a:extLst>
              <a:ext uri="{FF2B5EF4-FFF2-40B4-BE49-F238E27FC236}">
                <a16:creationId xmlns:a16="http://schemas.microsoft.com/office/drawing/2014/main" id="{01E19938-3E97-4D01-9075-1BB1AF8DDF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lang="it-IT" sz="54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testo</a:t>
            </a:r>
          </a:p>
        </p:txBody>
      </p:sp>
      <p:sp>
        <p:nvSpPr>
          <p:cNvPr id="32" name="Segnaposto testo 14">
            <a:extLst>
              <a:ext uri="{FF2B5EF4-FFF2-40B4-BE49-F238E27FC236}">
                <a16:creationId xmlns:a16="http://schemas.microsoft.com/office/drawing/2014/main" id="{FA19E736-C7E5-448A-AC90-0EB1D902C0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4C139082-0147-4871-8F86-8D4DFC57E8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4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21" name="Segnaposto piè di pagina 15">
            <a:extLst>
              <a:ext uri="{FF2B5EF4-FFF2-40B4-BE49-F238E27FC236}">
                <a16:creationId xmlns:a16="http://schemas.microsoft.com/office/drawing/2014/main" id="{97BCF052-161B-4AD4-AE2D-DED3FA964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2" name="Segnaposto numero diapositiva 16">
            <a:extLst>
              <a:ext uri="{FF2B5EF4-FFF2-40B4-BE49-F238E27FC236}">
                <a16:creationId xmlns:a16="http://schemas.microsoft.com/office/drawing/2014/main" id="{E388F47C-0B7F-4C1B-B356-52A1CB56D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3" name="Segnaposto data 14">
            <a:extLst>
              <a:ext uri="{FF2B5EF4-FFF2-40B4-BE49-F238E27FC236}">
                <a16:creationId xmlns:a16="http://schemas.microsoft.com/office/drawing/2014/main" id="{4654010E-C1FB-4195-AD8B-03A8DAE01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60807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 nostra concorre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84044BB2-E43C-47D4-AA71-04F22AA3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0F929B-B0E5-4A66-B6D7-462C68EF7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 rtlCol="0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04A0468C-03A1-433C-BEB5-89CD0787A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25" name="Segnaposto testo 14">
            <a:extLst>
              <a:ext uri="{FF2B5EF4-FFF2-40B4-BE49-F238E27FC236}">
                <a16:creationId xmlns:a16="http://schemas.microsoft.com/office/drawing/2014/main" id="{1345DEAC-8D5A-44A0-9EA3-9A2039ADD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D2839B01-8B79-4655-BADE-8F0A935193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D0AFF7FE-E069-4C57-9F9F-909B7FE43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21" name="Segnaposto piè di pagina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2" name="Segnaposto numero diapositiva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3" name="Segnaposto data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32721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 nostra concorrenz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9172C710-E0AE-4BB2-88CC-99E77C18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24C9529-8AA8-4D29-9375-C57976886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32" name="Segnaposto testo 14">
            <a:extLst>
              <a:ext uri="{FF2B5EF4-FFF2-40B4-BE49-F238E27FC236}">
                <a16:creationId xmlns:a16="http://schemas.microsoft.com/office/drawing/2014/main" id="{68E86424-D329-4314-90E5-3475B98D2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40" name="Segnaposto testo 14">
            <a:extLst>
              <a:ext uri="{FF2B5EF4-FFF2-40B4-BE49-F238E27FC236}">
                <a16:creationId xmlns:a16="http://schemas.microsoft.com/office/drawing/2014/main" id="{64DB45FF-E618-4122-91A4-A6E4F2B7FC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800" b="1" cap="all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54" name="Segnaposto testo 14">
            <a:extLst>
              <a:ext uri="{FF2B5EF4-FFF2-40B4-BE49-F238E27FC236}">
                <a16:creationId xmlns:a16="http://schemas.microsoft.com/office/drawing/2014/main" id="{9D03616C-C870-402E-9CD2-D61A8C881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600" b="1" cap="all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49" name="Segnaposto testo 14">
            <a:extLst>
              <a:ext uri="{FF2B5EF4-FFF2-40B4-BE49-F238E27FC236}">
                <a16:creationId xmlns:a16="http://schemas.microsoft.com/office/drawing/2014/main" id="{1EFBBB7D-BA85-47E3-B62F-AA1F2F44FB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38" name="Segnaposto testo 14">
            <a:extLst>
              <a:ext uri="{FF2B5EF4-FFF2-40B4-BE49-F238E27FC236}">
                <a16:creationId xmlns:a16="http://schemas.microsoft.com/office/drawing/2014/main" id="{956FCC53-780F-4831-91B6-1F8A24502C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44" name="Segnaposto testo 14">
            <a:extLst>
              <a:ext uri="{FF2B5EF4-FFF2-40B4-BE49-F238E27FC236}">
                <a16:creationId xmlns:a16="http://schemas.microsoft.com/office/drawing/2014/main" id="{5A939BCA-4047-481F-B0C2-85F9AFDD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800" b="1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42" name="Segnaposto testo 14">
            <a:extLst>
              <a:ext uri="{FF2B5EF4-FFF2-40B4-BE49-F238E27FC236}">
                <a16:creationId xmlns:a16="http://schemas.microsoft.com/office/drawing/2014/main" id="{EEACD572-F95D-4ABE-9CC6-03D3CAF89E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800" b="1" cap="all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46" name="Segnaposto testo 14">
            <a:extLst>
              <a:ext uri="{FF2B5EF4-FFF2-40B4-BE49-F238E27FC236}">
                <a16:creationId xmlns:a16="http://schemas.microsoft.com/office/drawing/2014/main" id="{F21A51C9-DB80-45BF-8C5D-A02369272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800" b="1" cap="all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34" name="Segnaposto testo 14">
            <a:extLst>
              <a:ext uri="{FF2B5EF4-FFF2-40B4-BE49-F238E27FC236}">
                <a16:creationId xmlns:a16="http://schemas.microsoft.com/office/drawing/2014/main" id="{AAF01185-D17F-4327-A264-7BA94434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0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aggiungere il nome</a:t>
            </a:r>
          </a:p>
        </p:txBody>
      </p:sp>
      <p:sp>
        <p:nvSpPr>
          <p:cNvPr id="48" name="Segnaposto testo 14">
            <a:extLst>
              <a:ext uri="{FF2B5EF4-FFF2-40B4-BE49-F238E27FC236}">
                <a16:creationId xmlns:a16="http://schemas.microsoft.com/office/drawing/2014/main" id="{0F026DA0-6868-4098-AA73-18F8CB2750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800" b="1" cap="all" spc="200" baseline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6886378-0368-485F-8D6E-3C9CB4C6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447369" y="377484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58EB2C4E-9EF3-4CC7-9BDE-ED5598CCB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689" y="209197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piè di pagina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2" name="Segnaposto numero diapositiva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3" name="Segnaposto data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79454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a di cres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EDCC43F-6D79-4D9A-A842-74287B40D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8255D77-6260-4F8F-86E3-D0AAF36F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rtlCol="0" anchor="b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8" name="Segnaposto testo 14">
            <a:extLst>
              <a:ext uri="{FF2B5EF4-FFF2-40B4-BE49-F238E27FC236}">
                <a16:creationId xmlns:a16="http://schemas.microsoft.com/office/drawing/2014/main" id="{5C91A828-665B-4FC2-950E-370DF47348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10" name="Segnaposto testo 14">
            <a:extLst>
              <a:ext uri="{FF2B5EF4-FFF2-40B4-BE49-F238E27FC236}">
                <a16:creationId xmlns:a16="http://schemas.microsoft.com/office/drawing/2014/main" id="{0BE18AA7-27E7-4763-A428-079E43A450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17" name="Segnaposto testo 14">
            <a:extLst>
              <a:ext uri="{FF2B5EF4-FFF2-40B4-BE49-F238E27FC236}">
                <a16:creationId xmlns:a16="http://schemas.microsoft.com/office/drawing/2014/main" id="{6ED488B3-3B38-4DE8-8789-E9C406DB65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19" name="Segnaposto testo 14">
            <a:extLst>
              <a:ext uri="{FF2B5EF4-FFF2-40B4-BE49-F238E27FC236}">
                <a16:creationId xmlns:a16="http://schemas.microsoft.com/office/drawing/2014/main" id="{5717E8AA-E5DC-43D1-BED9-1A8F554EB6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lang="it-IT" sz="16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Fai clic per aggiungere il nome</a:t>
            </a:r>
          </a:p>
        </p:txBody>
      </p: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83A9D178-AD0E-4E87-97B3-88B79A533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1" name="Segnaposto testo 14">
            <a:extLst>
              <a:ext uri="{FF2B5EF4-FFF2-40B4-BE49-F238E27FC236}">
                <a16:creationId xmlns:a16="http://schemas.microsoft.com/office/drawing/2014/main" id="{BF8B39EE-8EB7-4880-A9FE-9F98D23984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C74686F1-FD3B-4529-9DBC-C6E34312C5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0A8B5FF2-6B96-4FE7-A6ED-0C89D74FA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B8BB57A8-7823-42A3-BA84-96690BFFD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902A41BF-FE61-48B9-A0B1-94AAB1538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85870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41C2529C-151F-488B-A358-D60A3D552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E2EB21-CF4E-4578-820A-EACF488B1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rtlCol="0" anchor="b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0" name="Segnaposto testo 14">
            <a:extLst>
              <a:ext uri="{FF2B5EF4-FFF2-40B4-BE49-F238E27FC236}">
                <a16:creationId xmlns:a16="http://schemas.microsoft.com/office/drawing/2014/main" id="{7F450FCB-3FE4-489F-A4BA-4BF492C22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Aggiungi sottotitolo</a:t>
            </a:r>
          </a:p>
        </p:txBody>
      </p:sp>
      <p:sp>
        <p:nvSpPr>
          <p:cNvPr id="39" name="Segnaposto testo 10">
            <a:extLst>
              <a:ext uri="{FF2B5EF4-FFF2-40B4-BE49-F238E27FC236}">
                <a16:creationId xmlns:a16="http://schemas.microsoft.com/office/drawing/2014/main" id="{EB6054A1-FB6D-4599-BAA9-5A51A0FA8C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054896-ABA6-49DF-9D5D-B2E6224DD44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 rtlCol="0"/>
          <a:lstStyle>
            <a:lvl1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it-IT" noProof="0" dirty="0"/>
              <a:t>Fare clic per modificare lo stile del titolo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6" name="Segnaposto testo 14">
            <a:extLst>
              <a:ext uri="{FF2B5EF4-FFF2-40B4-BE49-F238E27FC236}">
                <a16:creationId xmlns:a16="http://schemas.microsoft.com/office/drawing/2014/main" id="{EF233E3C-C99A-4345-9504-B06740BBAB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3159" y="3186346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55" name="Segnaposto testo 14">
            <a:extLst>
              <a:ext uri="{FF2B5EF4-FFF2-40B4-BE49-F238E27FC236}">
                <a16:creationId xmlns:a16="http://schemas.microsoft.com/office/drawing/2014/main" id="{406787F7-1112-4CC9-8FD0-D3583902DE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83159" y="3699738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54" name="Segnaposto testo 14">
            <a:extLst>
              <a:ext uri="{FF2B5EF4-FFF2-40B4-BE49-F238E27FC236}">
                <a16:creationId xmlns:a16="http://schemas.microsoft.com/office/drawing/2014/main" id="{99FA8680-9A76-4984-9EF3-619FF82EF7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83159" y="4213130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53" name="Segnaposto testo 14">
            <a:extLst>
              <a:ext uri="{FF2B5EF4-FFF2-40B4-BE49-F238E27FC236}">
                <a16:creationId xmlns:a16="http://schemas.microsoft.com/office/drawing/2014/main" id="{CB4D59B1-4953-4B1A-9812-770624E09F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83159" y="4726522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52" name="Segnaposto testo 14">
            <a:extLst>
              <a:ext uri="{FF2B5EF4-FFF2-40B4-BE49-F238E27FC236}">
                <a16:creationId xmlns:a16="http://schemas.microsoft.com/office/drawing/2014/main" id="{95F87D86-6041-4E3C-BB75-D69D0BE78A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83159" y="5239913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82" name="Segnaposto testo 14">
            <a:extLst>
              <a:ext uri="{FF2B5EF4-FFF2-40B4-BE49-F238E27FC236}">
                <a16:creationId xmlns:a16="http://schemas.microsoft.com/office/drawing/2014/main" id="{634E901B-B6DE-434D-897D-F1CBD4C850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83158" y="5757105"/>
            <a:ext cx="578977" cy="366359"/>
          </a:xfrm>
          <a:prstGeom prst="rect">
            <a:avLst/>
          </a:prstGeom>
          <a:ln>
            <a:noFill/>
          </a:ln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40" name="Segnaposto testo 10">
            <a:extLst>
              <a:ext uri="{FF2B5EF4-FFF2-40B4-BE49-F238E27FC236}">
                <a16:creationId xmlns:a16="http://schemas.microsoft.com/office/drawing/2014/main" id="{5E9FFDEA-766B-48BC-B5E5-F06563BF4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4" name="Segnaposto testo 14">
            <a:extLst>
              <a:ext uri="{FF2B5EF4-FFF2-40B4-BE49-F238E27FC236}">
                <a16:creationId xmlns:a16="http://schemas.microsoft.com/office/drawing/2014/main" id="{1205833E-1296-4429-98BC-86ED5E75B7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6287" y="5930807"/>
            <a:ext cx="680833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25" name="Segnaposto testo 14">
            <a:extLst>
              <a:ext uri="{FF2B5EF4-FFF2-40B4-BE49-F238E27FC236}">
                <a16:creationId xmlns:a16="http://schemas.microsoft.com/office/drawing/2014/main" id="{4ADE2985-788D-4E06-BD6E-2DAB0780CC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3623" y="5930807"/>
            <a:ext cx="717943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FAA1F6E3-EB96-4B94-BB57-05FD3C6316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8590" y="5929991"/>
            <a:ext cx="688462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A59FA224-FF57-40F3-9DE2-A9E5663CA4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4388" y="5929991"/>
            <a:ext cx="680835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sp>
        <p:nvSpPr>
          <p:cNvPr id="28" name="Segnaposto testo 14">
            <a:extLst>
              <a:ext uri="{FF2B5EF4-FFF2-40B4-BE49-F238E27FC236}">
                <a16:creationId xmlns:a16="http://schemas.microsoft.com/office/drawing/2014/main" id="{B54D6B4E-0A06-4D7F-A784-E937A895E8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2728" y="5929991"/>
            <a:ext cx="717942" cy="553488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SMS</a:t>
            </a:r>
          </a:p>
        </p:txBody>
      </p: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CBAACD0B-92AC-4BB5-B2A1-E707BF046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93151" y="3356785"/>
            <a:ext cx="4296522" cy="2583500"/>
            <a:chOff x="6593151" y="3356785"/>
            <a:chExt cx="4296522" cy="2583500"/>
          </a:xfrm>
        </p:grpSpPr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5621DF36-2E24-4250-8EA9-A4F738405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3873977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519F31A0-FCE5-444A-9B67-BAD40A29F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33567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32EB8C64-26D1-49F5-BA35-75904015FB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59402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97ED0880-E9DE-43CA-BBF7-379FADCCAD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5417240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0ECB90AC-2E9C-4DA6-9DE3-DC040D0710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4908361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3D64C7F2-BB5D-48DC-9D4E-C23102C15F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4393627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7A55D8F5-8A01-4257-9CE6-A1B977F30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56287" y="5431011"/>
            <a:ext cx="680833" cy="50136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0F2C8F2-9655-45C9-AEF1-0F524E90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86167" y="4913817"/>
            <a:ext cx="680834" cy="101855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458165E-0BB4-4621-BC5C-EB2DDE22E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16048" y="4396625"/>
            <a:ext cx="680835" cy="153493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F4798AF-A852-4991-B42B-A74C23574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4388" y="3879433"/>
            <a:ext cx="680835" cy="205212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BCA52D7-A558-4733-BD5C-28751C99A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75270" y="3362241"/>
            <a:ext cx="680836" cy="256931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067B5EA1-9C03-415F-A792-0E81289DB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258AB827-653F-449B-8FE9-EC1E4F1C1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045230A5-30E4-4168-93C9-124C889B6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42251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ano di azione bien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Elemento grafico 119">
            <a:extLst>
              <a:ext uri="{FF2B5EF4-FFF2-40B4-BE49-F238E27FC236}">
                <a16:creationId xmlns:a16="http://schemas.microsoft.com/office/drawing/2014/main" id="{0D59F18F-5BD3-4E80-A69E-6D92DA9B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Gruppo 99">
            <a:extLst>
              <a:ext uri="{FF2B5EF4-FFF2-40B4-BE49-F238E27FC236}">
                <a16:creationId xmlns:a16="http://schemas.microsoft.com/office/drawing/2014/main" id="{79CFC79B-A403-4086-AB1A-E4F1F5A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2689356"/>
            <a:ext cx="8510121" cy="0"/>
            <a:chOff x="1504814" y="2488864"/>
            <a:chExt cx="8510121" cy="0"/>
          </a:xfrm>
        </p:grpSpPr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3993C126-30E8-42C9-97ED-B7968CE61D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diritto 80">
              <a:extLst>
                <a:ext uri="{FF2B5EF4-FFF2-40B4-BE49-F238E27FC236}">
                  <a16:creationId xmlns:a16="http://schemas.microsoft.com/office/drawing/2014/main" id="{710C08B4-5A67-4383-9733-CF6DCA952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diritto 82">
              <a:extLst>
                <a:ext uri="{FF2B5EF4-FFF2-40B4-BE49-F238E27FC236}">
                  <a16:creationId xmlns:a16="http://schemas.microsoft.com/office/drawing/2014/main" id="{9736A6D3-72B8-4ADD-83D7-F905F1EB8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diritto 84">
              <a:extLst>
                <a:ext uri="{FF2B5EF4-FFF2-40B4-BE49-F238E27FC236}">
                  <a16:creationId xmlns:a16="http://schemas.microsoft.com/office/drawing/2014/main" id="{7C048AE4-D798-4F1B-874C-F9044ECC8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diritto 86">
              <a:extLst>
                <a:ext uri="{FF2B5EF4-FFF2-40B4-BE49-F238E27FC236}">
                  <a16:creationId xmlns:a16="http://schemas.microsoft.com/office/drawing/2014/main" id="{224A7533-05E8-464C-81E3-83136E632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diritto 88">
              <a:extLst>
                <a:ext uri="{FF2B5EF4-FFF2-40B4-BE49-F238E27FC236}">
                  <a16:creationId xmlns:a16="http://schemas.microsoft.com/office/drawing/2014/main" id="{714E820A-336F-43A8-AB0D-875A28FB90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diritto 90">
              <a:extLst>
                <a:ext uri="{FF2B5EF4-FFF2-40B4-BE49-F238E27FC236}">
                  <a16:creationId xmlns:a16="http://schemas.microsoft.com/office/drawing/2014/main" id="{6D557188-FB50-4CF1-85AD-28747D97DC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diritto 92">
              <a:extLst>
                <a:ext uri="{FF2B5EF4-FFF2-40B4-BE49-F238E27FC236}">
                  <a16:creationId xmlns:a16="http://schemas.microsoft.com/office/drawing/2014/main" id="{1AF23435-A9FF-4958-AAD2-BC57F3209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diritto 94">
              <a:extLst>
                <a:ext uri="{FF2B5EF4-FFF2-40B4-BE49-F238E27FC236}">
                  <a16:creationId xmlns:a16="http://schemas.microsoft.com/office/drawing/2014/main" id="{3B538E04-AA2E-459F-8D6B-7272BF911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diritto 96">
              <a:extLst>
                <a:ext uri="{FF2B5EF4-FFF2-40B4-BE49-F238E27FC236}">
                  <a16:creationId xmlns:a16="http://schemas.microsoft.com/office/drawing/2014/main" id="{379A5921-876C-47AA-BF02-FADD423D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diritto 98">
              <a:extLst>
                <a:ext uri="{FF2B5EF4-FFF2-40B4-BE49-F238E27FC236}">
                  <a16:creationId xmlns:a16="http://schemas.microsoft.com/office/drawing/2014/main" id="{9B30A0A8-B885-4ACC-A172-7A4408F0C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3B7C7B2-16AE-4434-A8AD-0977BCB94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21" name="Segnaposto testo 14">
            <a:extLst>
              <a:ext uri="{FF2B5EF4-FFF2-40B4-BE49-F238E27FC236}">
                <a16:creationId xmlns:a16="http://schemas.microsoft.com/office/drawing/2014/main" id="{53B0593C-E961-4FCF-8FFD-E10C0FD17B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2" name="Segnaposto testo 14">
            <a:extLst>
              <a:ext uri="{FF2B5EF4-FFF2-40B4-BE49-F238E27FC236}">
                <a16:creationId xmlns:a16="http://schemas.microsoft.com/office/drawing/2014/main" id="{82A98F85-0B8A-4F76-813C-C9E7A0AD88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3" name="Segnaposto testo 14">
            <a:extLst>
              <a:ext uri="{FF2B5EF4-FFF2-40B4-BE49-F238E27FC236}">
                <a16:creationId xmlns:a16="http://schemas.microsoft.com/office/drawing/2014/main" id="{0E645547-1191-4919-804B-D1DC905F36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13" name="Segnaposto testo 14">
            <a:extLst>
              <a:ext uri="{FF2B5EF4-FFF2-40B4-BE49-F238E27FC236}">
                <a16:creationId xmlns:a16="http://schemas.microsoft.com/office/drawing/2014/main" id="{70437561-3145-4AA5-B5BF-FC2748828C0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it-IT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l'anno</a:t>
            </a:r>
          </a:p>
        </p:txBody>
      </p:sp>
      <p:sp>
        <p:nvSpPr>
          <p:cNvPr id="42" name="Segnaposto testo 14">
            <a:extLst>
              <a:ext uri="{FF2B5EF4-FFF2-40B4-BE49-F238E27FC236}">
                <a16:creationId xmlns:a16="http://schemas.microsoft.com/office/drawing/2014/main" id="{25924F20-2A98-40F8-8A1C-BF4BCDC2E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3" name="Segnaposto testo 14">
            <a:extLst>
              <a:ext uri="{FF2B5EF4-FFF2-40B4-BE49-F238E27FC236}">
                <a16:creationId xmlns:a16="http://schemas.microsoft.com/office/drawing/2014/main" id="{DFA884F6-1E9E-4CB8-B4C3-3699E85DC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4" name="Segnaposto testo 14">
            <a:extLst>
              <a:ext uri="{FF2B5EF4-FFF2-40B4-BE49-F238E27FC236}">
                <a16:creationId xmlns:a16="http://schemas.microsoft.com/office/drawing/2014/main" id="{7C52539B-C569-4941-87E7-C3EFCFA1B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5" name="Segnaposto testo 14">
            <a:extLst>
              <a:ext uri="{FF2B5EF4-FFF2-40B4-BE49-F238E27FC236}">
                <a16:creationId xmlns:a16="http://schemas.microsoft.com/office/drawing/2014/main" id="{9B18D372-BEFC-4475-B0A5-A798E6CFD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6" name="Segnaposto testo 14">
            <a:extLst>
              <a:ext uri="{FF2B5EF4-FFF2-40B4-BE49-F238E27FC236}">
                <a16:creationId xmlns:a16="http://schemas.microsoft.com/office/drawing/2014/main" id="{19FE16DC-63F2-4A3D-A743-C8480AE39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7" name="Segnaposto testo 14">
            <a:extLst>
              <a:ext uri="{FF2B5EF4-FFF2-40B4-BE49-F238E27FC236}">
                <a16:creationId xmlns:a16="http://schemas.microsoft.com/office/drawing/2014/main" id="{23422F26-58EB-43A7-A33C-2ADBC2320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8" name="Segnaposto testo 14">
            <a:extLst>
              <a:ext uri="{FF2B5EF4-FFF2-40B4-BE49-F238E27FC236}">
                <a16:creationId xmlns:a16="http://schemas.microsoft.com/office/drawing/2014/main" id="{D9B50A50-093B-4DCA-929F-AF8AB169A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9" name="Segnaposto testo 14">
            <a:extLst>
              <a:ext uri="{FF2B5EF4-FFF2-40B4-BE49-F238E27FC236}">
                <a16:creationId xmlns:a16="http://schemas.microsoft.com/office/drawing/2014/main" id="{A60753DF-99A3-4BAF-AA47-4AD0BEAEAE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50" name="Segnaposto testo 14">
            <a:extLst>
              <a:ext uri="{FF2B5EF4-FFF2-40B4-BE49-F238E27FC236}">
                <a16:creationId xmlns:a16="http://schemas.microsoft.com/office/drawing/2014/main" id="{470DC77E-070B-46BC-B95C-A323D9EEC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51" name="Segnaposto testo 14">
            <a:extLst>
              <a:ext uri="{FF2B5EF4-FFF2-40B4-BE49-F238E27FC236}">
                <a16:creationId xmlns:a16="http://schemas.microsoft.com/office/drawing/2014/main" id="{E7D1C36D-258C-4B31-95BB-6C0127AEE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52" name="Segnaposto testo 14">
            <a:extLst>
              <a:ext uri="{FF2B5EF4-FFF2-40B4-BE49-F238E27FC236}">
                <a16:creationId xmlns:a16="http://schemas.microsoft.com/office/drawing/2014/main" id="{214A7064-793B-4F30-9A33-42069EF604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53" name="Segnaposto testo 14">
            <a:extLst>
              <a:ext uri="{FF2B5EF4-FFF2-40B4-BE49-F238E27FC236}">
                <a16:creationId xmlns:a16="http://schemas.microsoft.com/office/drawing/2014/main" id="{5868F5A5-3ED0-4C78-A557-F4B94B123D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4" name="Segnaposto testo 14">
            <a:extLst>
              <a:ext uri="{FF2B5EF4-FFF2-40B4-BE49-F238E27FC236}">
                <a16:creationId xmlns:a16="http://schemas.microsoft.com/office/drawing/2014/main" id="{A727AB6E-B8DB-4DE5-BF92-3EDCA58B0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5" name="Segnaposto testo 14">
            <a:extLst>
              <a:ext uri="{FF2B5EF4-FFF2-40B4-BE49-F238E27FC236}">
                <a16:creationId xmlns:a16="http://schemas.microsoft.com/office/drawing/2014/main" id="{9E6A60C5-3054-4500-AE04-5766330FED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b="1" cap="none" spc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6" name="Segnaposto testo 14">
            <a:extLst>
              <a:ext uri="{FF2B5EF4-FFF2-40B4-BE49-F238E27FC236}">
                <a16:creationId xmlns:a16="http://schemas.microsoft.com/office/drawing/2014/main" id="{3984C0A5-C9AE-4249-8578-A0909B41B4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14" name="Segnaposto testo 14">
            <a:extLst>
              <a:ext uri="{FF2B5EF4-FFF2-40B4-BE49-F238E27FC236}">
                <a16:creationId xmlns:a16="http://schemas.microsoft.com/office/drawing/2014/main" id="{4C9A8467-48EB-4C64-8A54-0526649B91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it-IT" sz="18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l'anno</a:t>
            </a:r>
          </a:p>
        </p:txBody>
      </p:sp>
      <p:sp>
        <p:nvSpPr>
          <p:cNvPr id="66" name="Segnaposto testo 14">
            <a:extLst>
              <a:ext uri="{FF2B5EF4-FFF2-40B4-BE49-F238E27FC236}">
                <a16:creationId xmlns:a16="http://schemas.microsoft.com/office/drawing/2014/main" id="{11C267AB-B4C6-4059-B2A8-DCF715B29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67" name="Segnaposto testo 14">
            <a:extLst>
              <a:ext uri="{FF2B5EF4-FFF2-40B4-BE49-F238E27FC236}">
                <a16:creationId xmlns:a16="http://schemas.microsoft.com/office/drawing/2014/main" id="{3BF85ABF-DD16-49D4-9DD2-C35A92EAF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68" name="Segnaposto testo 14">
            <a:extLst>
              <a:ext uri="{FF2B5EF4-FFF2-40B4-BE49-F238E27FC236}">
                <a16:creationId xmlns:a16="http://schemas.microsoft.com/office/drawing/2014/main" id="{997C6187-BB2F-413C-AC7B-BBAA249AFD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69" name="Segnaposto testo 14">
            <a:extLst>
              <a:ext uri="{FF2B5EF4-FFF2-40B4-BE49-F238E27FC236}">
                <a16:creationId xmlns:a16="http://schemas.microsoft.com/office/drawing/2014/main" id="{96C1DC7A-93B1-4894-AD2D-AC636AC3D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0" name="Segnaposto testo 14">
            <a:extLst>
              <a:ext uri="{FF2B5EF4-FFF2-40B4-BE49-F238E27FC236}">
                <a16:creationId xmlns:a16="http://schemas.microsoft.com/office/drawing/2014/main" id="{872C35DC-A640-4C27-A87F-380E7440F3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1" name="Segnaposto testo 14">
            <a:extLst>
              <a:ext uri="{FF2B5EF4-FFF2-40B4-BE49-F238E27FC236}">
                <a16:creationId xmlns:a16="http://schemas.microsoft.com/office/drawing/2014/main" id="{02969206-EA35-4C29-B0EB-3FF5636A8A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2" name="Segnaposto testo 14">
            <a:extLst>
              <a:ext uri="{FF2B5EF4-FFF2-40B4-BE49-F238E27FC236}">
                <a16:creationId xmlns:a16="http://schemas.microsoft.com/office/drawing/2014/main" id="{79B642F3-327B-4AF1-85D8-5BE8BA286A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3" name="Segnaposto testo 14">
            <a:extLst>
              <a:ext uri="{FF2B5EF4-FFF2-40B4-BE49-F238E27FC236}">
                <a16:creationId xmlns:a16="http://schemas.microsoft.com/office/drawing/2014/main" id="{0D45BD78-6B19-4D6A-A164-2017ABC783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4" name="Segnaposto testo 14">
            <a:extLst>
              <a:ext uri="{FF2B5EF4-FFF2-40B4-BE49-F238E27FC236}">
                <a16:creationId xmlns:a16="http://schemas.microsoft.com/office/drawing/2014/main" id="{494676D6-C880-49A1-B83E-2D632934D6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5" name="Segnaposto testo 14">
            <a:extLst>
              <a:ext uri="{FF2B5EF4-FFF2-40B4-BE49-F238E27FC236}">
                <a16:creationId xmlns:a16="http://schemas.microsoft.com/office/drawing/2014/main" id="{0C07048D-5DEB-4348-8A16-DB77BE4909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6" name="Segnaposto testo 14">
            <a:extLst>
              <a:ext uri="{FF2B5EF4-FFF2-40B4-BE49-F238E27FC236}">
                <a16:creationId xmlns:a16="http://schemas.microsoft.com/office/drawing/2014/main" id="{DCED3D6A-EF8C-4F42-B23B-30ED2C33EA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77" name="Segnaposto testo 14">
            <a:extLst>
              <a:ext uri="{FF2B5EF4-FFF2-40B4-BE49-F238E27FC236}">
                <a16:creationId xmlns:a16="http://schemas.microsoft.com/office/drawing/2014/main" id="{E966B469-8508-4732-8A0A-58429BD0E7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97A40874-7B89-4A5D-9562-21D6994C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4391183"/>
            <a:ext cx="8510121" cy="0"/>
            <a:chOff x="1504814" y="2488864"/>
            <a:chExt cx="8510121" cy="0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32860379-5BA3-4D4F-BAC0-C7783F7552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DF221EBE-F43A-48CE-8E3D-D0777E2424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C70DFAA8-4E1B-45F7-B640-2C00AAC6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diritto 104">
              <a:extLst>
                <a:ext uri="{FF2B5EF4-FFF2-40B4-BE49-F238E27FC236}">
                  <a16:creationId xmlns:a16="http://schemas.microsoft.com/office/drawing/2014/main" id="{067A42DA-2625-4CA8-AEC6-2FBCF01A92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diritto 105">
              <a:extLst>
                <a:ext uri="{FF2B5EF4-FFF2-40B4-BE49-F238E27FC236}">
                  <a16:creationId xmlns:a16="http://schemas.microsoft.com/office/drawing/2014/main" id="{89B3F7FF-9011-4E3D-9DA2-C144F9B7A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diritto 106">
              <a:extLst>
                <a:ext uri="{FF2B5EF4-FFF2-40B4-BE49-F238E27FC236}">
                  <a16:creationId xmlns:a16="http://schemas.microsoft.com/office/drawing/2014/main" id="{30EEA406-B4BE-4A22-9879-A86700556B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diritto 107">
              <a:extLst>
                <a:ext uri="{FF2B5EF4-FFF2-40B4-BE49-F238E27FC236}">
                  <a16:creationId xmlns:a16="http://schemas.microsoft.com/office/drawing/2014/main" id="{F5F5190B-A9FA-4925-81A3-8AF19F709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diritto 108">
              <a:extLst>
                <a:ext uri="{FF2B5EF4-FFF2-40B4-BE49-F238E27FC236}">
                  <a16:creationId xmlns:a16="http://schemas.microsoft.com/office/drawing/2014/main" id="{93F58E8B-B6D9-46C2-95B1-755AD7B02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46BED819-4195-456A-8507-0CC09BDCFE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diritto 110">
              <a:extLst>
                <a:ext uri="{FF2B5EF4-FFF2-40B4-BE49-F238E27FC236}">
                  <a16:creationId xmlns:a16="http://schemas.microsoft.com/office/drawing/2014/main" id="{23541D3E-8275-4522-81E7-C83B829D83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diritto 111">
              <a:extLst>
                <a:ext uri="{FF2B5EF4-FFF2-40B4-BE49-F238E27FC236}">
                  <a16:creationId xmlns:a16="http://schemas.microsoft.com/office/drawing/2014/main" id="{6CD34DF1-D500-4560-A303-92050A8112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47D7FFC8-D319-4F8D-9F95-39BB21C0E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8DDD48EC-9DE8-4C43-881A-2597A1DDE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650B4D37-2FE8-4F27-8951-CF9D947D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169154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i finanzi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 rtlCol="0"/>
          <a:lstStyle>
            <a:lvl1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it-IT" noProof="0" dirty="0"/>
              <a:t>Fare clic per modificare lo stile del titolo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A60E8AF0-85D7-4035-8301-57B3B497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481785BD-DC42-4BBE-8C62-BCE6F0EA4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E7886D57-8CCD-43A4-AA49-E96D2EE3E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103679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ontra il nostro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6F8B9974-85ED-46AA-8617-AC54C84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6F28C4-DD1C-4E63-87E8-D76D85414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58" y="2377440"/>
            <a:ext cx="1939480" cy="2115505"/>
          </a:xfrm>
          <a:prstGeom prst="rect">
            <a:avLst/>
          </a:prstGeom>
        </p:spPr>
        <p:txBody>
          <a:bodyPr rtlCol="0" anchor="ctr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4" name="Segnaposto immagine 9">
            <a:extLst>
              <a:ext uri="{FF2B5EF4-FFF2-40B4-BE49-F238E27FC236}">
                <a16:creationId xmlns:a16="http://schemas.microsoft.com/office/drawing/2014/main" id="{3987B23C-61B9-4A48-AD36-5E284812C4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CCBD4661-3D71-432B-9308-D2D085BDD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7" name="Segnaposto immagine 9">
            <a:extLst>
              <a:ext uri="{FF2B5EF4-FFF2-40B4-BE49-F238E27FC236}">
                <a16:creationId xmlns:a16="http://schemas.microsoft.com/office/drawing/2014/main" id="{F89712B5-4C74-4247-B444-43F116D582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6" name="Segnaposto immagine 9">
            <a:extLst>
              <a:ext uri="{FF2B5EF4-FFF2-40B4-BE49-F238E27FC236}">
                <a16:creationId xmlns:a16="http://schemas.microsoft.com/office/drawing/2014/main" id="{33EE5A9D-21AC-4735-98D7-42551FA2C5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5EDBA775-4308-4BDB-B966-8167F3D0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5041" y="2486242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BDDB0B0-BDCD-459F-AF20-19E1A721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7246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9A8E9D1-9673-42D1-A573-05CDC9EF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78450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2F851C1-89A7-44A6-8617-10C435FCD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4264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5" name="Segnaposto testo 14">
            <a:extLst>
              <a:ext uri="{FF2B5EF4-FFF2-40B4-BE49-F238E27FC236}">
                <a16:creationId xmlns:a16="http://schemas.microsoft.com/office/drawing/2014/main" id="{11C9BE46-D000-4DE5-8AD9-6BFAD927A0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5773EC03-0830-4EAE-A7B0-38902833D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32E4889E-0745-4713-90D8-432A681AF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28" name="Segnaposto testo 14">
            <a:extLst>
              <a:ext uri="{FF2B5EF4-FFF2-40B4-BE49-F238E27FC236}">
                <a16:creationId xmlns:a16="http://schemas.microsoft.com/office/drawing/2014/main" id="{BFD869E7-29DA-4FEB-AB84-1C1FC3ABA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9E68119B-CDCA-4341-8772-2C5BF80B4E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31" name="Segnaposto testo 14">
            <a:extLst>
              <a:ext uri="{FF2B5EF4-FFF2-40B4-BE49-F238E27FC236}">
                <a16:creationId xmlns:a16="http://schemas.microsoft.com/office/drawing/2014/main" id="{303A31BF-223A-44A5-84FD-7281FF2E4C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32" name="Segnaposto testo 14">
            <a:extLst>
              <a:ext uri="{FF2B5EF4-FFF2-40B4-BE49-F238E27FC236}">
                <a16:creationId xmlns:a16="http://schemas.microsoft.com/office/drawing/2014/main" id="{666E1F4A-0D75-4B8E-A181-DBEB50FB1D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5EAE80D5-B799-4807-8F81-22C421823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39" name="Segnaposto piè di pagina 15">
            <a:extLst>
              <a:ext uri="{FF2B5EF4-FFF2-40B4-BE49-F238E27FC236}">
                <a16:creationId xmlns:a16="http://schemas.microsoft.com/office/drawing/2014/main" id="{6F4437FE-F08F-4311-B53A-88E2B729B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40" name="Segnaposto numero diapositiva 16">
            <a:extLst>
              <a:ext uri="{FF2B5EF4-FFF2-40B4-BE49-F238E27FC236}">
                <a16:creationId xmlns:a16="http://schemas.microsoft.com/office/drawing/2014/main" id="{D0901035-50AC-4DE0-9A34-AAA61EC10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41" name="Segnaposto data 14">
            <a:extLst>
              <a:ext uri="{FF2B5EF4-FFF2-40B4-BE49-F238E27FC236}">
                <a16:creationId xmlns:a16="http://schemas.microsoft.com/office/drawing/2014/main" id="{5FDD3145-ADE2-4744-AF2E-9C8074C85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419144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ontra il nostro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A79A51B-CC7A-4B36-B457-AF32363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019BE9-6149-434A-B185-EE743411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16" y="2375820"/>
            <a:ext cx="1939480" cy="2112264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ts val="1000"/>
              </a:spcBef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34" name="Segnaposto immagine 9">
            <a:extLst>
              <a:ext uri="{FF2B5EF4-FFF2-40B4-BE49-F238E27FC236}">
                <a16:creationId xmlns:a16="http://schemas.microsoft.com/office/drawing/2014/main" id="{18B0121B-CD0E-495B-9B36-4E88EA4A97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81" name="Segnaposto immagine 9">
            <a:extLst>
              <a:ext uri="{FF2B5EF4-FFF2-40B4-BE49-F238E27FC236}">
                <a16:creationId xmlns:a16="http://schemas.microsoft.com/office/drawing/2014/main" id="{4508E76D-2071-4546-8DF2-405B38E2E27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85" name="Segnaposto immagine 9">
            <a:extLst>
              <a:ext uri="{FF2B5EF4-FFF2-40B4-BE49-F238E27FC236}">
                <a16:creationId xmlns:a16="http://schemas.microsoft.com/office/drawing/2014/main" id="{D319C8D5-E3A6-45C8-8A64-1C1B70C90D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87" name="Segnaposto immagine 9">
            <a:extLst>
              <a:ext uri="{FF2B5EF4-FFF2-40B4-BE49-F238E27FC236}">
                <a16:creationId xmlns:a16="http://schemas.microsoft.com/office/drawing/2014/main" id="{01486F31-E79E-4E60-8749-B8036B3F0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8139AA92-1781-41FF-9168-9F70B1CD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6" y="1222122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41" name="Segnaposto testo 14">
            <a:extLst>
              <a:ext uri="{FF2B5EF4-FFF2-40B4-BE49-F238E27FC236}">
                <a16:creationId xmlns:a16="http://schemas.microsoft.com/office/drawing/2014/main" id="{5FE36F90-735E-43D7-854A-0347B80505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42" name="Segnaposto testo 14">
            <a:extLst>
              <a:ext uri="{FF2B5EF4-FFF2-40B4-BE49-F238E27FC236}">
                <a16:creationId xmlns:a16="http://schemas.microsoft.com/office/drawing/2014/main" id="{2D0125FE-7543-4B0C-8C50-D4F2949EE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43" name="Segnaposto testo 14">
            <a:extLst>
              <a:ext uri="{FF2B5EF4-FFF2-40B4-BE49-F238E27FC236}">
                <a16:creationId xmlns:a16="http://schemas.microsoft.com/office/drawing/2014/main" id="{839FFFF4-4A0D-40BD-B34D-CD03D03FBE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44" name="Segnaposto testo 14">
            <a:extLst>
              <a:ext uri="{FF2B5EF4-FFF2-40B4-BE49-F238E27FC236}">
                <a16:creationId xmlns:a16="http://schemas.microsoft.com/office/drawing/2014/main" id="{2697A53A-8491-4753-901E-02236DC0D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45" name="Segnaposto testo 14">
            <a:extLst>
              <a:ext uri="{FF2B5EF4-FFF2-40B4-BE49-F238E27FC236}">
                <a16:creationId xmlns:a16="http://schemas.microsoft.com/office/drawing/2014/main" id="{A51D26D1-89AE-43E7-8F1B-E28B18019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46" name="Segnaposto testo 14">
            <a:extLst>
              <a:ext uri="{FF2B5EF4-FFF2-40B4-BE49-F238E27FC236}">
                <a16:creationId xmlns:a16="http://schemas.microsoft.com/office/drawing/2014/main" id="{0191059F-A4F0-4F1C-8237-308B7AD3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47" name="Segnaposto testo 14">
            <a:extLst>
              <a:ext uri="{FF2B5EF4-FFF2-40B4-BE49-F238E27FC236}">
                <a16:creationId xmlns:a16="http://schemas.microsoft.com/office/drawing/2014/main" id="{CFCD3D62-2515-40AC-A8A1-F7786244B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48" name="Segnaposto testo 14">
            <a:extLst>
              <a:ext uri="{FF2B5EF4-FFF2-40B4-BE49-F238E27FC236}">
                <a16:creationId xmlns:a16="http://schemas.microsoft.com/office/drawing/2014/main" id="{96332DF1-A140-4DDE-9D59-EEF6D503A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97" name="Segnaposto immagine 9">
            <a:extLst>
              <a:ext uri="{FF2B5EF4-FFF2-40B4-BE49-F238E27FC236}">
                <a16:creationId xmlns:a16="http://schemas.microsoft.com/office/drawing/2014/main" id="{74EEDA10-EB71-4CAE-80C3-9C8B46E6D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99" name="Segnaposto immagine 9">
            <a:extLst>
              <a:ext uri="{FF2B5EF4-FFF2-40B4-BE49-F238E27FC236}">
                <a16:creationId xmlns:a16="http://schemas.microsoft.com/office/drawing/2014/main" id="{B9B031BF-4314-4A3C-B53C-3958CC4E62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01" name="Segnaposto immagine 9">
            <a:extLst>
              <a:ext uri="{FF2B5EF4-FFF2-40B4-BE49-F238E27FC236}">
                <a16:creationId xmlns:a16="http://schemas.microsoft.com/office/drawing/2014/main" id="{BC693B9A-3B30-4605-8EB8-2F155D0A4D7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103" name="Segnaposto immagine 9">
            <a:extLst>
              <a:ext uri="{FF2B5EF4-FFF2-40B4-BE49-F238E27FC236}">
                <a16:creationId xmlns:a16="http://schemas.microsoft.com/office/drawing/2014/main" id="{B4CC215D-FD31-4423-900D-14FF4F457AF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 sz="2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73" name="Segnaposto testo 14">
            <a:extLst>
              <a:ext uri="{FF2B5EF4-FFF2-40B4-BE49-F238E27FC236}">
                <a16:creationId xmlns:a16="http://schemas.microsoft.com/office/drawing/2014/main" id="{D4954E76-6CE5-4657-B73B-9875EBBEE0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74" name="Segnaposto testo 14">
            <a:extLst>
              <a:ext uri="{FF2B5EF4-FFF2-40B4-BE49-F238E27FC236}">
                <a16:creationId xmlns:a16="http://schemas.microsoft.com/office/drawing/2014/main" id="{E361B92F-F111-450A-A880-C345037923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75" name="Segnaposto testo 14">
            <a:extLst>
              <a:ext uri="{FF2B5EF4-FFF2-40B4-BE49-F238E27FC236}">
                <a16:creationId xmlns:a16="http://schemas.microsoft.com/office/drawing/2014/main" id="{375C0FEC-10E7-43EA-953F-8CB9B43D05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76" name="Segnaposto testo 14">
            <a:extLst>
              <a:ext uri="{FF2B5EF4-FFF2-40B4-BE49-F238E27FC236}">
                <a16:creationId xmlns:a16="http://schemas.microsoft.com/office/drawing/2014/main" id="{84B1D0A0-DE01-44D1-9B3D-C05DBE9FF7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77" name="Segnaposto testo 14">
            <a:extLst>
              <a:ext uri="{FF2B5EF4-FFF2-40B4-BE49-F238E27FC236}">
                <a16:creationId xmlns:a16="http://schemas.microsoft.com/office/drawing/2014/main" id="{DB6914BB-9516-4473-A02F-1A325FA7EF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78" name="Segnaposto testo 14">
            <a:extLst>
              <a:ext uri="{FF2B5EF4-FFF2-40B4-BE49-F238E27FC236}">
                <a16:creationId xmlns:a16="http://schemas.microsoft.com/office/drawing/2014/main" id="{FEE30418-F1D4-4D16-A984-FAA6CA0C74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titolo</a:t>
            </a:r>
          </a:p>
        </p:txBody>
      </p:sp>
      <p:sp>
        <p:nvSpPr>
          <p:cNvPr id="79" name="Segnaposto testo 14">
            <a:extLst>
              <a:ext uri="{FF2B5EF4-FFF2-40B4-BE49-F238E27FC236}">
                <a16:creationId xmlns:a16="http://schemas.microsoft.com/office/drawing/2014/main" id="{6D336D9D-1BA1-44AE-96D0-3ABDA2E02F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200" b="1" cap="all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Aggiungere il nome</a:t>
            </a:r>
          </a:p>
        </p:txBody>
      </p:sp>
      <p:sp>
        <p:nvSpPr>
          <p:cNvPr id="80" name="Segnaposto testo 14">
            <a:extLst>
              <a:ext uri="{FF2B5EF4-FFF2-40B4-BE49-F238E27FC236}">
                <a16:creationId xmlns:a16="http://schemas.microsoft.com/office/drawing/2014/main" id="{6CFC9B87-2AEB-414D-90C4-B7F8F4AA90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it-IT" sz="10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9DC42105-8FBF-4317-8822-399B1F79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8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86" name="Ovale 85">
            <a:extLst>
              <a:ext uri="{FF2B5EF4-FFF2-40B4-BE49-F238E27FC236}">
                <a16:creationId xmlns:a16="http://schemas.microsoft.com/office/drawing/2014/main" id="{644C80F9-E615-4699-A719-131E6201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8" y="123094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88" name="Ovale 87">
            <a:extLst>
              <a:ext uri="{FF2B5EF4-FFF2-40B4-BE49-F238E27FC236}">
                <a16:creationId xmlns:a16="http://schemas.microsoft.com/office/drawing/2014/main" id="{191882A0-07C5-40D6-9520-02882775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5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98" name="Ovale 97">
            <a:extLst>
              <a:ext uri="{FF2B5EF4-FFF2-40B4-BE49-F238E27FC236}">
                <a16:creationId xmlns:a16="http://schemas.microsoft.com/office/drawing/2014/main" id="{242E90BB-F1EA-466F-939C-623189DF3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5" y="3863030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CBBFD36F-B307-4513-ABAD-4A02FF73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7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2E69D0B1-6D57-4A70-9C3C-F3A072AA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7" y="387185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04" name="Ovale 103">
            <a:extLst>
              <a:ext uri="{FF2B5EF4-FFF2-40B4-BE49-F238E27FC236}">
                <a16:creationId xmlns:a16="http://schemas.microsoft.com/office/drawing/2014/main" id="{95C6593C-7D72-47FB-AACE-F8848EAF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4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105" name="Segnaposto piè di pagina 15">
            <a:extLst>
              <a:ext uri="{FF2B5EF4-FFF2-40B4-BE49-F238E27FC236}">
                <a16:creationId xmlns:a16="http://schemas.microsoft.com/office/drawing/2014/main" id="{75E80FB1-82CC-4144-A899-130449B1A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06" name="Segnaposto numero diapositiva 16">
            <a:extLst>
              <a:ext uri="{FF2B5EF4-FFF2-40B4-BE49-F238E27FC236}">
                <a16:creationId xmlns:a16="http://schemas.microsoft.com/office/drawing/2014/main" id="{10233900-5A86-4114-B6F5-3A0EA053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07" name="Segnaposto data 14">
            <a:extLst>
              <a:ext uri="{FF2B5EF4-FFF2-40B4-BE49-F238E27FC236}">
                <a16:creationId xmlns:a16="http://schemas.microsoft.com/office/drawing/2014/main" id="{FD1BC0B7-CAA7-4673-9A20-4EFEDC54F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180233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zia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Elemento grafico 49">
            <a:extLst>
              <a:ext uri="{FF2B5EF4-FFF2-40B4-BE49-F238E27FC236}">
                <a16:creationId xmlns:a16="http://schemas.microsoft.com/office/drawing/2014/main" id="{17DE9787-F8D7-4BBC-B3C0-144EEF47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B7F666A-7AF7-4FC6-99DD-E06ED83C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 rtlCol="0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45" name="Segnaposto testo 10">
            <a:extLst>
              <a:ext uri="{FF2B5EF4-FFF2-40B4-BE49-F238E27FC236}">
                <a16:creationId xmlns:a16="http://schemas.microsoft.com/office/drawing/2014/main" id="{F2A51B67-A536-47ED-9C35-D2A4CF0434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4000" b="1" cap="all" spc="4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49" name="Segnaposto testo 10">
            <a:extLst>
              <a:ext uri="{FF2B5EF4-FFF2-40B4-BE49-F238E27FC236}">
                <a16:creationId xmlns:a16="http://schemas.microsoft.com/office/drawing/2014/main" id="{22B9C39F-D011-4AC3-A4D5-F61A1CB36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cap="all" spc="4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47" name="Segnaposto testo 10">
            <a:extLst>
              <a:ext uri="{FF2B5EF4-FFF2-40B4-BE49-F238E27FC236}">
                <a16:creationId xmlns:a16="http://schemas.microsoft.com/office/drawing/2014/main" id="{4ACDF114-02BD-4A37-9BE7-AA8094B7CD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48" name="Segnaposto testo 10">
            <a:extLst>
              <a:ext uri="{FF2B5EF4-FFF2-40B4-BE49-F238E27FC236}">
                <a16:creationId xmlns:a16="http://schemas.microsoft.com/office/drawing/2014/main" id="{E3852728-C736-414F-BEC0-31AB3A704D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cap="all" spc="4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37" name="Segnaposto testo 14">
            <a:extLst>
              <a:ext uri="{FF2B5EF4-FFF2-40B4-BE49-F238E27FC236}">
                <a16:creationId xmlns:a16="http://schemas.microsoft.com/office/drawing/2014/main" id="{6B731840-A0DA-423D-9AD1-D542C17BA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600" b="1" cap="none" spc="200" baseline="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38" name="Segnaposto testo 14">
            <a:extLst>
              <a:ext uri="{FF2B5EF4-FFF2-40B4-BE49-F238E27FC236}">
                <a16:creationId xmlns:a16="http://schemas.microsoft.com/office/drawing/2014/main" id="{1E47A2D3-1E75-488B-A7B8-CB951C8C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9" name="Segnaposto testo 14">
            <a:extLst>
              <a:ext uri="{FF2B5EF4-FFF2-40B4-BE49-F238E27FC236}">
                <a16:creationId xmlns:a16="http://schemas.microsoft.com/office/drawing/2014/main" id="{2D6ADA9B-155A-4D54-8FCB-993ADEDA7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600" b="1" cap="none" spc="200" baseline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40" name="Segnaposto testo 14">
            <a:extLst>
              <a:ext uri="{FF2B5EF4-FFF2-40B4-BE49-F238E27FC236}">
                <a16:creationId xmlns:a16="http://schemas.microsoft.com/office/drawing/2014/main" id="{EF3CF6C8-7D4D-4E50-B616-0431BD4830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1" name="Segnaposto testo 14">
            <a:extLst>
              <a:ext uri="{FF2B5EF4-FFF2-40B4-BE49-F238E27FC236}">
                <a16:creationId xmlns:a16="http://schemas.microsoft.com/office/drawing/2014/main" id="{1CDF49FC-54E3-44AE-A97C-193A25AD6C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600" b="1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42" name="Segnaposto testo 14">
            <a:extLst>
              <a:ext uri="{FF2B5EF4-FFF2-40B4-BE49-F238E27FC236}">
                <a16:creationId xmlns:a16="http://schemas.microsoft.com/office/drawing/2014/main" id="{742DE5D9-5D04-4F7F-9F34-704818185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3" name="Segnaposto testo 14">
            <a:extLst>
              <a:ext uri="{FF2B5EF4-FFF2-40B4-BE49-F238E27FC236}">
                <a16:creationId xmlns:a16="http://schemas.microsoft.com/office/drawing/2014/main" id="{5F0B8140-B940-4531-9562-8D79015D9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600" b="1" cap="none" spc="200" baseline="0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44" name="Segnaposto testo 14">
            <a:extLst>
              <a:ext uri="{FF2B5EF4-FFF2-40B4-BE49-F238E27FC236}">
                <a16:creationId xmlns:a16="http://schemas.microsoft.com/office/drawing/2014/main" id="{849CC034-065E-48F0-985D-B80C152002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lang="it-IT" sz="12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8035ED58-36EB-4147-BCAF-919ADD4DD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7D46932B-0FD6-4226-B251-4B815461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56763F7F-D8C0-4AC6-96D0-C445984C5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7382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 sia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>
              <a:latin typeface="Calibri Light" panose="020F03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it-IT"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0" name="Segnaposto immagine 29">
            <a:extLst>
              <a:ext uri="{FF2B5EF4-FFF2-40B4-BE49-F238E27FC236}">
                <a16:creationId xmlns:a16="http://schemas.microsoft.com/office/drawing/2014/main" id="{73A2FF74-415E-49BB-B2ED-E04C7B50BD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 rtlCol="0"/>
          <a:lstStyle>
            <a:lvl1pPr marL="0" indent="0" algn="ctr">
              <a:buFont typeface="+mj-lt"/>
              <a:buNone/>
              <a:defRPr lang="it-IT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it-IT" noProof="0" dirty="0"/>
              <a:t>Fai clic per aggiungere una foto</a:t>
            </a:r>
          </a:p>
        </p:txBody>
      </p:sp>
      <p:sp>
        <p:nvSpPr>
          <p:cNvPr id="20" name="Segnaposto piè di pagina 15">
            <a:extLst>
              <a:ext uri="{FF2B5EF4-FFF2-40B4-BE49-F238E27FC236}">
                <a16:creationId xmlns:a16="http://schemas.microsoft.com/office/drawing/2014/main" id="{1847553A-14C8-45EB-88C7-05CE63B7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1" name="Segnaposto numero diapositiva 16">
            <a:extLst>
              <a:ext uri="{FF2B5EF4-FFF2-40B4-BE49-F238E27FC236}">
                <a16:creationId xmlns:a16="http://schemas.microsoft.com/office/drawing/2014/main" id="{E7FABA93-7D08-4CFE-B3A8-D44B1A0F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2" name="Segnaposto data 14">
            <a:extLst>
              <a:ext uri="{FF2B5EF4-FFF2-40B4-BE49-F238E27FC236}">
                <a16:creationId xmlns:a16="http://schemas.microsoft.com/office/drawing/2014/main" id="{FBD26C03-0B97-464A-A39C-A1F339DBA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2609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03BA4599-9856-44E7-A2B6-2354614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A7B14DA-64F0-4FA7-9A51-F4DB18154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7" name="Segnaposto testo 14">
            <a:extLst>
              <a:ext uri="{FF2B5EF4-FFF2-40B4-BE49-F238E27FC236}">
                <a16:creationId xmlns:a16="http://schemas.microsoft.com/office/drawing/2014/main" id="{DC4C8188-3DF6-4730-A43A-B789F03449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3" name="Segnaposto piè di pagina 15">
            <a:extLst>
              <a:ext uri="{FF2B5EF4-FFF2-40B4-BE49-F238E27FC236}">
                <a16:creationId xmlns:a16="http://schemas.microsoft.com/office/drawing/2014/main" id="{E06D1BDE-6908-49BA-9900-53DFFF4B1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4" name="Segnaposto numero diapositiva 16">
            <a:extLst>
              <a:ext uri="{FF2B5EF4-FFF2-40B4-BE49-F238E27FC236}">
                <a16:creationId xmlns:a16="http://schemas.microsoft.com/office/drawing/2014/main" id="{1C3470F5-DE33-49A4-AE82-D8EA10A4F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63DCFC99-67D1-468A-8498-B3C1C90B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183440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rtlCol="0" anchor="b"/>
          <a:lstStyle>
            <a:lvl1pPr algn="ctr">
              <a:defRPr lang="it-IT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0" name="Segnaposto testo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sottotitolo</a:t>
            </a:r>
          </a:p>
        </p:txBody>
      </p:sp>
      <p:sp>
        <p:nvSpPr>
          <p:cNvPr id="12" name="Segnaposto piè di pagina 15">
            <a:extLst>
              <a:ext uri="{FF2B5EF4-FFF2-40B4-BE49-F238E27FC236}">
                <a16:creationId xmlns:a16="http://schemas.microsoft.com/office/drawing/2014/main" id="{CC2E4653-FDDE-4AC5-A23D-4269479A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C3F5CE00-2FB1-4930-8D2C-DB4DFDB2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4" name="Segnaposto data 14">
            <a:extLst>
              <a:ext uri="{FF2B5EF4-FFF2-40B4-BE49-F238E27FC236}">
                <a16:creationId xmlns:a16="http://schemas.microsoft.com/office/drawing/2014/main" id="{2CEBC169-C2E2-4153-8A08-6B982C0D5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79888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9" name="Segnaposto testo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41" name="Segnaposto piè di pagina 15">
            <a:extLst>
              <a:ext uri="{FF2B5EF4-FFF2-40B4-BE49-F238E27FC236}">
                <a16:creationId xmlns:a16="http://schemas.microsoft.com/office/drawing/2014/main" id="{B2A74AF7-DFFE-4795-8CF0-8C90F6C3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42" name="Segnaposto numero diapositiva 16">
            <a:extLst>
              <a:ext uri="{FF2B5EF4-FFF2-40B4-BE49-F238E27FC236}">
                <a16:creationId xmlns:a16="http://schemas.microsoft.com/office/drawing/2014/main" id="{13F4D90B-645E-4CFF-8AA0-91C269845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43" name="Segnaposto data 14">
            <a:extLst>
              <a:ext uri="{FF2B5EF4-FFF2-40B4-BE49-F238E27FC236}">
                <a16:creationId xmlns:a16="http://schemas.microsoft.com/office/drawing/2014/main" id="{21EA3114-5B31-47ED-9AB6-EE59E58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07414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 rtlCol="0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6" name="Segnaposto testo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2" name="Segnaposto testo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8" name="Segnaposto testo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29" name="Segnaposto testo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34" name="Segnaposto testo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30" name="Segnaposto testo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0" name="Segnaposto piè di pagina 15">
            <a:extLst>
              <a:ext uri="{FF2B5EF4-FFF2-40B4-BE49-F238E27FC236}">
                <a16:creationId xmlns:a16="http://schemas.microsoft.com/office/drawing/2014/main" id="{AB492A3E-766F-42FE-A5F7-88807B595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1" name="Segnaposto numero diapositiva 16">
            <a:extLst>
              <a:ext uri="{FF2B5EF4-FFF2-40B4-BE49-F238E27FC236}">
                <a16:creationId xmlns:a16="http://schemas.microsoft.com/office/drawing/2014/main" id="{784AE79C-95F2-4A84-B62A-95B076FB0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2" name="Segnaposto data 14">
            <a:extLst>
              <a:ext uri="{FF2B5EF4-FFF2-40B4-BE49-F238E27FC236}">
                <a16:creationId xmlns:a16="http://schemas.microsoft.com/office/drawing/2014/main" id="{1C2E5CE3-E252-4255-BF5E-8B4F1F3A1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36" name="Segnaposto immagine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37" name="Segnaposto immagine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38" name="Segnaposto immagine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913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 del prod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4076C2D-3CFB-4EFB-8012-9F6E6533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1D3A9EE-57EE-476A-A657-3A401981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 rtlCol="0"/>
          <a:lstStyle>
            <a:lvl1pPr algn="l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2A0CB777-EF14-4BA6-A19D-697B165B1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32" name="Segnaposto testo 14">
            <a:extLst>
              <a:ext uri="{FF2B5EF4-FFF2-40B4-BE49-F238E27FC236}">
                <a16:creationId xmlns:a16="http://schemas.microsoft.com/office/drawing/2014/main" id="{0053894D-FD48-4BB5-84D8-2EE54EC8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58" name="Segnaposto testo 14">
            <a:extLst>
              <a:ext uri="{FF2B5EF4-FFF2-40B4-BE49-F238E27FC236}">
                <a16:creationId xmlns:a16="http://schemas.microsoft.com/office/drawing/2014/main" id="{32A7FBEC-71F7-4A1F-82A1-C7FBFE0518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57" name="Segnaposto testo 14">
            <a:extLst>
              <a:ext uri="{FF2B5EF4-FFF2-40B4-BE49-F238E27FC236}">
                <a16:creationId xmlns:a16="http://schemas.microsoft.com/office/drawing/2014/main" id="{00EDBC93-E454-47AD-B9C9-E7CCE8DE6B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64" name="Segnaposto testo 14">
            <a:extLst>
              <a:ext uri="{FF2B5EF4-FFF2-40B4-BE49-F238E27FC236}">
                <a16:creationId xmlns:a16="http://schemas.microsoft.com/office/drawing/2014/main" id="{E792D94E-72D4-43F1-8063-14A3F6270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63" name="Segnaposto testo 14">
            <a:extLst>
              <a:ext uri="{FF2B5EF4-FFF2-40B4-BE49-F238E27FC236}">
                <a16:creationId xmlns:a16="http://schemas.microsoft.com/office/drawing/2014/main" id="{C18EBA8F-5A95-4501-A602-A9889F0CE3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67" name="Segnaposto testo 14">
            <a:extLst>
              <a:ext uri="{FF2B5EF4-FFF2-40B4-BE49-F238E27FC236}">
                <a16:creationId xmlns:a16="http://schemas.microsoft.com/office/drawing/2014/main" id="{AF03D6DF-70BB-4EC0-B7BF-94BB780FD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66" name="Segnaposto testo 14">
            <a:extLst>
              <a:ext uri="{FF2B5EF4-FFF2-40B4-BE49-F238E27FC236}">
                <a16:creationId xmlns:a16="http://schemas.microsoft.com/office/drawing/2014/main" id="{A21FAF3A-556C-4A61-B1C4-E6FB98BE40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2" name="Segnaposto piè di pagina 15">
            <a:extLst>
              <a:ext uri="{FF2B5EF4-FFF2-40B4-BE49-F238E27FC236}">
                <a16:creationId xmlns:a16="http://schemas.microsoft.com/office/drawing/2014/main" id="{54442D89-5EE7-4BC5-A35D-B0F93DD3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3" name="Segnaposto numero diapositiva 16">
            <a:extLst>
              <a:ext uri="{FF2B5EF4-FFF2-40B4-BE49-F238E27FC236}">
                <a16:creationId xmlns:a16="http://schemas.microsoft.com/office/drawing/2014/main" id="{DC13E404-DE29-4300-A8D5-25F34585A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4" name="Segnaposto data 14">
            <a:extLst>
              <a:ext uri="{FF2B5EF4-FFF2-40B4-BE49-F238E27FC236}">
                <a16:creationId xmlns:a16="http://schemas.microsoft.com/office/drawing/2014/main" id="{1EAC24B5-8E72-46CA-9A6A-4A6D6EA2C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C1F11D19-3D38-460E-A8AF-F6A30642EC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21" name="Segnaposto immagine 4">
            <a:extLst>
              <a:ext uri="{FF2B5EF4-FFF2-40B4-BE49-F238E27FC236}">
                <a16:creationId xmlns:a16="http://schemas.microsoft.com/office/drawing/2014/main" id="{F915DDB2-3A13-4240-8ECB-677499946C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25" name="Segnaposto immagine 4">
            <a:extLst>
              <a:ext uri="{FF2B5EF4-FFF2-40B4-BE49-F238E27FC236}">
                <a16:creationId xmlns:a16="http://schemas.microsoft.com/office/drawing/2014/main" id="{E9059CA0-144F-4780-BA0D-005B827AAEC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26" name="Segnaposto immagine 4">
            <a:extLst>
              <a:ext uri="{FF2B5EF4-FFF2-40B4-BE49-F238E27FC236}">
                <a16:creationId xmlns:a16="http://schemas.microsoft.com/office/drawing/2014/main" id="{B770164C-988C-4217-B0E9-7D0DC17C8B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it-IT" sz="105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4132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ntaggi del prod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ED540A63-9BB9-478A-BE65-7A901018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67FB1D5-16C4-4AAC-9E31-560F596F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27" name="Segnaposto testo 14">
            <a:extLst>
              <a:ext uri="{FF2B5EF4-FFF2-40B4-BE49-F238E27FC236}">
                <a16:creationId xmlns:a16="http://schemas.microsoft.com/office/drawing/2014/main" id="{C269BEF2-E65B-4046-B8D1-1E5DC6D582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lang="it-IT" sz="1800" cap="none" spc="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8" name="Segnaposto piè di pagina 15">
            <a:extLst>
              <a:ext uri="{FF2B5EF4-FFF2-40B4-BE49-F238E27FC236}">
                <a16:creationId xmlns:a16="http://schemas.microsoft.com/office/drawing/2014/main" id="{D89CE923-C669-4E0E-8161-BB328133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9" name="Segnaposto numero diapositiva 16">
            <a:extLst>
              <a:ext uri="{FF2B5EF4-FFF2-40B4-BE49-F238E27FC236}">
                <a16:creationId xmlns:a16="http://schemas.microsoft.com/office/drawing/2014/main" id="{C820EE41-4997-4CD3-B951-56ECA8842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0" name="Segnaposto data 14">
            <a:extLst>
              <a:ext uri="{FF2B5EF4-FFF2-40B4-BE49-F238E27FC236}">
                <a16:creationId xmlns:a16="http://schemas.microsoft.com/office/drawing/2014/main" id="{A2A3BC0C-B522-4DA2-BBC0-AC180D8B2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31913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 rtlCol="0"/>
          <a:lstStyle>
            <a:lvl1pPr algn="ctr">
              <a:defRPr lang="it-IT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425054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lo di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490FC0B-50EB-42D6-A2A5-E02EE642E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5">
            <a:extLst>
              <a:ext uri="{FF2B5EF4-FFF2-40B4-BE49-F238E27FC236}">
                <a16:creationId xmlns:a16="http://schemas.microsoft.com/office/drawing/2014/main" id="{04AFCE56-D794-4638-A3EC-63DCFB4B6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 rtlCol="0"/>
          <a:lstStyle>
            <a:lvl1pPr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0" name="Segnaposto testo 14">
            <a:extLst>
              <a:ext uri="{FF2B5EF4-FFF2-40B4-BE49-F238E27FC236}">
                <a16:creationId xmlns:a16="http://schemas.microsoft.com/office/drawing/2014/main" id="{318D6597-136D-4434-B628-D387BBEEC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1" name="Segnaposto testo 14">
            <a:extLst>
              <a:ext uri="{FF2B5EF4-FFF2-40B4-BE49-F238E27FC236}">
                <a16:creationId xmlns:a16="http://schemas.microsoft.com/office/drawing/2014/main" id="{0691DF94-6587-4325-9C04-970034F1A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2" name="Segnaposto testo 14">
            <a:extLst>
              <a:ext uri="{FF2B5EF4-FFF2-40B4-BE49-F238E27FC236}">
                <a16:creationId xmlns:a16="http://schemas.microsoft.com/office/drawing/2014/main" id="{A3CE4E75-7868-44AD-9AF2-753E07BE7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8A9FE9C2-0801-4D41-A54B-E00BC7AB7C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14" name="Segnaposto testo 14">
            <a:extLst>
              <a:ext uri="{FF2B5EF4-FFF2-40B4-BE49-F238E27FC236}">
                <a16:creationId xmlns:a16="http://schemas.microsoft.com/office/drawing/2014/main" id="{632FBCC2-2CDB-448A-AA61-8D9949522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it-IT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F6A4D9D-1690-4C0A-9F62-1FE93C014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Fare clic per inserire il testo</a:t>
            </a:r>
          </a:p>
        </p:txBody>
      </p:sp>
      <p:sp>
        <p:nvSpPr>
          <p:cNvPr id="20" name="Segnaposto piè di pagina 15">
            <a:extLst>
              <a:ext uri="{FF2B5EF4-FFF2-40B4-BE49-F238E27FC236}">
                <a16:creationId xmlns:a16="http://schemas.microsoft.com/office/drawing/2014/main" id="{48863DDD-C3CC-439D-B738-34F6E8960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1" name="Segnaposto numero diapositiva 16">
            <a:extLst>
              <a:ext uri="{FF2B5EF4-FFF2-40B4-BE49-F238E27FC236}">
                <a16:creationId xmlns:a16="http://schemas.microsoft.com/office/drawing/2014/main" id="{A4788388-29C8-4E9F-BF82-A1648088A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2" name="Segnaposto data 14">
            <a:extLst>
              <a:ext uri="{FF2B5EF4-FFF2-40B4-BE49-F238E27FC236}">
                <a16:creationId xmlns:a16="http://schemas.microsoft.com/office/drawing/2014/main" id="{5E6E1CB5-0E5F-4B44-8044-4010565F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238528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 delle opportunità di merc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E96CB8F-A88F-40C3-A65B-8C33A16A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086E70-8E77-436D-93CE-4BCD3EC94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 rtlCol="0"/>
          <a:lstStyle>
            <a:lvl1pPr algn="ctr">
              <a:defRPr lang="it-IT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it-IT" noProof="0" dirty="0"/>
              <a:t>Fare clic per inserire il titolo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C95B0D27-123C-4F09-AEDC-7874964B77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it-IT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F3772143-8573-4FED-977E-651FC59C16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:a16="http://schemas.microsoft.com/office/drawing/2014/main" id="{4FD80858-A8CA-496F-8CC0-5ACDBE6511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it-IT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33" name="Segnaposto testo 14">
            <a:extLst>
              <a:ext uri="{FF2B5EF4-FFF2-40B4-BE49-F238E27FC236}">
                <a16:creationId xmlns:a16="http://schemas.microsoft.com/office/drawing/2014/main" id="{2B840B1F-9319-4653-84C5-FF1FDC5E9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27" name="Segnaposto testo 10">
            <a:extLst>
              <a:ext uri="{FF2B5EF4-FFF2-40B4-BE49-F238E27FC236}">
                <a16:creationId xmlns:a16="http://schemas.microsoft.com/office/drawing/2014/main" id="{0882E4D8-D2AA-4EA0-BBCE-50334E8D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lang="it-IT" sz="5400" b="1" kern="0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it-IT" noProof="0" dirty="0"/>
              <a:t>Aggiungi il titolo</a:t>
            </a:r>
          </a:p>
        </p:txBody>
      </p:sp>
      <p:sp>
        <p:nvSpPr>
          <p:cNvPr id="36" name="Segnaposto testo 14">
            <a:extLst>
              <a:ext uri="{FF2B5EF4-FFF2-40B4-BE49-F238E27FC236}">
                <a16:creationId xmlns:a16="http://schemas.microsoft.com/office/drawing/2014/main" id="{97EFBCD4-F812-493F-895A-3449020A0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lang="it-IT" sz="1400" cap="none" spc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it-IT" noProof="0" dirty="0"/>
              <a:t>Inserire il testo qui</a:t>
            </a:r>
          </a:p>
        </p:txBody>
      </p:sp>
      <p:sp>
        <p:nvSpPr>
          <p:cNvPr id="20" name="Segnaposto piè di pagina 15">
            <a:extLst>
              <a:ext uri="{FF2B5EF4-FFF2-40B4-BE49-F238E27FC236}">
                <a16:creationId xmlns:a16="http://schemas.microsoft.com/office/drawing/2014/main" id="{698D43C2-06AB-4549-BCD0-CBDCA0653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21" name="Segnaposto numero diapositiva 16">
            <a:extLst>
              <a:ext uri="{FF2B5EF4-FFF2-40B4-BE49-F238E27FC236}">
                <a16:creationId xmlns:a16="http://schemas.microsoft.com/office/drawing/2014/main" id="{7B2AB1D3-DFF0-43A8-BDE0-52FB314E0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22" name="Segnaposto data 14">
            <a:extLst>
              <a:ext uri="{FF2B5EF4-FFF2-40B4-BE49-F238E27FC236}">
                <a16:creationId xmlns:a16="http://schemas.microsoft.com/office/drawing/2014/main" id="{28A81ABF-135E-483F-9992-6F79C2F55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 dirty="0"/>
              <a:t>21 maggio 20XX</a:t>
            </a:r>
          </a:p>
        </p:txBody>
      </p:sp>
    </p:spTree>
    <p:extLst>
      <p:ext uri="{BB962C8B-B14F-4D97-AF65-F5344CB8AC3E}">
        <p14:creationId xmlns:p14="http://schemas.microsoft.com/office/powerpoint/2010/main" val="307876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15">
            <a:extLst>
              <a:ext uri="{FF2B5EF4-FFF2-40B4-BE49-F238E27FC236}">
                <a16:creationId xmlns:a16="http://schemas.microsoft.com/office/drawing/2014/main" id="{710F293A-37AC-4A72-A56D-2A65F8EA2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9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/>
              <a:t>TITOLO PRESENTAZIONE</a:t>
            </a:r>
            <a:endParaRPr lang="it-IT" b="1" dirty="0"/>
          </a:p>
        </p:txBody>
      </p:sp>
      <p:sp>
        <p:nvSpPr>
          <p:cNvPr id="14" name="Segnaposto numero diapositiva 16">
            <a:extLst>
              <a:ext uri="{FF2B5EF4-FFF2-40B4-BE49-F238E27FC236}">
                <a16:creationId xmlns:a16="http://schemas.microsoft.com/office/drawing/2014/main" id="{EE0BB053-ED5B-47E1-ABB2-815094654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it-IT" sz="16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‹N›</a:t>
            </a:fld>
            <a:endParaRPr lang="it-IT" dirty="0"/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790B7F12-A295-4495-AE4A-7640863C8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it-IT" sz="900" b="1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it-IT"/>
            </a:pPr>
            <a:r>
              <a:rPr lang="it-IT" cap="all"/>
              <a:t>21 maggio 20XX</a:t>
            </a:r>
            <a:endParaRPr lang="it-IT" b="1" cap="all" dirty="0"/>
          </a:p>
        </p:txBody>
      </p:sp>
    </p:spTree>
    <p:extLst>
      <p:ext uri="{BB962C8B-B14F-4D97-AF65-F5344CB8AC3E}">
        <p14:creationId xmlns:p14="http://schemas.microsoft.com/office/powerpoint/2010/main" val="13223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8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1.xml" /><Relationship Id="rId4" Type="http://schemas.openxmlformats.org/officeDocument/2006/relationships/chart" Target="../charts/chart1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3.xml" /><Relationship Id="rId4" Type="http://schemas.openxmlformats.org/officeDocument/2006/relationships/chart" Target="../charts/char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8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6.xml" /><Relationship Id="rId4" Type="http://schemas.openxmlformats.org/officeDocument/2006/relationships/chart" Target="../charts/chart1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chart" Target="../charts/chart17.xml" /><Relationship Id="rId1" Type="http://schemas.openxmlformats.org/officeDocument/2006/relationships/slideLayout" Target="../slideLayouts/slideLayout1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0.xml" /><Relationship Id="rId4" Type="http://schemas.openxmlformats.org/officeDocument/2006/relationships/chart" Target="../charts/chart18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Relationship Id="rId4" Type="http://schemas.openxmlformats.org/officeDocument/2006/relationships/chart" Target="../charts/char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Relationship Id="rId4" Type="http://schemas.openxmlformats.org/officeDocument/2006/relationships/chart" Target="../charts/chart2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chart" Target="../charts/chart23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chart" Target="../charts/chart24.xml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chart" Target="../charts/chart2.xml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Relationship Id="rId4" Type="http://schemas.openxmlformats.org/officeDocument/2006/relationships/chart" Target="../charts/chart3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chart" Target="../charts/chart4.xml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chart" Target="../charts/char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chart" Target="../charts/chart7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3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36028" y="3273488"/>
            <a:ext cx="5574307" cy="1384995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0000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MONITORAGGIO PROVE PARALLELE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APPRENDIMENTI 1° QUADRIMESTRE</a:t>
            </a:r>
            <a:b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SCUOLA PRIMARIA </a:t>
            </a:r>
            <a:b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A.S 2023/2024</a:t>
            </a:r>
            <a:b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3" y="378020"/>
            <a:ext cx="323999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14" y="4506605"/>
            <a:ext cx="166370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86" y="4658483"/>
            <a:ext cx="1668628" cy="17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4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10</a:t>
            </a:fld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2" y="154085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979623"/>
              </p:ext>
            </p:extLst>
          </p:nvPr>
        </p:nvGraphicFramePr>
        <p:xfrm>
          <a:off x="2810847" y="2883159"/>
          <a:ext cx="6864997" cy="2522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435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44" y="144754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57815"/>
              </p:ext>
            </p:extLst>
          </p:nvPr>
        </p:nvGraphicFramePr>
        <p:xfrm>
          <a:off x="3841944" y="3396342"/>
          <a:ext cx="7352522" cy="2393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332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1" y="489987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521054"/>
              </p:ext>
            </p:extLst>
          </p:nvPr>
        </p:nvGraphicFramePr>
        <p:xfrm>
          <a:off x="3088433" y="2915687"/>
          <a:ext cx="6885991" cy="280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633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6" y="704591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729189"/>
              </p:ext>
            </p:extLst>
          </p:nvPr>
        </p:nvGraphicFramePr>
        <p:xfrm>
          <a:off x="3312366" y="2917177"/>
          <a:ext cx="6624736" cy="262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448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5" y="210069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83949"/>
              </p:ext>
            </p:extLst>
          </p:nvPr>
        </p:nvGraphicFramePr>
        <p:xfrm>
          <a:off x="3482748" y="3004457"/>
          <a:ext cx="7172811" cy="280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159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4" y="835220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872807"/>
              </p:ext>
            </p:extLst>
          </p:nvPr>
        </p:nvGraphicFramePr>
        <p:xfrm>
          <a:off x="3710377" y="3079101"/>
          <a:ext cx="6777231" cy="241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14" y="5047602"/>
            <a:ext cx="166370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06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7" y="919195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855370"/>
              </p:ext>
            </p:extLst>
          </p:nvPr>
        </p:nvGraphicFramePr>
        <p:xfrm>
          <a:off x="3368352" y="3536302"/>
          <a:ext cx="6876660" cy="225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383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31">
            <a:extLst>
              <a:ext uri="{FF2B5EF4-FFF2-40B4-BE49-F238E27FC236}">
                <a16:creationId xmlns:a16="http://schemas.microsoft.com/office/drawing/2014/main" id="{EB3167CB-A6C4-4DEF-86D2-0EE698CF0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TITOLO PRESENTAZIONE</a:t>
            </a:r>
          </a:p>
        </p:txBody>
      </p:sp>
      <p:sp>
        <p:nvSpPr>
          <p:cNvPr id="33" name="Segnaposto numero diapositiva 32">
            <a:extLst>
              <a:ext uri="{FF2B5EF4-FFF2-40B4-BE49-F238E27FC236}">
                <a16:creationId xmlns:a16="http://schemas.microsoft.com/office/drawing/2014/main" id="{705E33BA-D532-4BFC-985F-6257C8C9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8D1FC6F8-0BCD-47E9-9C64-690771D9C143}" type="slidenum">
              <a:rPr lang="it-IT" smtClean="0"/>
              <a:pPr rtl="0"/>
              <a:t>17</a:t>
            </a:fld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4" y="163416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070243"/>
              </p:ext>
            </p:extLst>
          </p:nvPr>
        </p:nvGraphicFramePr>
        <p:xfrm>
          <a:off x="2418960" y="3191069"/>
          <a:ext cx="7004957" cy="280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759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18</a:t>
            </a:fld>
            <a:endParaRPr lang="it-IT" dirty="0"/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405777"/>
              </p:ext>
            </p:extLst>
          </p:nvPr>
        </p:nvGraphicFramePr>
        <p:xfrm>
          <a:off x="1834850" y="3069770"/>
          <a:ext cx="7001240" cy="2391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7" y="116762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6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4" y="1152460"/>
            <a:ext cx="2663825" cy="200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570611"/>
              </p:ext>
            </p:extLst>
          </p:nvPr>
        </p:nvGraphicFramePr>
        <p:xfrm>
          <a:off x="5393093" y="1537284"/>
          <a:ext cx="6363477" cy="230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603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56" y="312705"/>
            <a:ext cx="2663825" cy="210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138727"/>
              </p:ext>
            </p:extLst>
          </p:nvPr>
        </p:nvGraphicFramePr>
        <p:xfrm>
          <a:off x="4126561" y="2326675"/>
          <a:ext cx="7004860" cy="310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8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8" y="779235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293416"/>
              </p:ext>
            </p:extLst>
          </p:nvPr>
        </p:nvGraphicFramePr>
        <p:xfrm>
          <a:off x="3461657" y="2945169"/>
          <a:ext cx="7548465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230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44" y="424672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958406"/>
              </p:ext>
            </p:extLst>
          </p:nvPr>
        </p:nvGraphicFramePr>
        <p:xfrm>
          <a:off x="5284236" y="3377682"/>
          <a:ext cx="5529944" cy="230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70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0" y="1805605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343003"/>
              </p:ext>
            </p:extLst>
          </p:nvPr>
        </p:nvGraphicFramePr>
        <p:xfrm>
          <a:off x="3762666" y="3396343"/>
          <a:ext cx="6874232" cy="264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6944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4" y="1124468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102921"/>
              </p:ext>
            </p:extLst>
          </p:nvPr>
        </p:nvGraphicFramePr>
        <p:xfrm>
          <a:off x="3657600" y="3393038"/>
          <a:ext cx="694197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4525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129743"/>
              </p:ext>
            </p:extLst>
          </p:nvPr>
        </p:nvGraphicFramePr>
        <p:xfrm>
          <a:off x="914400" y="3293706"/>
          <a:ext cx="7091265" cy="273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1" y="294044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236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528214"/>
              </p:ext>
            </p:extLst>
          </p:nvPr>
        </p:nvGraphicFramePr>
        <p:xfrm>
          <a:off x="2435290" y="3067050"/>
          <a:ext cx="6511917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0" y="303374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569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79" y="340696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877709"/>
              </p:ext>
            </p:extLst>
          </p:nvPr>
        </p:nvGraphicFramePr>
        <p:xfrm>
          <a:off x="4851919" y="3142132"/>
          <a:ext cx="6036906" cy="2738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252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233256"/>
              </p:ext>
            </p:extLst>
          </p:nvPr>
        </p:nvGraphicFramePr>
        <p:xfrm>
          <a:off x="3638938" y="3132365"/>
          <a:ext cx="6428792" cy="256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9" y="958234"/>
            <a:ext cx="266382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1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9" y="1040494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801872"/>
              </p:ext>
            </p:extLst>
          </p:nvPr>
        </p:nvGraphicFramePr>
        <p:xfrm>
          <a:off x="3501409" y="2373328"/>
          <a:ext cx="6622305" cy="310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7169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5</a:t>
            </a:fld>
            <a:endParaRPr lang="it-IT" dirty="0"/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394335"/>
              </p:ext>
            </p:extLst>
          </p:nvPr>
        </p:nvGraphicFramePr>
        <p:xfrm>
          <a:off x="3573625" y="2917760"/>
          <a:ext cx="701662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6" y="741913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66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it-IT"/>
            </a:pPr>
            <a:fld id="{8D1FC6F8-0BCD-47E9-9C64-690771D9C143}" type="slidenum">
              <a:rPr lang="it-IT" smtClean="0"/>
              <a:pPr>
                <a:defRPr lang="it-IT"/>
              </a:pPr>
              <a:t>6</a:t>
            </a:fld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4" y="1003300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322871"/>
              </p:ext>
            </p:extLst>
          </p:nvPr>
        </p:nvGraphicFramePr>
        <p:xfrm>
          <a:off x="3931297" y="2864496"/>
          <a:ext cx="5763209" cy="241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582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12" y="210068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142068"/>
              </p:ext>
            </p:extLst>
          </p:nvPr>
        </p:nvGraphicFramePr>
        <p:xfrm>
          <a:off x="4655976" y="2998479"/>
          <a:ext cx="6335485" cy="257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649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838937"/>
              </p:ext>
            </p:extLst>
          </p:nvPr>
        </p:nvGraphicFramePr>
        <p:xfrm>
          <a:off x="5032115" y="3243748"/>
          <a:ext cx="5828717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54" y="303375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053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525614"/>
              </p:ext>
            </p:extLst>
          </p:nvPr>
        </p:nvGraphicFramePr>
        <p:xfrm>
          <a:off x="2397967" y="3442996"/>
          <a:ext cx="7193903" cy="2394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9" y="247391"/>
            <a:ext cx="26638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26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18">
      <a:dk1>
        <a:sysClr val="windowText" lastClr="000000"/>
      </a:dk1>
      <a:lt1>
        <a:sysClr val="window" lastClr="FFFFFF"/>
      </a:lt1>
      <a:dk2>
        <a:srgbClr val="140A59"/>
      </a:dk2>
      <a:lt2>
        <a:srgbClr val="E7E6E6"/>
      </a:lt2>
      <a:accent1>
        <a:srgbClr val="2B0348"/>
      </a:accent1>
      <a:accent2>
        <a:srgbClr val="763788"/>
      </a:accent2>
      <a:accent3>
        <a:srgbClr val="EF050C"/>
      </a:accent3>
      <a:accent4>
        <a:srgbClr val="B01E4C"/>
      </a:accent4>
      <a:accent5>
        <a:srgbClr val="0565FA"/>
      </a:accent5>
      <a:accent6>
        <a:srgbClr val="0BE1FF"/>
      </a:accent6>
      <a:hlink>
        <a:srgbClr val="0563C1"/>
      </a:hlink>
      <a:folHlink>
        <a:srgbClr val="954F72"/>
      </a:folHlink>
    </a:clrScheme>
    <a:fontScheme name="Custom 15">
      <a:majorFont>
        <a:latin typeface="Century Gothic Bold"/>
        <a:ea typeface=""/>
        <a:cs typeface=""/>
      </a:majorFont>
      <a:minorFont>
        <a:latin typeface="Dayton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07AFA-56ED-494E-AC96-7D874BD7F8DE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C3B034D-ACEF-4C52-A048-622E130B9A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089DF1-5746-46EC-AE4D-E0FEEFA364E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TM56488565</Template>
  <TotalTime>0</TotalTime>
  <Words>115</Words>
  <Application>Microsoft Office PowerPoint</Application>
  <PresentationFormat>Widescreen</PresentationFormat>
  <Paragraphs>46</Paragraphs>
  <Slides>26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aerox190hp@hotmail.it</cp:lastModifiedBy>
  <cp:revision>2</cp:revision>
  <dcterms:created xsi:type="dcterms:W3CDTF">2021-05-30T19:37:17Z</dcterms:created>
  <dcterms:modified xsi:type="dcterms:W3CDTF">2024-02-13T18:30:14Z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