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73" r:id="rId3"/>
    <p:sldId id="328" r:id="rId4"/>
    <p:sldId id="305" r:id="rId5"/>
    <p:sldId id="306" r:id="rId6"/>
    <p:sldId id="317" r:id="rId7"/>
    <p:sldId id="316" r:id="rId8"/>
    <p:sldId id="315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07" r:id="rId20"/>
    <p:sldId id="330" r:id="rId21"/>
    <p:sldId id="389" r:id="rId22"/>
    <p:sldId id="392" r:id="rId23"/>
    <p:sldId id="391" r:id="rId24"/>
    <p:sldId id="393" r:id="rId25"/>
    <p:sldId id="372" r:id="rId26"/>
    <p:sldId id="346" r:id="rId27"/>
    <p:sldId id="329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7" r:id="rId44"/>
    <p:sldId id="374" r:id="rId45"/>
    <p:sldId id="364" r:id="rId46"/>
    <p:sldId id="348" r:id="rId47"/>
    <p:sldId id="349" r:id="rId48"/>
    <p:sldId id="350" r:id="rId49"/>
    <p:sldId id="351" r:id="rId50"/>
    <p:sldId id="352" r:id="rId51"/>
    <p:sldId id="353" r:id="rId52"/>
    <p:sldId id="354" r:id="rId53"/>
    <p:sldId id="355" r:id="rId54"/>
    <p:sldId id="356" r:id="rId55"/>
    <p:sldId id="357" r:id="rId56"/>
    <p:sldId id="359" r:id="rId57"/>
    <p:sldId id="360" r:id="rId58"/>
    <p:sldId id="361" r:id="rId59"/>
    <p:sldId id="362" r:id="rId60"/>
    <p:sldId id="363" r:id="rId61"/>
    <p:sldId id="358" r:id="rId62"/>
    <p:sldId id="365" r:id="rId63"/>
    <p:sldId id="376" r:id="rId64"/>
    <p:sldId id="371" r:id="rId6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 autoAdjust="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02/12/2023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988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02/12/2023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151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02/12/2023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88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02/12/2023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376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02/12/2023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52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02/12/2023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705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02/12/2023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634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02/12/2023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183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02/12/2023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585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02/12/2023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00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7201-72EC-443A-B321-1C86D9CD17BA}" type="datetimeFigureOut">
              <a:rPr lang="it-IT" smtClean="0"/>
              <a:pPr/>
              <a:t>02/12/2023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22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C7201-72EC-443A-B321-1C86D9CD17BA}" type="datetimeFigureOut">
              <a:rPr lang="it-IT" smtClean="0"/>
              <a:pPr/>
              <a:t>02/12/2023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42CC3-4C90-4B7E-9A0C-1EA28FE9BD0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764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emf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25963" y="3799129"/>
            <a:ext cx="7740073" cy="138044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254000" h="254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 SCOLASTICI  1° PERIODO INTERMEDIO  -  A.S. 2023/2024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Scuola Secondaria 1° Grado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886119" y="6025123"/>
            <a:ext cx="6300123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  <a:t>A cura del referente per la valutazione d’istituto - Scuola Secondaria di Primo Grado</a:t>
            </a:r>
            <a:br>
              <a:rPr lang="it-IT" sz="11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</a:br>
            <a:r>
              <a:rPr lang="it-IT" sz="11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</a:rPr>
              <a:t>Prof.ssa Maria Caruso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B8D7D20-D622-43E2-9969-F94FE5B41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530" y="401990"/>
            <a:ext cx="10548938" cy="288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07273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878554D-E226-4E64-A828-24969E694AD9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7512" y="701309"/>
            <a:ext cx="8982900" cy="5455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939798F7-5CB5-4E0B-95CD-F456C751FDFC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65262" y="662940"/>
            <a:ext cx="9122654" cy="5532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AE5CDD70-36E5-45F9-B427-3189552E5CFF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8022" y="687218"/>
            <a:ext cx="8975956" cy="548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50D169C-1E48-49A3-965F-D0FF52AD1F04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75429" y="687218"/>
            <a:ext cx="9241142" cy="548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DB3ACC5-8944-4C3B-BF0B-EC38C915A681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02080" y="645381"/>
            <a:ext cx="9387840" cy="556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793FB5BE-04B5-4073-B85B-34ECC0900F06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83500" y="694372"/>
            <a:ext cx="9025000" cy="546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2B326452-7AD5-443C-BBF1-DD900170C10C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2913" y="758826"/>
            <a:ext cx="9346174" cy="549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7ED2547-33BD-4C6F-BC33-1B8AB078A4E6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0613" y="694372"/>
            <a:ext cx="9450773" cy="546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BC823CB2-56FE-475E-BD0F-3955AAADBA23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8316" y="683750"/>
            <a:ext cx="8815368" cy="549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25B4CEE5-6217-4C91-A589-D4D6F139289A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61324" y="694372"/>
            <a:ext cx="9269352" cy="546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279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14764" y="2475344"/>
            <a:ext cx="9079346" cy="15122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 SCOLASTICI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1° PERIODO INTERMEDIO - CLASSI  1°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E73CB810-A500-4EAF-98C8-1BE8ED13B746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1822" y="449553"/>
            <a:ext cx="10668355" cy="5958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27653" y="2466798"/>
            <a:ext cx="10175883" cy="22734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 SCOLASTICI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INGRESSO vs 1° PERIODO INTERMEDIO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  1°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1DADC5D-D68D-4764-AC99-A66E7EA09C8C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750" y="580959"/>
            <a:ext cx="10820499" cy="5696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A2229CA-BD2D-4732-B577-4719320E9BF7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5014" y="568150"/>
            <a:ext cx="11061971" cy="572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62C8EA0D-8B44-4870-A56E-44A991379614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8000" y="564996"/>
            <a:ext cx="11176000" cy="5728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14764" y="2475344"/>
            <a:ext cx="9079346" cy="15122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 SCOLASTICI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1° PERIODO INTERMEDIO - CLASSI  2°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2CB9E28E-CB3C-4460-86F6-460CD1EF5174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3553" y="516183"/>
            <a:ext cx="11804894" cy="5825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DE107DE-D970-4457-AEDC-C0480F3CA78D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20886" y="201858"/>
            <a:ext cx="10750227" cy="6454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7397076-676C-49FE-955B-84232B0BCD97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38464" y="257786"/>
            <a:ext cx="10715071" cy="6342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76F142F8-B849-46A1-9D90-082268F7C519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9420" y="208794"/>
            <a:ext cx="10813160" cy="6440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0768157D-46D4-4B05-AF25-EAC236D827A1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20000" y="540000"/>
            <a:ext cx="10715071" cy="580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21AD4455-9733-4D87-9FE9-7B1358311587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3942" y="194921"/>
            <a:ext cx="10764116" cy="6468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5EB256A-D0E4-4EB1-BDE4-CC12BA53F263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20886" y="233290"/>
            <a:ext cx="10750227" cy="6391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6C3BAC5-5BA1-4A22-A433-8986B61AEBD7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38145" y="690687"/>
            <a:ext cx="9115710" cy="5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9B6F958-BABA-4395-9105-C927096E0F4A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8022" y="673345"/>
            <a:ext cx="8975956" cy="551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A912367D-C65C-4E63-8C45-A81EE93C2982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41617" y="683750"/>
            <a:ext cx="9108766" cy="549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A4D88D7E-1B12-4284-9701-795BDA3A151F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1077" y="655786"/>
            <a:ext cx="8989845" cy="55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B33CC8B-4EF2-4709-89F5-A4E6EA4A9876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7728" y="669876"/>
            <a:ext cx="9136543" cy="5518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BB2332A-D7B0-4147-AF76-0936F10D14D5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435" y="598488"/>
            <a:ext cx="9297130" cy="551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5FB347A-1A46-41A7-9117-14B93F397F25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10150" y="680282"/>
            <a:ext cx="9171699" cy="5497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BB2790E1-0499-48F7-B3E5-2938A03C5DBC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71740" y="687218"/>
            <a:ext cx="9248520" cy="548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E4B6DDBE-05AA-44DF-A2FB-F25338916D4E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629" y="468551"/>
            <a:ext cx="12062741" cy="6149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29451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9D6B3A41-5BEC-4ACE-B089-3246EA74AC2B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68268" y="680282"/>
            <a:ext cx="9255464" cy="5497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51C9BFCA-3F5B-4C31-943C-F22FB36DDE35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18438" y="673345"/>
            <a:ext cx="8955123" cy="551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68B08EF9-7101-4D63-AB58-BD5E4867C465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98390" y="683750"/>
            <a:ext cx="9395219" cy="549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EE65FDE0-4B7D-4AC9-9BC5-18BACCECFFB3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4229" y="677996"/>
            <a:ext cx="10843541" cy="5502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14764" y="2475344"/>
            <a:ext cx="9079346" cy="151220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 SCOLASTICI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1° PERIODO INTERMEDIO - CLASSI  3°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28C54DE-5092-45A0-9EB8-E8FC14C8C127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61301" y="502092"/>
            <a:ext cx="11469398" cy="5853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8014530A-3BA8-4785-A5A8-81364BAE46C6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38464" y="404326"/>
            <a:ext cx="10715071" cy="6049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68D7A1F-A97D-49E8-9D1E-9503BDC68672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76875" y="362488"/>
            <a:ext cx="10638250" cy="6133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E02E21A-A0DF-423F-BEB2-FEB5D00EBEE0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9931" y="369425"/>
            <a:ext cx="10652138" cy="611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203A41F2-C4DA-4510-8A9F-1C39C8E22CD0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41936" y="324119"/>
            <a:ext cx="10708127" cy="620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221F8E45-2A32-49D7-A913-EBE8259429A7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7244" y="610480"/>
            <a:ext cx="11057512" cy="5637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26694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7A603F8F-7176-414C-A238-E701E01BC67E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48880" y="243695"/>
            <a:ext cx="10694239" cy="6370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AC43AD2-76D8-4350-885E-32F54ADC1D9D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62667" y="708246"/>
            <a:ext cx="9066665" cy="544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C0493CF-5D56-4FF1-AFF0-B6A0024BFA98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90661" y="701309"/>
            <a:ext cx="9010678" cy="5455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B7C0ADEE-CA62-4FB6-B3A3-BEDC01FF3B1A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5723" y="694372"/>
            <a:ext cx="9080554" cy="546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7F11556-B65B-4455-A368-AC366EC8231A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9905" y="680282"/>
            <a:ext cx="8892190" cy="5497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2BE5BEEA-0DE5-4FA6-87A3-BAC458C6C1C9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17312" y="690687"/>
            <a:ext cx="9157376" cy="5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67EC31B-0DAF-4049-AD11-F3CD61430593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9857" y="683750"/>
            <a:ext cx="9332286" cy="549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0E17565-04C9-4900-92F6-9CD069E8A91B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14966" y="673345"/>
            <a:ext cx="8962067" cy="551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815847B-74BB-4BB0-85AC-868387D70AB3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89317" y="683750"/>
            <a:ext cx="9213365" cy="549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118F5D1-ED56-4B99-9283-8C39E3293E23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4085" y="666408"/>
            <a:ext cx="9443829" cy="5525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3637CC4-EEE1-4E2A-A11B-E4CFD0E793E0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20886" y="191452"/>
            <a:ext cx="10750227" cy="6475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71F97DF-171E-4A2B-8A86-E061A497AFC9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91788" y="680282"/>
            <a:ext cx="8808424" cy="5497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B9F46CBD-2FAD-4C18-9262-0ED4CBCA97AC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12496" y="673345"/>
            <a:ext cx="9367007" cy="551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923E97F8-D092-4A08-A2A3-6341CBAB6141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4188" y="757237"/>
            <a:ext cx="11043624" cy="534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14764" y="2475344"/>
            <a:ext cx="9079346" cy="227344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w="381000" h="3810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MONITORAGGIO RISULTATI SCOLASTICI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1° PERIODO INTERMEDIO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MEDIA ISTITUTO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68F12BDC-D817-4BBC-81FB-A57C039878D6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66480" y="903778"/>
            <a:ext cx="8459039" cy="5050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46B12FFF-A38C-41BB-9716-A82AC95D48FD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31520" y="215731"/>
            <a:ext cx="10728960" cy="642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3FD7F0A-0EF5-471F-92DB-2EE763E05442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59297" y="226353"/>
            <a:ext cx="10673406" cy="6405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57AAEE4E-D005-4172-9148-B722ACFCAB47}"/>
              </a:ext>
            </a:extLst>
          </p:cNvPr>
          <p:cNvPicPr>
            <a:picLocks noChangeAspect="1" noChangeArrowheads="1"/>
          </p:cNvPicPr>
          <p:nvPr>
            <p:extLst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31200" y="694372"/>
            <a:ext cx="9129599" cy="546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93</Words>
  <Application>Microsoft Office PowerPoint</Application>
  <PresentationFormat>Widescreen</PresentationFormat>
  <Paragraphs>15</Paragraphs>
  <Slides>64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64</vt:i4>
      </vt:variant>
    </vt:vector>
  </HeadingPairs>
  <TitlesOfParts>
    <vt:vector size="69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PC-AcerV5</dc:creator>
  <cp:lastModifiedBy>Maria Caruso</cp:lastModifiedBy>
  <cp:revision>137</cp:revision>
  <dcterms:created xsi:type="dcterms:W3CDTF">2018-12-06T20:43:28Z</dcterms:created>
  <dcterms:modified xsi:type="dcterms:W3CDTF">2023-12-02T16:49:52Z</dcterms:modified>
</cp:coreProperties>
</file>