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70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2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E52C2-F8D2-4C3D-B8D6-FC52CC859226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6F220-67EA-417D-B7DA-2795CCD0527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L’AUTUNNO DELLA III B VIA DEL SOLE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6F220-67EA-417D-B7DA-2795CCD05270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4912-2202-4D0A-938A-9494B0D8CFF5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3FD1-7447-4050-9249-67BAB9811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4912-2202-4D0A-938A-9494B0D8CFF5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3FD1-7447-4050-9249-67BAB9811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4912-2202-4D0A-938A-9494B0D8CFF5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3FD1-7447-4050-9249-67BAB9811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4912-2202-4D0A-938A-9494B0D8CFF5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3FD1-7447-4050-9249-67BAB9811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4912-2202-4D0A-938A-9494B0D8CFF5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3FD1-7447-4050-9249-67BAB9811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4912-2202-4D0A-938A-9494B0D8CFF5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3FD1-7447-4050-9249-67BAB9811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4912-2202-4D0A-938A-9494B0D8CFF5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3FD1-7447-4050-9249-67BAB9811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4912-2202-4D0A-938A-9494B0D8CFF5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3FD1-7447-4050-9249-67BAB9811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4912-2202-4D0A-938A-9494B0D8CFF5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3FD1-7447-4050-9249-67BAB9811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4912-2202-4D0A-938A-9494B0D8CFF5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3FD1-7447-4050-9249-67BAB9811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4912-2202-4D0A-938A-9494B0D8CFF5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3FD1-7447-4050-9249-67BAB9811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4912-2202-4D0A-938A-9494B0D8CFF5}" type="datetimeFigureOut">
              <a:rPr lang="it-IT" smtClean="0"/>
              <a:pPr/>
              <a:t>30/10/2023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53FD1-7447-4050-9249-67BAB981138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Utente\AppData\Local\Microsoft\Windows\Temporary Internet Files\Content.IE5\FAL5V37L\autumn-1616691_960_72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85720" y="285728"/>
            <a:ext cx="36433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latin typeface="Aharoni" pitchFamily="2" charset="-79"/>
                <a:cs typeface="Aharoni" pitchFamily="2" charset="-79"/>
              </a:rPr>
              <a:t>L’AUTUNNO</a:t>
            </a:r>
          </a:p>
          <a:p>
            <a:r>
              <a:rPr lang="it-IT" sz="4000" b="1" dirty="0" smtClean="0">
                <a:latin typeface="Aharoni" pitchFamily="2" charset="-79"/>
                <a:cs typeface="Aharoni" pitchFamily="2" charset="-79"/>
              </a:rPr>
              <a:t>DELLA III B</a:t>
            </a:r>
          </a:p>
          <a:p>
            <a:r>
              <a:rPr lang="it-IT" sz="4000" b="1" dirty="0" smtClean="0">
                <a:latin typeface="Aharoni" pitchFamily="2" charset="-79"/>
                <a:cs typeface="Aharoni" pitchFamily="2" charset="-79"/>
              </a:rPr>
              <a:t>E    </a:t>
            </a:r>
            <a:r>
              <a:rPr lang="it-IT" sz="4000" b="1" dirty="0" err="1" smtClean="0">
                <a:latin typeface="Aharoni" pitchFamily="2" charset="-79"/>
                <a:cs typeface="Aharoni" pitchFamily="2" charset="-79"/>
              </a:rPr>
              <a:t>IV</a:t>
            </a:r>
            <a:r>
              <a:rPr lang="it-IT" sz="4000" b="1" dirty="0" smtClean="0">
                <a:latin typeface="Aharoni" pitchFamily="2" charset="-79"/>
                <a:cs typeface="Aharoni" pitchFamily="2" charset="-79"/>
              </a:rPr>
              <a:t>  A</a:t>
            </a:r>
          </a:p>
          <a:p>
            <a:r>
              <a:rPr lang="it-IT" sz="4000" b="1" dirty="0" smtClean="0">
                <a:latin typeface="Aharoni" pitchFamily="2" charset="-79"/>
                <a:cs typeface="Aharoni" pitchFamily="2" charset="-79"/>
              </a:rPr>
              <a:t>      </a:t>
            </a:r>
            <a:r>
              <a:rPr lang="it-IT" sz="4000" b="1" dirty="0" err="1" smtClean="0">
                <a:latin typeface="Aharoni" pitchFamily="2" charset="-79"/>
                <a:cs typeface="Aharoni" pitchFamily="2" charset="-79"/>
              </a:rPr>
              <a:t>DI</a:t>
            </a:r>
            <a:r>
              <a:rPr lang="it-IT" sz="4000" b="1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it-IT" sz="4000" b="1" dirty="0" smtClean="0">
                <a:latin typeface="Aharoni" pitchFamily="2" charset="-79"/>
                <a:cs typeface="Aharoni" pitchFamily="2" charset="-79"/>
              </a:rPr>
              <a:t>VIA DEL SOLE</a:t>
            </a:r>
            <a:endParaRPr lang="it-IT" sz="40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LEARNING  BY DOING</a:t>
            </a:r>
            <a:endParaRPr lang="it-IT" dirty="0"/>
          </a:p>
        </p:txBody>
      </p:sp>
      <p:pic>
        <p:nvPicPr>
          <p:cNvPr id="8" name="Segnaposto contenuto 7" descr="AUT 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600200"/>
            <a:ext cx="857256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autunno 4.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501122" cy="584043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autunno4-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335211" cy="6643710"/>
          </a:xfrm>
        </p:spPr>
      </p:pic>
      <p:sp>
        <p:nvSpPr>
          <p:cNvPr id="5" name="Esagono 4"/>
          <p:cNvSpPr/>
          <p:nvPr/>
        </p:nvSpPr>
        <p:spPr>
          <a:xfrm>
            <a:off x="3071802" y="2500306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OSSERVAZIONE E  CODING DELL’UVA</a:t>
            </a:r>
            <a:endParaRPr lang="it-IT" dirty="0"/>
          </a:p>
        </p:txBody>
      </p:sp>
      <p:pic>
        <p:nvPicPr>
          <p:cNvPr id="6" name="Segnaposto contenuto 5" descr="aìutunno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00108"/>
            <a:ext cx="8501122" cy="564360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5" name="Segnaposto contenuto 4" descr="AUTUNNO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LABORATORIO MULTIDISCIPLINARE</a:t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sz="2400" dirty="0" smtClean="0"/>
              <a:t>ITALIANO,ARTE E IMMAGINE,TECNOLOGIA,SCIENZE,…)</a:t>
            </a:r>
            <a:endParaRPr lang="it-IT" dirty="0"/>
          </a:p>
        </p:txBody>
      </p:sp>
      <p:pic>
        <p:nvPicPr>
          <p:cNvPr id="4" name="Segnaposto contenuto 3" descr="autunno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600200"/>
            <a:ext cx="871543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4" name="Segnaposto contenuto 13" descr="AUTUNN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PRODOTTI DELL’ AUTUNNO</a:t>
            </a:r>
            <a:endParaRPr lang="it-IT" dirty="0"/>
          </a:p>
        </p:txBody>
      </p:sp>
      <p:pic>
        <p:nvPicPr>
          <p:cNvPr id="4" name="Segnaposto contenuto 3" descr="AUTUNNO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8406649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928826"/>
          </a:xfrm>
        </p:spPr>
        <p:txBody>
          <a:bodyPr>
            <a:normAutofit/>
          </a:bodyPr>
          <a:lstStyle/>
          <a:p>
            <a:r>
              <a:rPr lang="it-IT" b="1" dirty="0" smtClean="0"/>
              <a:t>LABORATORIO </a:t>
            </a:r>
            <a:r>
              <a:rPr lang="it-IT" b="1" dirty="0" err="1" smtClean="0"/>
              <a:t>DI</a:t>
            </a:r>
            <a:r>
              <a:rPr lang="it-IT" b="1" dirty="0" smtClean="0"/>
              <a:t> SCIENZE E TECNOLOGIA</a:t>
            </a:r>
            <a:r>
              <a:rPr lang="it-IT" b="1" dirty="0"/>
              <a:t/>
            </a:r>
            <a:br>
              <a:rPr lang="it-IT" b="1" dirty="0"/>
            </a:b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 SULLA VENDEMMIA E I SUOI  ATTREZZI </a:t>
            </a:r>
            <a:endParaRPr lang="it-IT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egnaposto contenuto 3" descr="AUTUNNO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3116"/>
            <a:ext cx="8715436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it-IT" sz="3200" dirty="0" smtClean="0"/>
              <a:t>STORIA:riordina le sequenze della vendemmia</a:t>
            </a:r>
            <a:endParaRPr lang="it-IT" sz="3200" dirty="0"/>
          </a:p>
        </p:txBody>
      </p:sp>
      <p:pic>
        <p:nvPicPr>
          <p:cNvPr id="4" name="Segnaposto contenuto 3" descr="AUTUNNO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8929718" cy="55721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AUTUNNO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8858312" cy="591187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ALUNNI DELLA </a:t>
            </a:r>
            <a:r>
              <a:rPr lang="it-IT" dirty="0" err="1" smtClean="0"/>
              <a:t>IV</a:t>
            </a:r>
            <a:r>
              <a:rPr lang="it-IT" dirty="0" smtClean="0"/>
              <a:t> A</a:t>
            </a:r>
            <a:endParaRPr lang="it-IT" dirty="0"/>
          </a:p>
        </p:txBody>
      </p:sp>
      <p:pic>
        <p:nvPicPr>
          <p:cNvPr id="4" name="Segnaposto contenuto 3" descr="autunno 4 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8429684" cy="53578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49</Words>
  <Application>Microsoft Office PowerPoint</Application>
  <PresentationFormat>Presentazione su schermo (4:3)</PresentationFormat>
  <Paragraphs>14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Diapositiva 1</vt:lpstr>
      <vt:lpstr>Diapositiva 2</vt:lpstr>
      <vt:lpstr>LABORATORIO MULTIDISCIPLINARE (ITALIANO,ARTE E IMMAGINE,TECNOLOGIA,SCIENZE,…)</vt:lpstr>
      <vt:lpstr>Diapositiva 4</vt:lpstr>
      <vt:lpstr>I PRODOTTI DELL’ AUTUNNO</vt:lpstr>
      <vt:lpstr>LABORATORIO DI SCIENZE E TECNOLOGIA  SULLA VENDEMMIA E I SUOI  ATTREZZI </vt:lpstr>
      <vt:lpstr>STORIA:riordina le sequenze della vendemmia</vt:lpstr>
      <vt:lpstr>Diapositiva 8</vt:lpstr>
      <vt:lpstr>GLI ALUNNI DELLA IV A</vt:lpstr>
      <vt:lpstr>LEARNING  BY DOING</vt:lpstr>
      <vt:lpstr>Diapositiva 11</vt:lpstr>
      <vt:lpstr>Diapositiva 12</vt:lpstr>
      <vt:lpstr>OSSERVAZIONE E  CODING DELL’UVA</vt:lpstr>
    </vt:vector>
  </TitlesOfParts>
  <Company>BASTARDS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26</cp:revision>
  <dcterms:created xsi:type="dcterms:W3CDTF">2023-10-30T16:35:22Z</dcterms:created>
  <dcterms:modified xsi:type="dcterms:W3CDTF">2023-10-30T20:30:29Z</dcterms:modified>
</cp:coreProperties>
</file>