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  <p:sldId id="389" r:id="rId80"/>
    <p:sldId id="390" r:id="rId8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25/06/2023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 SCRUTINIO FINALE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A.S. 2022/2023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97777" y="6100798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</a:p>
        </p:txBody>
      </p:sp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3C9954-DF99-4A2A-B71A-814E70E978D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2950" y="947738"/>
            <a:ext cx="816610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ED1C706-89C8-4B33-A483-E769780FF38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9450" y="912813"/>
            <a:ext cx="82931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51D22CB-6435-4B39-B4A6-0326CEA5310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125" y="935038"/>
            <a:ext cx="81597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024686-06BB-4AC1-8151-7C48FE4A592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5475" y="935038"/>
            <a:ext cx="84010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ED31600-4608-4307-A243-11A12679D7B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96938"/>
            <a:ext cx="8534400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A681E15-EC04-45FB-B736-DDE43BFDE3B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3900" y="941388"/>
            <a:ext cx="82042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D17FE91-7131-4EC8-8B9E-C28D0C99D40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7850" y="931863"/>
            <a:ext cx="84963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B2689D-B90C-4122-BBC2-8ADC45A703A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0225" y="941388"/>
            <a:ext cx="85915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2F3A979-207C-4D96-AF7F-E5F2788892A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9150" y="931863"/>
            <a:ext cx="80137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BBBF831-3D4C-4603-972D-CC05B3484E1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2775" y="941388"/>
            <a:ext cx="84264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9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- CLASSI  1°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06714E-2760-4626-85D6-753BE9E651D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0" y="944563"/>
            <a:ext cx="88900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- CLASSI  2°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F46BC38-0988-4FEF-B03B-BB418E14E9F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0250" y="779463"/>
            <a:ext cx="107315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B128105-0985-49FE-BAB2-5DFA5D12220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95300"/>
            <a:ext cx="97726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7E264E9-8905-475A-B4FC-0E4CB116382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5550" y="546100"/>
            <a:ext cx="97409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DD9B8B0-8D7E-4583-857C-5FED9664360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1100" y="501650"/>
            <a:ext cx="9829800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7C72722-AF0D-4995-90E0-628568293F5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3325" y="488950"/>
            <a:ext cx="9785350" cy="5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B79261A-5ECB-4B62-8768-BAB075210A9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9675" y="561975"/>
            <a:ext cx="97726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AD0463C-7A15-4D44-8E80-CFE73319059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25" y="938213"/>
            <a:ext cx="828675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657F136-CA9D-4452-AD72-7A1C2E93E61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125" y="922338"/>
            <a:ext cx="81597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9432E6D-1FA4-4458-B06C-8297081469E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5550" y="788988"/>
            <a:ext cx="97409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9455B80-3BCC-46B4-B1AE-81FEE062535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5800" y="931863"/>
            <a:ext cx="82804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1B24F46-0524-4AF4-9565-15BD54AA651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9775" y="906463"/>
            <a:ext cx="81724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DE6A3C0-AA98-449B-8728-856626920C0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3100" y="919163"/>
            <a:ext cx="83058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99ACA16-9450-4410-B834-7F345FEFAE0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0075" y="922338"/>
            <a:ext cx="84518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46BF26-984E-4572-8DEF-812EC73EED2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7225" y="928688"/>
            <a:ext cx="833755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9EEDD9A-77AF-43BD-A866-8A61E77D69D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2300" y="935038"/>
            <a:ext cx="840740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A7F0CBA-9D89-4655-8A54-A398EA25B5B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9125" y="928688"/>
            <a:ext cx="841375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C1F1BA0-952D-44EA-B5AA-59EF364EB27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5650" y="922338"/>
            <a:ext cx="81407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482D845-4075-4DDD-ACE4-2859539E5C7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25" y="931863"/>
            <a:ext cx="85407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D402E8-CAD9-45D4-A531-3F40EBB25DF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7975" y="1135063"/>
            <a:ext cx="903605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293EACA-3B67-452E-9E1A-F52155089AC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975" y="865188"/>
            <a:ext cx="100520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45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- CLASSI  3°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5149EA3-CD64-46E2-B40C-7214B8BCA8E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2650" y="766763"/>
            <a:ext cx="10426700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7A079E7-D104-401A-926B-6C8030C547E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5550" y="679450"/>
            <a:ext cx="97409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4163A40-B7C0-4F46-86A2-8682A977259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0475" y="641350"/>
            <a:ext cx="9671050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E207298-92D7-4C19-83A3-E96710B2531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4125" y="647700"/>
            <a:ext cx="96837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1BA5F5E-DD63-4555-9B11-20D223BF826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8725" y="606425"/>
            <a:ext cx="973455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23554FC-A02C-40CD-9E7D-58F681FBC34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5075" y="533400"/>
            <a:ext cx="97218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85DFD7-3557-4351-A26D-08EEB4A7B8E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4850" y="954088"/>
            <a:ext cx="8242300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E3A529-4DD8-48B8-8904-CD004C8D479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50" y="947738"/>
            <a:ext cx="819150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67B854-6FC6-44BA-9CF7-31F3652F40A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8500" y="941388"/>
            <a:ext cx="82550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7AFEE71-AAA0-4163-8721-FE3FAC4538D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975" y="865188"/>
            <a:ext cx="100520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69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ECBB9B6-3063-4F5A-A681-9A6CCDFF72B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4225" y="928688"/>
            <a:ext cx="808355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27B65C9-5E19-4E50-A0C6-61DFCFBDE0D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3575" y="938213"/>
            <a:ext cx="832485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BF7428B-BFB5-4368-AEFB-F26B87A9798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4200" y="931863"/>
            <a:ext cx="84836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74E87A-4F13-4968-AF5B-43946D51DA4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2475" y="922338"/>
            <a:ext cx="81470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38E97E-57B3-4ACF-A952-F35FD15D604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31863"/>
            <a:ext cx="83756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52B717F-3758-4D2B-B06A-6B5F844F3C8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3400" y="915988"/>
            <a:ext cx="85852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E03519D-FD82-4F5C-8C22-A40B7840846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2325" y="928688"/>
            <a:ext cx="800735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D24D0CC-6D3E-4DF2-AF36-83BB9172537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8325" y="922338"/>
            <a:ext cx="85153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EB3E124-001D-4739-9CF9-7CBD7241B10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325" y="998538"/>
            <a:ext cx="100393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7307" y="2475344"/>
            <a:ext cx="10460053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A0474F-AC92-43D2-B851-AB19A3FC958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85775"/>
            <a:ext cx="977265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04BE09B-1353-44E0-9BF5-87D0FB567AF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" y="581025"/>
            <a:ext cx="1118235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F37FA33-7E04-4B1A-B2BF-8FE6CA67C4D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025" y="568325"/>
            <a:ext cx="1128395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6BB447A-C6DA-4D61-8A36-BD407BE2DC4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574675"/>
            <a:ext cx="112522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D9F358B-AF29-4B8B-942D-6D987CD5AAC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25" y="590550"/>
            <a:ext cx="1125855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9D2679-CA91-4EE5-B0AF-3DC124BDD78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565150"/>
            <a:ext cx="1129030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2389" y="2475344"/>
            <a:ext cx="10759155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9473BB2-06C6-4FF3-AE55-8ADDB3D2F31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" y="581025"/>
            <a:ext cx="1118235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85F89E2-CE35-40D0-83FF-F9416746F51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568325"/>
            <a:ext cx="112649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3C86335-1CCA-4894-84C4-30D1D618381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075" y="574675"/>
            <a:ext cx="1124585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BD1F084-58A3-4E5E-A1D2-20EDED4021D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375" y="517525"/>
            <a:ext cx="11271250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9A5AEF0-19F9-4648-8F26-F8421C41803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08000"/>
            <a:ext cx="97536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5DD8FB-A65A-481F-A616-197E6DC6669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565150"/>
            <a:ext cx="1165860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9479" y="2475344"/>
            <a:ext cx="10767701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C627A4F-8B96-460F-A69A-A09CB68B0F6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650" y="581025"/>
            <a:ext cx="111887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0C4C5E4-00E5-46D1-BC98-F4490D85F21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568325"/>
            <a:ext cx="112522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67BC0CC-8359-4424-A1E4-B8E38FE746A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600" y="574675"/>
            <a:ext cx="112268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2C10A74-4ECE-4B6B-A0FB-8835B9E735D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025" y="590550"/>
            <a:ext cx="1128395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533BAC-6DD0-4146-B9A3-134944EBE19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375" y="565150"/>
            <a:ext cx="1127125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7129" y="2475344"/>
            <a:ext cx="10417323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DF49A3B-179E-4BD9-AD46-6621CCA3BAB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1075" y="1131888"/>
            <a:ext cx="76898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8404" y="1569489"/>
            <a:ext cx="10417323" cy="30346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ESITO ESAMI 1° CICLO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ANDAMENDO GENERALE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EB64B1C-A90A-49D4-8D85-69423B6D92A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4600" y="517525"/>
            <a:ext cx="9702800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8BDAA6D-5D4E-46B3-9900-4CDB787083A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325" y="998538"/>
            <a:ext cx="100393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99746CA-4B95-4E24-A64E-7943B377538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6275" y="941388"/>
            <a:ext cx="82994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120</Words>
  <Application>Microsoft Office PowerPoint</Application>
  <PresentationFormat>Widescreen</PresentationFormat>
  <Paragraphs>26</Paragraphs>
  <Slides>80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80</vt:i4>
      </vt:variant>
    </vt:vector>
  </HeadingPairs>
  <TitlesOfParts>
    <vt:vector size="85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141</cp:revision>
  <dcterms:created xsi:type="dcterms:W3CDTF">2018-12-06T20:43:28Z</dcterms:created>
  <dcterms:modified xsi:type="dcterms:W3CDTF">2023-06-25T10:43:37Z</dcterms:modified>
</cp:coreProperties>
</file>