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4" r:id="rId2"/>
    <p:sldId id="373" r:id="rId3"/>
    <p:sldId id="374" r:id="rId4"/>
    <p:sldId id="305" r:id="rId5"/>
    <p:sldId id="316" r:id="rId6"/>
    <p:sldId id="306" r:id="rId7"/>
    <p:sldId id="315" r:id="rId8"/>
    <p:sldId id="318" r:id="rId9"/>
    <p:sldId id="319" r:id="rId10"/>
    <p:sldId id="320" r:id="rId11"/>
    <p:sldId id="321" r:id="rId12"/>
    <p:sldId id="322" r:id="rId13"/>
    <p:sldId id="375" r:id="rId14"/>
    <p:sldId id="323" r:id="rId15"/>
    <p:sldId id="376" r:id="rId16"/>
    <p:sldId id="324" r:id="rId17"/>
    <p:sldId id="325" r:id="rId18"/>
    <p:sldId id="327" r:id="rId19"/>
    <p:sldId id="307" r:id="rId20"/>
    <p:sldId id="328" r:id="rId21"/>
    <p:sldId id="330" r:id="rId22"/>
    <p:sldId id="372" r:id="rId23"/>
    <p:sldId id="329" r:id="rId24"/>
    <p:sldId id="331" r:id="rId25"/>
    <p:sldId id="377" r:id="rId26"/>
    <p:sldId id="332" r:id="rId27"/>
    <p:sldId id="378" r:id="rId28"/>
    <p:sldId id="333" r:id="rId29"/>
    <p:sldId id="334" r:id="rId30"/>
    <p:sldId id="336" r:id="rId31"/>
    <p:sldId id="337" r:id="rId32"/>
    <p:sldId id="338" r:id="rId33"/>
    <p:sldId id="339" r:id="rId34"/>
    <p:sldId id="340" r:id="rId35"/>
    <p:sldId id="341" r:id="rId36"/>
    <p:sldId id="342" r:id="rId37"/>
    <p:sldId id="379" r:id="rId3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25/06/2023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9887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25/06/2023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1516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25/06/2023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883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25/06/2023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3763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25/06/2023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523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25/06/2023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7058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25/06/2023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6346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25/06/2023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1839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25/06/2023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5850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25/06/2023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002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25/06/2023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228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C7201-72EC-443A-B321-1C86D9CD17BA}" type="datetimeFigureOut">
              <a:rPr lang="it-IT" smtClean="0"/>
              <a:pPr/>
              <a:t>25/06/2023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42CC3-4C90-4B7E-9A0C-1EA28FE9BD0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7644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124363" y="3169598"/>
            <a:ext cx="7740073" cy="148303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254000" h="254000"/>
          </a:sp3d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MONITORAGGIO RISULTATI SCOLASTICI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SECONDE PROVE PARALLELE  A.S. 2022/2023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Scuola Secondaria 1° Grado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026" y="288463"/>
            <a:ext cx="10434617" cy="1882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2982153" y="6083506"/>
            <a:ext cx="6300123" cy="430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1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</a:rPr>
              <a:t>A cura del referente per la valutazione d’istituto - Scuola Secondaria di Primo Grado</a:t>
            </a:r>
            <a:br>
              <a:rPr lang="it-IT" sz="11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</a:rPr>
            </a:br>
            <a:r>
              <a:rPr lang="it-IT" sz="11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</a:rPr>
              <a:t>Prof.ssa Maria Caruso</a:t>
            </a:r>
          </a:p>
        </p:txBody>
      </p:sp>
    </p:spTree>
    <p:extLst>
      <p:ext uri="{BB962C8B-B14F-4D97-AF65-F5344CB8AC3E}">
        <p14:creationId xmlns:p14="http://schemas.microsoft.com/office/powerpoint/2010/main" val="3511072735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C18AB4BA-E36F-440F-9E99-49C9038A91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1093788"/>
            <a:ext cx="8534400" cy="466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99733542-846B-4011-B84C-9388BE7B4C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5625" y="1090613"/>
            <a:ext cx="8540750" cy="467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3DADAB57-FCCE-4755-9C9F-DE5FB681CC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5625" y="1093788"/>
            <a:ext cx="8540750" cy="466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33F4B91E-B9D8-4237-B71F-997074CD1A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51000" y="944563"/>
            <a:ext cx="8890000" cy="496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514764" y="2475344"/>
            <a:ext cx="9079346" cy="227344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>
            <a:bevelT w="381000" h="381000"/>
          </a:sp3d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MONITORAGGIO RISULTATI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SECONDE PROVE PARALLELE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CLASSI  2°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ED11F6CE-B8EC-4D87-A1EA-774CE9DF16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25550" y="788988"/>
            <a:ext cx="9740900" cy="527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0AAA9BA5-323E-4908-BEBA-7E9F315869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38325" y="1116013"/>
            <a:ext cx="8515350" cy="462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41342F53-9FA0-4617-803C-5AD006BC26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35150" y="1112838"/>
            <a:ext cx="8521700" cy="462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DE0AF767-785D-4F61-B71F-9802758AA5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06575" y="1093788"/>
            <a:ext cx="8578850" cy="466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1F0D4133-0EBA-4537-BD24-21F3A66639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7050" y="1106488"/>
            <a:ext cx="8597900" cy="464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2799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514764" y="2475344"/>
            <a:ext cx="9079346" cy="227344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>
            <a:bevelT w="381000" h="381000"/>
          </a:sp3d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MONITORAGGIO RISULTATI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SECONDE PROVE PARALLELE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CLASSI  1°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913436F4-7780-465A-927E-5CC84AE3DB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47850" y="1103313"/>
            <a:ext cx="84963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E7952A10-9B1A-4FF0-9B4C-4E1AB059F0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41500" y="1100138"/>
            <a:ext cx="8509000" cy="465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A6486C11-3D71-4A62-ADC4-820807A518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35150" y="1103313"/>
            <a:ext cx="85217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5183DD29-5047-424D-9E0E-92B1246BA6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44675" y="1093788"/>
            <a:ext cx="8502650" cy="466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AA97F513-A82E-4B11-973A-0DC7DB2148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38325" y="1106488"/>
            <a:ext cx="8515350" cy="464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ADA3EFFE-FC1E-4745-BE9A-F4827DB4AF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51000" y="944563"/>
            <a:ext cx="8890000" cy="496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514764" y="2475344"/>
            <a:ext cx="9079346" cy="2273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>
            <a:bevelT w="381000" h="381000"/>
          </a:sp3d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MONITORAGGIO RISULTATI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SECONDE PROVE PARALLELE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CLASSI  3°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935D30EC-A1FE-4A50-9932-467B6A95B3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25550" y="788988"/>
            <a:ext cx="9740900" cy="527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D7F49081-2157-4F58-B67A-09FBAD8A73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06575" y="1087438"/>
            <a:ext cx="8578850" cy="467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E13CEE49-1433-46B4-BF1D-086B30998C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35150" y="1087438"/>
            <a:ext cx="8521700" cy="467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3B5027EB-FD0C-481E-AED4-B000FDFE7D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25550" y="788988"/>
            <a:ext cx="9740900" cy="527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2538FE8C-E70C-4C61-8EBB-6F5CEB620D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47850" y="1100138"/>
            <a:ext cx="8496300" cy="465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59D304D7-D5B8-45E7-A14C-2FDE5D54B3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2450" y="1077913"/>
            <a:ext cx="8547100" cy="469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D48DBE29-3A0A-4A96-A987-91E442F36D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2450" y="1093788"/>
            <a:ext cx="8547100" cy="466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2E2E27F8-1256-4E12-BC51-1A55A59547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41500" y="1090613"/>
            <a:ext cx="8509000" cy="467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8247A89A-4819-4550-A037-6FDC9C3679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5625" y="1093788"/>
            <a:ext cx="8540750" cy="466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D0247293-A5B6-4582-84C7-90B159DFEC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19275" y="1081088"/>
            <a:ext cx="8553450" cy="469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B4A1D0D8-A64C-4712-B4BD-57863B7BAC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1071563"/>
            <a:ext cx="8534400" cy="471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EA657FBC-FF9E-42DE-BDB7-FB25FDF117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51000" y="944563"/>
            <a:ext cx="8890000" cy="496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D59C193D-4CD1-468A-A13A-E205A5E3DE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38325" y="1093788"/>
            <a:ext cx="8515350" cy="466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2945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BDA374A7-8146-4BCD-90BD-C59D891850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38325" y="1096963"/>
            <a:ext cx="8515350" cy="466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CCA80460-CC2A-420C-80CE-B56A1FD517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2450" y="1100138"/>
            <a:ext cx="8547100" cy="465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2669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3F9B7D4C-9F49-4F05-B96E-90823C2999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75" y="1093788"/>
            <a:ext cx="8477250" cy="466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429B3393-C839-4B12-94F0-BCD8A1B866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35150" y="1100138"/>
            <a:ext cx="8521700" cy="465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05B6FB6D-F75B-4355-AB03-640585B9B0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5625" y="1103313"/>
            <a:ext cx="854075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930</TotalTime>
  <Words>60</Words>
  <Application>Microsoft Office PowerPoint</Application>
  <PresentationFormat>Widescreen</PresentationFormat>
  <Paragraphs>13</Paragraphs>
  <Slides>37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37</vt:i4>
      </vt:variant>
    </vt:vector>
  </HeadingPairs>
  <TitlesOfParts>
    <vt:vector size="42" baseType="lpstr">
      <vt:lpstr>Arial</vt:lpstr>
      <vt:lpstr>Calibri</vt:lpstr>
      <vt:lpstr>Calibri Light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PC-AcerV5</dc:creator>
  <cp:lastModifiedBy>Maria Caruso</cp:lastModifiedBy>
  <cp:revision>116</cp:revision>
  <dcterms:created xsi:type="dcterms:W3CDTF">2018-12-06T20:43:28Z</dcterms:created>
  <dcterms:modified xsi:type="dcterms:W3CDTF">2023-06-25T10:16:27Z</dcterms:modified>
</cp:coreProperties>
</file>