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37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61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37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24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92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36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502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17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64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58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31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11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5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13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8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21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AA4A5E-7287-49C6-A46C-D4DF5EC4646E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BAAED8-268D-4DF2-A66B-F14583DB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575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20562843">
            <a:off x="874215" y="1438891"/>
            <a:ext cx="34690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8800" b="1" dirty="0" smtClean="0">
                <a:ln/>
                <a:solidFill>
                  <a:srgbClr val="FF0000"/>
                </a:solidFill>
              </a:rPr>
              <a:t>EVVIVA</a:t>
            </a:r>
            <a:r>
              <a:rPr lang="it-IT" sz="5400" b="1" dirty="0" smtClean="0">
                <a:ln/>
                <a:solidFill>
                  <a:srgbClr val="FF0000"/>
                </a:solidFill>
              </a:rPr>
              <a:t> </a:t>
            </a:r>
            <a:r>
              <a:rPr lang="it-IT" sz="8800" b="1" dirty="0" smtClean="0">
                <a:ln/>
                <a:solidFill>
                  <a:srgbClr val="FF0000"/>
                </a:solidFill>
              </a:rPr>
              <a:t>! ! !</a:t>
            </a:r>
          </a:p>
          <a:p>
            <a:pPr algn="ctr"/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 rot="21060875">
            <a:off x="1061309" y="709312"/>
            <a:ext cx="10761301" cy="18909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Finalmente si RIPARTE</a:t>
            </a:r>
          </a:p>
        </p:txBody>
      </p:sp>
      <p:pic>
        <p:nvPicPr>
          <p:cNvPr id="2" name="X2Download.app - Musica allegra _La nuvola di Oz_ Ipiman (128 kbp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33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419">
        <p15:prstTrans prst="curtains"/>
      </p:transition>
    </mc:Choice>
    <mc:Fallback xmlns="">
      <p:transition spd="slow" advTm="9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9" y="187563"/>
            <a:ext cx="6839222" cy="33101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290">
            <a:off x="915973" y="3664153"/>
            <a:ext cx="6897989" cy="300221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150007"/>
            <a:ext cx="3976255" cy="6121746"/>
          </a:xfrm>
          <a:prstGeom prst="rect">
            <a:avLst/>
          </a:prstGeom>
        </p:spPr>
      </p:pic>
      <p:sp>
        <p:nvSpPr>
          <p:cNvPr id="7" name="Smile 6"/>
          <p:cNvSpPr/>
          <p:nvPr/>
        </p:nvSpPr>
        <p:spPr>
          <a:xfrm rot="810499">
            <a:off x="4826785" y="4534084"/>
            <a:ext cx="1617684" cy="3564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 rot="18484661">
            <a:off x="806273" y="4655325"/>
            <a:ext cx="918895" cy="46429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 rot="1600440">
            <a:off x="2395649" y="4517638"/>
            <a:ext cx="1310729" cy="34703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 rot="810499">
            <a:off x="1515183" y="4921466"/>
            <a:ext cx="1055872" cy="35240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/>
          <p:cNvSpPr/>
          <p:nvPr/>
        </p:nvSpPr>
        <p:spPr>
          <a:xfrm rot="21004169">
            <a:off x="3008830" y="4995154"/>
            <a:ext cx="1492473" cy="20497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 rot="810499">
            <a:off x="4660355" y="5050950"/>
            <a:ext cx="1617684" cy="3564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 rot="810499">
            <a:off x="3384673" y="4459067"/>
            <a:ext cx="1138300" cy="27878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/>
          <p:cNvSpPr/>
          <p:nvPr/>
        </p:nvSpPr>
        <p:spPr>
          <a:xfrm rot="810499">
            <a:off x="818881" y="4004110"/>
            <a:ext cx="1617684" cy="3564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mile 14"/>
          <p:cNvSpPr/>
          <p:nvPr/>
        </p:nvSpPr>
        <p:spPr>
          <a:xfrm rot="17689515">
            <a:off x="611435" y="5625229"/>
            <a:ext cx="1200289" cy="2920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mile 15"/>
          <p:cNvSpPr/>
          <p:nvPr/>
        </p:nvSpPr>
        <p:spPr>
          <a:xfrm rot="810499">
            <a:off x="1277168" y="6077659"/>
            <a:ext cx="361799" cy="38818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mile 16"/>
          <p:cNvSpPr/>
          <p:nvPr/>
        </p:nvSpPr>
        <p:spPr>
          <a:xfrm>
            <a:off x="2899256" y="2829975"/>
            <a:ext cx="1257108" cy="28729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mile 17"/>
          <p:cNvSpPr/>
          <p:nvPr/>
        </p:nvSpPr>
        <p:spPr>
          <a:xfrm rot="3392643">
            <a:off x="4648333" y="1443891"/>
            <a:ext cx="918905" cy="25917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/>
          <p:cNvSpPr/>
          <p:nvPr/>
        </p:nvSpPr>
        <p:spPr>
          <a:xfrm rot="810499">
            <a:off x="2885372" y="1244513"/>
            <a:ext cx="1617684" cy="3564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mile 19"/>
          <p:cNvSpPr/>
          <p:nvPr/>
        </p:nvSpPr>
        <p:spPr>
          <a:xfrm rot="810499">
            <a:off x="3654554" y="2257281"/>
            <a:ext cx="201023" cy="34118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mile 20"/>
          <p:cNvSpPr/>
          <p:nvPr/>
        </p:nvSpPr>
        <p:spPr>
          <a:xfrm rot="810499">
            <a:off x="4685219" y="2023824"/>
            <a:ext cx="258969" cy="2051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mile 21"/>
          <p:cNvSpPr/>
          <p:nvPr/>
        </p:nvSpPr>
        <p:spPr>
          <a:xfrm rot="810499">
            <a:off x="2868353" y="1657509"/>
            <a:ext cx="1177455" cy="15860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mile 22"/>
          <p:cNvSpPr/>
          <p:nvPr/>
        </p:nvSpPr>
        <p:spPr>
          <a:xfrm rot="19973645">
            <a:off x="2391241" y="997066"/>
            <a:ext cx="1346319" cy="22343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mile 23"/>
          <p:cNvSpPr/>
          <p:nvPr/>
        </p:nvSpPr>
        <p:spPr>
          <a:xfrm rot="186741">
            <a:off x="2721288" y="1977436"/>
            <a:ext cx="960783" cy="20593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mile 24"/>
          <p:cNvSpPr/>
          <p:nvPr/>
        </p:nvSpPr>
        <p:spPr>
          <a:xfrm rot="3699130">
            <a:off x="3717522" y="2261312"/>
            <a:ext cx="750552" cy="26048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mile 25"/>
          <p:cNvSpPr/>
          <p:nvPr/>
        </p:nvSpPr>
        <p:spPr>
          <a:xfrm rot="810499">
            <a:off x="3063939" y="2323393"/>
            <a:ext cx="355967" cy="360441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47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342">
        <p15:prstTrans prst="crush"/>
      </p:transition>
    </mc:Choice>
    <mc:Fallback xmlns="">
      <p:transition spd="slow" advTm="9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" y="158803"/>
            <a:ext cx="3319272" cy="61929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70" y="2576945"/>
            <a:ext cx="8407420" cy="41563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26" y="283494"/>
            <a:ext cx="5818908" cy="2085633"/>
          </a:xfrm>
          <a:prstGeom prst="rect">
            <a:avLst/>
          </a:prstGeom>
        </p:spPr>
      </p:pic>
      <p:sp>
        <p:nvSpPr>
          <p:cNvPr id="5" name="Smile 4"/>
          <p:cNvSpPr/>
          <p:nvPr/>
        </p:nvSpPr>
        <p:spPr>
          <a:xfrm rot="810499">
            <a:off x="6239897" y="4785465"/>
            <a:ext cx="157287" cy="42031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/>
          <p:cNvSpPr/>
          <p:nvPr/>
        </p:nvSpPr>
        <p:spPr>
          <a:xfrm rot="2385040">
            <a:off x="7604376" y="5028310"/>
            <a:ext cx="925307" cy="38006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 rot="810499">
            <a:off x="9073218" y="4872107"/>
            <a:ext cx="171696" cy="36801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 rot="20617278">
            <a:off x="11346436" y="5074094"/>
            <a:ext cx="177120" cy="34459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 rot="1729566">
            <a:off x="10296052" y="5271985"/>
            <a:ext cx="705303" cy="22292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 rot="810499">
            <a:off x="11218675" y="5604459"/>
            <a:ext cx="301297" cy="45158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6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965">
        <p15:prstTrans prst="fallOver"/>
      </p:transition>
    </mc:Choice>
    <mc:Fallback xmlns="">
      <p:transition spd="slow" advTm="9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53" y="152400"/>
            <a:ext cx="7190509" cy="6553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21244552">
            <a:off x="695201" y="17642"/>
            <a:ext cx="60465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V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I</a:t>
            </a:r>
          </a:p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S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I</a:t>
            </a:r>
          </a:p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T</a:t>
            </a:r>
          </a:p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 rot="1511739">
            <a:off x="191857" y="5378026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ALLA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975040" y="47216"/>
            <a:ext cx="689611" cy="43704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C</a:t>
            </a:r>
            <a:endParaRPr lang="it-IT" sz="28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it-IT" sz="2800" b="1" dirty="0">
                <a:ln/>
                <a:solidFill>
                  <a:schemeClr val="accent4"/>
                </a:solidFill>
              </a:rPr>
              <a:t> </a:t>
            </a:r>
            <a:r>
              <a:rPr lang="it-IT" sz="2800" b="1" dirty="0" smtClean="0">
                <a:ln/>
                <a:solidFill>
                  <a:schemeClr val="accent4"/>
                </a:solidFill>
              </a:rPr>
              <a:t> H</a:t>
            </a:r>
          </a:p>
          <a:p>
            <a:pPr algn="ctr"/>
            <a:r>
              <a:rPr lang="it-IT" sz="28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2800" b="1" cap="none" spc="0" dirty="0" smtClean="0">
                <a:ln/>
                <a:solidFill>
                  <a:schemeClr val="accent4"/>
                </a:solidFill>
                <a:effectLst/>
              </a:rPr>
              <a:t>  I</a:t>
            </a:r>
          </a:p>
          <a:p>
            <a:pPr algn="ctr"/>
            <a:r>
              <a:rPr lang="it-IT" sz="2800" b="1" dirty="0">
                <a:ln/>
                <a:solidFill>
                  <a:schemeClr val="accent4"/>
                </a:solidFill>
              </a:rPr>
              <a:t> </a:t>
            </a:r>
            <a:r>
              <a:rPr lang="it-IT" sz="2800" b="1" dirty="0" smtClean="0">
                <a:ln/>
                <a:solidFill>
                  <a:schemeClr val="accent4"/>
                </a:solidFill>
              </a:rPr>
              <a:t>   E</a:t>
            </a:r>
          </a:p>
          <a:p>
            <a:pPr algn="ctr"/>
            <a:r>
              <a:rPr lang="it-IT" sz="2800" b="1" cap="none" spc="0" dirty="0" smtClean="0">
                <a:ln/>
                <a:solidFill>
                  <a:schemeClr val="accent4"/>
                </a:solidFill>
                <a:effectLst/>
              </a:rPr>
              <a:t>S</a:t>
            </a:r>
            <a:endParaRPr lang="it-IT" sz="2800" b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it-IT" sz="2800" b="1" cap="none" spc="0" dirty="0" smtClean="0">
                <a:ln/>
                <a:solidFill>
                  <a:schemeClr val="accent4"/>
                </a:solidFill>
                <a:effectLst/>
              </a:rPr>
              <a:t>E</a:t>
            </a:r>
          </a:p>
          <a:p>
            <a:pPr algn="ctr"/>
            <a:r>
              <a:rPr lang="it-IT" sz="2800" b="1" dirty="0">
                <a:ln/>
                <a:solidFill>
                  <a:schemeClr val="accent4"/>
                </a:solidFill>
              </a:rPr>
              <a:t> </a:t>
            </a:r>
            <a:r>
              <a:rPr lang="it-IT" sz="2800" b="1" dirty="0" smtClean="0">
                <a:ln/>
                <a:solidFill>
                  <a:schemeClr val="accent4"/>
                </a:solidFill>
              </a:rPr>
              <a:t>T</a:t>
            </a:r>
          </a:p>
          <a:p>
            <a:pPr algn="ctr"/>
            <a:r>
              <a:rPr lang="it-IT" sz="28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2800" b="1" dirty="0">
                <a:ln/>
                <a:solidFill>
                  <a:schemeClr val="accent4"/>
                </a:solidFill>
              </a:rPr>
              <a:t> </a:t>
            </a:r>
            <a:r>
              <a:rPr lang="it-IT" sz="2800" b="1" dirty="0" smtClean="0">
                <a:ln/>
                <a:solidFill>
                  <a:schemeClr val="accent4"/>
                </a:solidFill>
              </a:rPr>
              <a:t>  T</a:t>
            </a:r>
          </a:p>
          <a:p>
            <a:pPr algn="ctr"/>
            <a:r>
              <a:rPr lang="it-IT" sz="28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  <a:endParaRPr lang="it-IT" sz="28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 rot="727047">
            <a:off x="11231188" y="650613"/>
            <a:ext cx="6004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</a:t>
            </a:r>
            <a:endParaRPr lang="it-I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 rot="543975">
            <a:off x="10380018" y="1365717"/>
            <a:ext cx="145891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</a:p>
          <a:p>
            <a:pPr algn="ctr"/>
            <a:r>
              <a:rPr lang="it-IT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</a:t>
            </a:r>
          </a:p>
          <a:p>
            <a:pPr algn="ctr"/>
            <a:r>
              <a:rPr lang="it-IT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 </a:t>
            </a:r>
          </a:p>
          <a:p>
            <a:pPr algn="ctr"/>
            <a:r>
              <a:rPr lang="it-IT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D</a:t>
            </a:r>
          </a:p>
          <a:p>
            <a:pPr algn="ctr"/>
            <a:r>
              <a:rPr lang="it-IT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I</a:t>
            </a:r>
          </a:p>
          <a:p>
            <a:pPr algn="ctr"/>
            <a:r>
              <a:rPr lang="it-IT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G</a:t>
            </a:r>
          </a:p>
          <a:p>
            <a:pPr algn="ctr"/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</a:p>
          <a:p>
            <a:pPr algn="ctr"/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</a:p>
          <a:p>
            <a:pPr algn="ctr"/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  <a:p>
            <a:pPr algn="ctr"/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  <a:p>
            <a:pPr algn="ctr"/>
            <a:r>
              <a:rPr lang="it-IT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it-IT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it-IT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69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451">
        <p15:prstTrans prst="fracture"/>
      </p:transition>
    </mc:Choice>
    <mc:Fallback xmlns="">
      <p:transition spd="slow" advTm="16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metto Di Un Ragazzo Africano Che Corre Dietro Un Autobus Scolastico  Illustrazione Vettoriale - Illustrazione di inseguimento, disegno: 1650187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 bwMode="auto">
          <a:xfrm>
            <a:off x="110835" y="107155"/>
            <a:ext cx="11873346" cy="66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 rot="1533109">
            <a:off x="5566347" y="1277875"/>
            <a:ext cx="6756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ALLA PROSSIMA !!!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3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900">
        <p15:prstTrans prst="curtains"/>
      </p:transition>
    </mc:Choice>
    <mc:Fallback xmlns="">
      <p:transition spd="slow" advTm="5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9927" y="0"/>
            <a:ext cx="10390909" cy="15655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VIAGGIO D’ISTRUZIONE 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 rot="402171">
            <a:off x="734290" y="2023994"/>
            <a:ext cx="5139240" cy="1521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A TROPEA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60" y="1834728"/>
            <a:ext cx="5580554" cy="26995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541072" y="5087079"/>
            <a:ext cx="5189172" cy="15908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E PIZZO C.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Freccia a sinistra 7"/>
          <p:cNvSpPr/>
          <p:nvPr/>
        </p:nvSpPr>
        <p:spPr>
          <a:xfrm>
            <a:off x="5153624" y="552796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4003962"/>
            <a:ext cx="4892387" cy="2673928"/>
          </a:xfrm>
          <a:prstGeom prst="rect">
            <a:avLst/>
          </a:prstGeom>
        </p:spPr>
      </p:pic>
      <p:pic>
        <p:nvPicPr>
          <p:cNvPr id="2" name="X2Download.app - Musica allegra _La nuvola di Oz_ Ipiman (128 kbp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2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344">
        <p14:vortex dir="r"/>
      </p:transition>
    </mc:Choice>
    <mc:Fallback xmlns="">
      <p:transition spd="slow" advTm="15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i antichi mestieri di Liguria&quot; di Lele Luzzati - Sanremo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07" y="2204103"/>
            <a:ext cx="6235231" cy="45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02032" y="556644"/>
            <a:ext cx="10720150" cy="3350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8800" b="1" cap="none" spc="0" dirty="0" smtClean="0">
                <a:ln/>
                <a:solidFill>
                  <a:schemeClr val="accent4"/>
                </a:solidFill>
                <a:effectLst/>
              </a:rPr>
              <a:t> MUSEO DEGLI ANTICHI MESTIERI</a:t>
            </a:r>
          </a:p>
        </p:txBody>
      </p:sp>
      <p:sp>
        <p:nvSpPr>
          <p:cNvPr id="5" name="Rettangolo 4"/>
          <p:cNvSpPr/>
          <p:nvPr/>
        </p:nvSpPr>
        <p:spPr>
          <a:xfrm rot="19538911">
            <a:off x="164835" y="2396789"/>
            <a:ext cx="6708007" cy="26576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 TROPEA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2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388">
        <p14:glitter pattern="hexagon"/>
      </p:transition>
    </mc:Choice>
    <mc:Fallback xmlns="">
      <p:transition spd="slow" advTm="9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8" y="-10860"/>
            <a:ext cx="12197038" cy="6868860"/>
          </a:xfrm>
          <a:prstGeom prst="rect">
            <a:avLst/>
          </a:prstGeom>
        </p:spPr>
      </p:pic>
      <p:sp>
        <p:nvSpPr>
          <p:cNvPr id="2" name="Smile 1"/>
          <p:cNvSpPr/>
          <p:nvPr/>
        </p:nvSpPr>
        <p:spPr>
          <a:xfrm>
            <a:off x="5735782" y="3699163"/>
            <a:ext cx="775854" cy="762001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Smile 4"/>
          <p:cNvSpPr/>
          <p:nvPr/>
        </p:nvSpPr>
        <p:spPr>
          <a:xfrm>
            <a:off x="6719455" y="3699163"/>
            <a:ext cx="803563" cy="65116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>
            <a:off x="7924800" y="3810000"/>
            <a:ext cx="803564" cy="886691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>
            <a:off x="9656618" y="3318161"/>
            <a:ext cx="803563" cy="6511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>
            <a:off x="7583635" y="2966090"/>
            <a:ext cx="509153" cy="84391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>
            <a:off x="8880763" y="3643743"/>
            <a:ext cx="497028" cy="6511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51">
        <p:blinds dir="vert"/>
      </p:transition>
    </mc:Choice>
    <mc:Fallback xmlns="">
      <p:transition spd="slow" advTm="515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803"/>
            <a:ext cx="10058400" cy="32206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2072"/>
            <a:ext cx="8686800" cy="34359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/>
          <a:stretch/>
        </p:blipFill>
        <p:spPr>
          <a:xfrm rot="21303183">
            <a:off x="770002" y="3233430"/>
            <a:ext cx="1845596" cy="3494558"/>
          </a:xfrm>
          <a:prstGeom prst="rect">
            <a:avLst/>
          </a:prstGeom>
        </p:spPr>
      </p:pic>
      <p:sp>
        <p:nvSpPr>
          <p:cNvPr id="2" name="Smile 1"/>
          <p:cNvSpPr/>
          <p:nvPr/>
        </p:nvSpPr>
        <p:spPr>
          <a:xfrm rot="20863433">
            <a:off x="1440873" y="4655127"/>
            <a:ext cx="1011381" cy="38792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 rot="810499">
            <a:off x="1843156" y="1889256"/>
            <a:ext cx="765678" cy="450841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 rot="2044828">
            <a:off x="5008496" y="1454057"/>
            <a:ext cx="684208" cy="136725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539419"/>
      </p:ext>
    </p:extLst>
  </p:cSld>
  <p:clrMapOvr>
    <a:masterClrMapping/>
  </p:clrMapOvr>
  <p:transition spd="slow" advTm="974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004">
            <a:off x="261780" y="4079153"/>
            <a:ext cx="6941127" cy="26806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6"/>
          <a:stretch/>
        </p:blipFill>
        <p:spPr>
          <a:xfrm>
            <a:off x="0" y="0"/>
            <a:ext cx="12192000" cy="385050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416654">
            <a:off x="7486146" y="4020281"/>
            <a:ext cx="3897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BYE ! !</a:t>
            </a:r>
          </a:p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BYE ! !</a:t>
            </a: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TROPEA . . .</a:t>
            </a:r>
          </a:p>
        </p:txBody>
      </p:sp>
      <p:sp>
        <p:nvSpPr>
          <p:cNvPr id="2" name="Smile 1"/>
          <p:cNvSpPr/>
          <p:nvPr/>
        </p:nvSpPr>
        <p:spPr>
          <a:xfrm>
            <a:off x="942109" y="928256"/>
            <a:ext cx="332509" cy="374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>
            <a:off x="584259" y="789710"/>
            <a:ext cx="357850" cy="3255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>
            <a:off x="1528559" y="955437"/>
            <a:ext cx="355659" cy="3468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/>
          <p:cNvSpPr/>
          <p:nvPr/>
        </p:nvSpPr>
        <p:spPr>
          <a:xfrm rot="20882750">
            <a:off x="3330563" y="976746"/>
            <a:ext cx="803563" cy="3255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>
            <a:off x="4580175" y="1111856"/>
            <a:ext cx="803563" cy="1627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>
            <a:off x="5721928" y="820882"/>
            <a:ext cx="374072" cy="31865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/>
          <p:cNvSpPr/>
          <p:nvPr/>
        </p:nvSpPr>
        <p:spPr>
          <a:xfrm>
            <a:off x="7505672" y="928256"/>
            <a:ext cx="306248" cy="29790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mile 14"/>
          <p:cNvSpPr/>
          <p:nvPr/>
        </p:nvSpPr>
        <p:spPr>
          <a:xfrm>
            <a:off x="6463497" y="956980"/>
            <a:ext cx="237313" cy="23107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mile 15"/>
          <p:cNvSpPr/>
          <p:nvPr/>
        </p:nvSpPr>
        <p:spPr>
          <a:xfrm rot="749362">
            <a:off x="8056693" y="874085"/>
            <a:ext cx="824874" cy="40719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mile 16"/>
          <p:cNvSpPr/>
          <p:nvPr/>
        </p:nvSpPr>
        <p:spPr>
          <a:xfrm>
            <a:off x="9924133" y="952501"/>
            <a:ext cx="526472" cy="40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mile 17"/>
          <p:cNvSpPr/>
          <p:nvPr/>
        </p:nvSpPr>
        <p:spPr>
          <a:xfrm rot="1091975">
            <a:off x="10911428" y="1175919"/>
            <a:ext cx="803563" cy="3567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mile 2"/>
          <p:cNvSpPr/>
          <p:nvPr/>
        </p:nvSpPr>
        <p:spPr>
          <a:xfrm>
            <a:off x="1094508" y="4901342"/>
            <a:ext cx="290946" cy="1385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/>
          <p:cNvSpPr/>
          <p:nvPr/>
        </p:nvSpPr>
        <p:spPr>
          <a:xfrm rot="21350202">
            <a:off x="2868514" y="4811700"/>
            <a:ext cx="803563" cy="2730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mile 19"/>
          <p:cNvSpPr/>
          <p:nvPr/>
        </p:nvSpPr>
        <p:spPr>
          <a:xfrm rot="21125042">
            <a:off x="1910994" y="4893047"/>
            <a:ext cx="803563" cy="2509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mile 20"/>
          <p:cNvSpPr/>
          <p:nvPr/>
        </p:nvSpPr>
        <p:spPr>
          <a:xfrm>
            <a:off x="1612366" y="4782423"/>
            <a:ext cx="188044" cy="3724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mile 21"/>
          <p:cNvSpPr/>
          <p:nvPr/>
        </p:nvSpPr>
        <p:spPr>
          <a:xfrm>
            <a:off x="3812581" y="4774687"/>
            <a:ext cx="803563" cy="21222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mile 22"/>
          <p:cNvSpPr/>
          <p:nvPr/>
        </p:nvSpPr>
        <p:spPr>
          <a:xfrm>
            <a:off x="4858100" y="4804508"/>
            <a:ext cx="325582" cy="1661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mile 23"/>
          <p:cNvSpPr/>
          <p:nvPr/>
        </p:nvSpPr>
        <p:spPr>
          <a:xfrm rot="20720277">
            <a:off x="4424877" y="5314484"/>
            <a:ext cx="1288041" cy="2099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mile 24"/>
          <p:cNvSpPr/>
          <p:nvPr/>
        </p:nvSpPr>
        <p:spPr>
          <a:xfrm>
            <a:off x="3848465" y="5256319"/>
            <a:ext cx="401781" cy="32630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mile 25"/>
          <p:cNvSpPr/>
          <p:nvPr/>
        </p:nvSpPr>
        <p:spPr>
          <a:xfrm>
            <a:off x="3330562" y="5660199"/>
            <a:ext cx="401781" cy="3255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mile 26"/>
          <p:cNvSpPr/>
          <p:nvPr/>
        </p:nvSpPr>
        <p:spPr>
          <a:xfrm rot="20771029">
            <a:off x="1878259" y="5587636"/>
            <a:ext cx="1172545" cy="31051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24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56">
        <p15:prstTrans prst="airplane"/>
      </p:transition>
    </mc:Choice>
    <mc:Fallback xmlns="">
      <p:transition spd="slow" advTm="10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zzo Calabro que ver y que hacer - CALABRIA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090">
            <a:off x="5901634" y="227832"/>
            <a:ext cx="6036623" cy="28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Welcome To The Family Immagini - Sfoglia 38,885 foto, vettoriali e video  Stock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312">
            <a:off x="111143" y="639742"/>
            <a:ext cx="4933599" cy="160687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22067" y="2108352"/>
            <a:ext cx="1139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T  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Freccia curva 4"/>
          <p:cNvSpPr/>
          <p:nvPr/>
        </p:nvSpPr>
        <p:spPr>
          <a:xfrm>
            <a:off x="4613563" y="1801091"/>
            <a:ext cx="1149927" cy="12305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 b="23975"/>
          <a:stretch/>
        </p:blipFill>
        <p:spPr>
          <a:xfrm rot="208743">
            <a:off x="5388863" y="3245716"/>
            <a:ext cx="4546662" cy="34303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19">
            <a:off x="539203" y="3198669"/>
            <a:ext cx="4298610" cy="32239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Smile 8"/>
          <p:cNvSpPr/>
          <p:nvPr/>
        </p:nvSpPr>
        <p:spPr>
          <a:xfrm>
            <a:off x="8395855" y="5501729"/>
            <a:ext cx="277090" cy="2548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>
            <a:off x="6310446" y="5314693"/>
            <a:ext cx="174430" cy="1870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/>
          <p:cNvSpPr/>
          <p:nvPr/>
        </p:nvSpPr>
        <p:spPr>
          <a:xfrm>
            <a:off x="8672945" y="5096580"/>
            <a:ext cx="487498" cy="21811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>
            <a:off x="6749754" y="4972057"/>
            <a:ext cx="803563" cy="1245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 rot="365343">
            <a:off x="7553317" y="5030980"/>
            <a:ext cx="803563" cy="9775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/>
          <p:cNvSpPr/>
          <p:nvPr/>
        </p:nvSpPr>
        <p:spPr>
          <a:xfrm rot="1326381">
            <a:off x="7994075" y="5017596"/>
            <a:ext cx="803563" cy="1245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mile 14"/>
          <p:cNvSpPr/>
          <p:nvPr/>
        </p:nvSpPr>
        <p:spPr>
          <a:xfrm rot="871075">
            <a:off x="6637842" y="5393879"/>
            <a:ext cx="658081" cy="2066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mile 15"/>
          <p:cNvSpPr/>
          <p:nvPr/>
        </p:nvSpPr>
        <p:spPr>
          <a:xfrm>
            <a:off x="8027291" y="5566883"/>
            <a:ext cx="332508" cy="1245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mile 16"/>
          <p:cNvSpPr/>
          <p:nvPr/>
        </p:nvSpPr>
        <p:spPr>
          <a:xfrm rot="917811">
            <a:off x="1177635" y="4565948"/>
            <a:ext cx="1248688" cy="2343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mile 17"/>
          <p:cNvSpPr/>
          <p:nvPr/>
        </p:nvSpPr>
        <p:spPr>
          <a:xfrm>
            <a:off x="2286726" y="4682465"/>
            <a:ext cx="803563" cy="2553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/>
          <p:cNvSpPr/>
          <p:nvPr/>
        </p:nvSpPr>
        <p:spPr>
          <a:xfrm rot="992976">
            <a:off x="3411368" y="4984241"/>
            <a:ext cx="803563" cy="1725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82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27">
        <p15:prstTrans prst="fracture"/>
      </p:transition>
    </mc:Choice>
    <mc:Fallback xmlns="">
      <p:transition spd="slow" advTm="13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060">
            <a:off x="7093529" y="302338"/>
            <a:ext cx="4942600" cy="35883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2498756"/>
            <a:ext cx="6858000" cy="43592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638846">
            <a:off x="648546" y="519908"/>
            <a:ext cx="6077820" cy="12810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VISITA AL CASTELLO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 rot="20909109">
            <a:off x="7772400" y="4281055"/>
            <a:ext cx="4211781" cy="22582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‘’</a:t>
            </a:r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MURAT’’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mile 5"/>
          <p:cNvSpPr/>
          <p:nvPr/>
        </p:nvSpPr>
        <p:spPr>
          <a:xfrm>
            <a:off x="6331528" y="4682836"/>
            <a:ext cx="319252" cy="34190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>
            <a:off x="6560663" y="3877106"/>
            <a:ext cx="180234" cy="29596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>
            <a:off x="5472546" y="4281055"/>
            <a:ext cx="304799" cy="29094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>
            <a:off x="5444837" y="3657600"/>
            <a:ext cx="180108" cy="21950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 rot="862744">
            <a:off x="2518414" y="3399807"/>
            <a:ext cx="1179783" cy="25914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/>
          <p:cNvSpPr/>
          <p:nvPr/>
        </p:nvSpPr>
        <p:spPr>
          <a:xfrm rot="912210">
            <a:off x="2486660" y="3819645"/>
            <a:ext cx="803563" cy="23860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 rot="492685">
            <a:off x="3285674" y="3065105"/>
            <a:ext cx="1009235" cy="30155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 rot="1469677">
            <a:off x="2528869" y="4674439"/>
            <a:ext cx="803563" cy="29094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/>
          <p:cNvSpPr/>
          <p:nvPr/>
        </p:nvSpPr>
        <p:spPr>
          <a:xfrm rot="21072891">
            <a:off x="2867530" y="4225636"/>
            <a:ext cx="803563" cy="249383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mile 14"/>
          <p:cNvSpPr/>
          <p:nvPr/>
        </p:nvSpPr>
        <p:spPr>
          <a:xfrm>
            <a:off x="3407097" y="4560006"/>
            <a:ext cx="304799" cy="29094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mile 15"/>
          <p:cNvSpPr/>
          <p:nvPr/>
        </p:nvSpPr>
        <p:spPr>
          <a:xfrm rot="1695801">
            <a:off x="3658598" y="3902697"/>
            <a:ext cx="803563" cy="22389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mile 16"/>
          <p:cNvSpPr/>
          <p:nvPr/>
        </p:nvSpPr>
        <p:spPr>
          <a:xfrm>
            <a:off x="5807046" y="4038826"/>
            <a:ext cx="290945" cy="26849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mile 17"/>
          <p:cNvSpPr/>
          <p:nvPr/>
        </p:nvSpPr>
        <p:spPr>
          <a:xfrm>
            <a:off x="2867357" y="2963793"/>
            <a:ext cx="180108" cy="26849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/>
          <p:cNvSpPr/>
          <p:nvPr/>
        </p:nvSpPr>
        <p:spPr>
          <a:xfrm>
            <a:off x="9543453" y="1734712"/>
            <a:ext cx="1318512" cy="24648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mile 19"/>
          <p:cNvSpPr/>
          <p:nvPr/>
        </p:nvSpPr>
        <p:spPr>
          <a:xfrm rot="785282">
            <a:off x="8750801" y="1744046"/>
            <a:ext cx="770214" cy="2865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mile 20"/>
          <p:cNvSpPr/>
          <p:nvPr/>
        </p:nvSpPr>
        <p:spPr>
          <a:xfrm rot="484413">
            <a:off x="7719450" y="1732164"/>
            <a:ext cx="803563" cy="310281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92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172">
        <p15:prstTrans prst="prestige"/>
      </p:transition>
    </mc:Choice>
    <mc:Fallback xmlns="">
      <p:transition spd="slow" advTm="10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245">
            <a:off x="306237" y="460412"/>
            <a:ext cx="4964748" cy="23829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10">
            <a:off x="102577" y="3426701"/>
            <a:ext cx="5372066" cy="30608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13361"/>
          <a:stretch/>
        </p:blipFill>
        <p:spPr>
          <a:xfrm rot="247097">
            <a:off x="5649322" y="952776"/>
            <a:ext cx="6348714" cy="3781237"/>
          </a:xfrm>
          <a:prstGeom prst="rect">
            <a:avLst/>
          </a:prstGeom>
        </p:spPr>
      </p:pic>
      <p:sp>
        <p:nvSpPr>
          <p:cNvPr id="6" name="Smile 5"/>
          <p:cNvSpPr/>
          <p:nvPr/>
        </p:nvSpPr>
        <p:spPr>
          <a:xfrm rot="232627">
            <a:off x="3706912" y="767650"/>
            <a:ext cx="1137388" cy="42886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>
            <a:off x="2262137" y="772365"/>
            <a:ext cx="1431577" cy="46210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/>
          <p:cNvSpPr/>
          <p:nvPr/>
        </p:nvSpPr>
        <p:spPr>
          <a:xfrm>
            <a:off x="1001272" y="1028861"/>
            <a:ext cx="1561024" cy="40499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>
            <a:off x="512618" y="1271019"/>
            <a:ext cx="323947" cy="3256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mile 9"/>
          <p:cNvSpPr/>
          <p:nvPr/>
        </p:nvSpPr>
        <p:spPr>
          <a:xfrm>
            <a:off x="1911927" y="4225636"/>
            <a:ext cx="2313709" cy="374073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/>
          <p:cNvSpPr/>
          <p:nvPr/>
        </p:nvSpPr>
        <p:spPr>
          <a:xfrm rot="2153817">
            <a:off x="4101496" y="4470525"/>
            <a:ext cx="1008777" cy="53546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>
            <a:off x="1738348" y="4824267"/>
            <a:ext cx="347158" cy="4323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>
            <a:off x="5197616" y="4783919"/>
            <a:ext cx="277090" cy="346363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/>
          <p:cNvSpPr/>
          <p:nvPr/>
        </p:nvSpPr>
        <p:spPr>
          <a:xfrm>
            <a:off x="1162424" y="4329545"/>
            <a:ext cx="119551" cy="16625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04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430">
        <p15:prstTrans prst="origami"/>
      </p:transition>
    </mc:Choice>
    <mc:Fallback xmlns="">
      <p:transition spd="slow" advTm="6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7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9|3|3.1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6|2.9|2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7|2.8|1.6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|2.7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2.5"/>
</p:tagLst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Words>82</Words>
  <Application>Microsoft Office PowerPoint</Application>
  <PresentationFormat>Widescreen</PresentationFormat>
  <Paragraphs>42</Paragraphs>
  <Slides>13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PC-15</dc:creator>
  <cp:lastModifiedBy>PC-15</cp:lastModifiedBy>
  <cp:revision>26</cp:revision>
  <dcterms:created xsi:type="dcterms:W3CDTF">2023-05-10T12:32:14Z</dcterms:created>
  <dcterms:modified xsi:type="dcterms:W3CDTF">2023-05-15T08:16:20Z</dcterms:modified>
</cp:coreProperties>
</file>