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28" r:id="rId4"/>
    <p:sldId id="305" r:id="rId5"/>
    <p:sldId id="306" r:id="rId6"/>
    <p:sldId id="317" r:id="rId7"/>
    <p:sldId id="316" r:id="rId8"/>
    <p:sldId id="315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07" r:id="rId20"/>
    <p:sldId id="330" r:id="rId21"/>
    <p:sldId id="372" r:id="rId22"/>
    <p:sldId id="346" r:id="rId23"/>
    <p:sldId id="329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7" r:id="rId40"/>
    <p:sldId id="374" r:id="rId41"/>
    <p:sldId id="364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9" r:id="rId53"/>
    <p:sldId id="360" r:id="rId54"/>
    <p:sldId id="361" r:id="rId55"/>
    <p:sldId id="362" r:id="rId56"/>
    <p:sldId id="363" r:id="rId57"/>
    <p:sldId id="358" r:id="rId58"/>
    <p:sldId id="365" r:id="rId59"/>
    <p:sldId id="375" r:id="rId60"/>
    <p:sldId id="366" r:id="rId61"/>
    <p:sldId id="367" r:id="rId62"/>
    <p:sldId id="368" r:id="rId63"/>
    <p:sldId id="369" r:id="rId64"/>
    <p:sldId id="370" r:id="rId65"/>
    <p:sldId id="377" r:id="rId66"/>
    <p:sldId id="382" r:id="rId67"/>
    <p:sldId id="381" r:id="rId68"/>
    <p:sldId id="378" r:id="rId69"/>
    <p:sldId id="379" r:id="rId70"/>
    <p:sldId id="380" r:id="rId71"/>
    <p:sldId id="383" r:id="rId72"/>
    <p:sldId id="384" r:id="rId73"/>
    <p:sldId id="388" r:id="rId74"/>
    <p:sldId id="387" r:id="rId75"/>
    <p:sldId id="386" r:id="rId76"/>
    <p:sldId id="385" r:id="rId77"/>
    <p:sldId id="376" r:id="rId78"/>
    <p:sldId id="371" r:id="rId79"/>
    <p:sldId id="389" r:id="rId80"/>
    <p:sldId id="390" r:id="rId8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26/06/2024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26/06/2024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26/06/2024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26/06/2024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26/06/2024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26/06/2024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26/06/2024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4363" y="3169598"/>
            <a:ext cx="7740073" cy="14830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 SCRUTINIO FINALE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A.S. 2023/2024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997777" y="6100798"/>
            <a:ext cx="6300123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A cura del referente per la valutazione d’istituto - Scuola Secondaria di Primo Grado</a:t>
            </a:r>
            <a:b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</a:br>
            <a: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Prof.ssa Maria Caruso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B263CBC-C211-4C64-A817-84B3FAACB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95" y="158758"/>
            <a:ext cx="10034886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727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75F21E7-B2AA-4E86-9F62-662A6E384E8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2950" y="947738"/>
            <a:ext cx="8166100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4DBF227-4BB5-493E-AD13-4062D345A188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9450" y="912813"/>
            <a:ext cx="82931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13FD66A-D042-41DE-BF9A-BD8E388058F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6125" y="935038"/>
            <a:ext cx="8159750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1EDC0E0-53FE-4A28-BE48-035096B14F1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5475" y="935038"/>
            <a:ext cx="8401050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50BFA8D-3241-4A82-A2A1-D43BB7B5F00F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96938"/>
            <a:ext cx="8534400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BCDEE62-51F0-444B-A6A9-F0CA957FFE2B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93900" y="941388"/>
            <a:ext cx="82042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D8C3362-0C81-45E1-A97A-8120B427627A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47850" y="931863"/>
            <a:ext cx="84963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C416945-89BD-421F-94A0-663E88BF15C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0225" y="941388"/>
            <a:ext cx="859155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6EE14CE-443D-4EA4-9107-6C49155AF72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9150" y="931863"/>
            <a:ext cx="80137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9AA4A00-A63F-4BB5-B256-B5E882FC95F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2775" y="941388"/>
            <a:ext cx="842645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79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SCRUTINIO FINALE - CLASSI  1°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F3FA6A3-F940-4E1F-B8D0-8A1BD4D676D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1000" y="944563"/>
            <a:ext cx="88900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SCRUTINIO FINALE - CLASSI  2°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4EE24C1-E12B-484F-A0CA-745041A23638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0250" y="779463"/>
            <a:ext cx="107315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B9145FA-E5CD-4BA2-80A5-A574C7311F9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9675" y="495300"/>
            <a:ext cx="97726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CD277C9-7381-4F3B-B5D6-11CAE64A1C2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5550" y="546100"/>
            <a:ext cx="974090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5FC1064-FBB3-44E5-85AB-AFA3791B18A2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1100" y="501650"/>
            <a:ext cx="9829800" cy="585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9582E46-F124-41A4-8615-8230690E66F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3325" y="488950"/>
            <a:ext cx="9785350" cy="588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161F2C3-3BB4-4314-8A03-CC54DECB11B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9675" y="561975"/>
            <a:ext cx="977265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28D7B83-BFB6-42E3-9230-6EDE9F476B3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25" y="938213"/>
            <a:ext cx="828675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DF3FB9E-FBC3-4873-8CC5-3FEDF1B7A73B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6125" y="922338"/>
            <a:ext cx="81597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F43D77A-3D62-4014-8F0C-C9177FEF051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5550" y="788988"/>
            <a:ext cx="97409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202BFDD-30EC-4911-A81E-68548F2FF7A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5800" y="931863"/>
            <a:ext cx="82804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F972D07-DC43-4042-B42F-4A2F794B16E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9775" y="906463"/>
            <a:ext cx="817245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E4E1AB8-3B59-4C70-A528-B65240C822D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3100" y="919163"/>
            <a:ext cx="83058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6689C13-7EE5-4776-8225-4F50FDEEF92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0075" y="922338"/>
            <a:ext cx="84518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809AEC6-8BDD-4634-9C35-54F03513249F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7225" y="928688"/>
            <a:ext cx="8337550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54739B3-20CA-4C52-A487-75F4E20CA82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2300" y="935038"/>
            <a:ext cx="8407400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F781396-CA27-4C54-B4AB-82538756A21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9125" y="928688"/>
            <a:ext cx="8413750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9CEA1C2-ED26-4A95-A1BC-1FCFD54BEA0F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5650" y="922338"/>
            <a:ext cx="81407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3AAB4F-289A-48F8-B425-B0EDDC646FA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25" y="931863"/>
            <a:ext cx="854075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89616E4-1775-4393-A27C-AA56CF5CEAD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7975" y="1135063"/>
            <a:ext cx="903605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11890EF-03CD-4D54-8DC3-BED12DA8D58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9975" y="865188"/>
            <a:ext cx="1005205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945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SCRUTINIO FINALE - CLASSI  3°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B3234CB-34EB-4837-BC38-22B89BB20C7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2650" y="766763"/>
            <a:ext cx="10426700" cy="53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FEB596F-23E7-4C8D-88BB-DDF04034090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5550" y="679450"/>
            <a:ext cx="9740900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A24BAE8-F4F9-4ECB-9302-8EC32DE440C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0475" y="641350"/>
            <a:ext cx="9671050" cy="5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AE9C435-FDFB-4D20-B160-33D857E1C652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4125" y="647700"/>
            <a:ext cx="96837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8ACE40D-66C2-4280-A1D0-AED97939CD9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8725" y="606425"/>
            <a:ext cx="9734550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98181DB-1A9C-4644-B1BD-94D210D02C58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5075" y="533400"/>
            <a:ext cx="97218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1FCBB76-FF7F-4902-A630-F575BC80561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4850" y="954088"/>
            <a:ext cx="8242300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94F7AEA-C3AF-4568-9DF3-CEB68FD3354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50" y="947738"/>
            <a:ext cx="8191500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72E044A-EDDF-4DFE-8FA8-BBCAD422EDE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68500" y="941388"/>
            <a:ext cx="82550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DC9B336-AA94-4C2E-9DA2-5A6B56AFFBF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9975" y="865188"/>
            <a:ext cx="1005205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694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AF59FDA-59D0-4B66-B072-9FAEC349162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4225" y="928688"/>
            <a:ext cx="8083550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71D1CBA-EC08-488F-BFC1-AEA1A1808BB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3575" y="938213"/>
            <a:ext cx="832485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E619BB5-A334-4304-A588-B939B44A384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4200" y="931863"/>
            <a:ext cx="84836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ECF509C-CF1E-4ADA-BC85-524FD25DAF3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2475" y="922338"/>
            <a:ext cx="81470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CC99E29-738F-4BA6-A246-25F6B6330E7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8175" y="931863"/>
            <a:ext cx="837565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F5AE606-436F-4F44-B57F-F959C0187E7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3400" y="915988"/>
            <a:ext cx="85852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7D85138-E996-479E-922F-FAD107342EE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2325" y="928688"/>
            <a:ext cx="8007350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E19A508-EC55-4E8B-A177-A4BBCEFD0F38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8325" y="922338"/>
            <a:ext cx="85153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3D3F58C-3F47-4B86-9ACA-027A0273D09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6325" y="998538"/>
            <a:ext cx="100393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7307" y="2475344"/>
            <a:ext cx="10460053" cy="2273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SCRUTINIO FINALE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1°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63B9EA5-5F75-47C4-BC97-A1702D692F42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9675" y="485775"/>
            <a:ext cx="977265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23F6721-0737-4CF2-973B-F59180B799C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825" y="581025"/>
            <a:ext cx="1118235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45571FB-1554-43DF-8892-23D479BD78D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4025" y="568325"/>
            <a:ext cx="11283950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1D74148-F473-47B7-80C7-416FD38308EB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9900" y="574675"/>
            <a:ext cx="112522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AF7D771-A24D-46B1-8DA2-3785DA41C21B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6725" y="590550"/>
            <a:ext cx="1125855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9659C09-0E1C-489B-A064-A919C4491AF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565150"/>
            <a:ext cx="11290300" cy="572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32389" y="2475344"/>
            <a:ext cx="10759155" cy="2273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SCRUTINIO FINALE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2°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BE1E9E2-CB6C-4DEE-AA25-78D8835C7A28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825" y="581025"/>
            <a:ext cx="1118235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C2BDF6B-23B3-44AD-AB38-32A284555B9A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550" y="568325"/>
            <a:ext cx="11264900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9449248-1DA7-48EB-9BA3-6C15167A43E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3075" y="574675"/>
            <a:ext cx="1124585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C4F1289-0317-44EA-B930-6B582FEECAD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0375" y="517525"/>
            <a:ext cx="11271250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DF318A4-43EA-4B44-9007-6D2C6045353B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08000"/>
            <a:ext cx="97536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E5F90A5-8397-4800-830B-01818BF21F5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" y="565150"/>
            <a:ext cx="11658600" cy="572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9479" y="2475344"/>
            <a:ext cx="10767701" cy="2273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SCRUTINIO FINALE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3°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18358CB-4BAE-4592-BC0F-B82F3ED1702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1650" y="581025"/>
            <a:ext cx="1118870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DEED56E-F00B-498E-834B-8847FA2CBC0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9900" y="568325"/>
            <a:ext cx="11252200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61F8B56-9903-4A08-98BE-D9EA33AA722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2600" y="574675"/>
            <a:ext cx="112268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2F326D2-6D80-4640-A2FB-0B31850EBEB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4025" y="590550"/>
            <a:ext cx="1128395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3027378-6FCF-441A-91B4-0F049F023758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0375" y="565150"/>
            <a:ext cx="11271250" cy="572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57129" y="2475344"/>
            <a:ext cx="10417323" cy="227344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SCRUTINIO FINALE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ISTITUTO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28BF235-99A0-4B10-B164-F1ABF323532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1075" y="1131888"/>
            <a:ext cx="768985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08404" y="1569489"/>
            <a:ext cx="10417323" cy="30346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SCRUTINIO FINALE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ESITO ESAMI 1° CICLO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ANDAMENDO GENERALE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ABAA26A-11F1-45D1-861B-5A3C35FE257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4600" y="517525"/>
            <a:ext cx="9702800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6A9016B-2C7B-410E-A44D-C5586D58FF3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6325" y="998538"/>
            <a:ext cx="100393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4C7A547-B20A-4432-8C8F-3C91D148C37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6275" y="941388"/>
            <a:ext cx="829945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120</Words>
  <Application>Microsoft Office PowerPoint</Application>
  <PresentationFormat>Widescreen</PresentationFormat>
  <Paragraphs>26</Paragraphs>
  <Slides>80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80</vt:i4>
      </vt:variant>
    </vt:vector>
  </HeadingPairs>
  <TitlesOfParts>
    <vt:vector size="85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144</cp:revision>
  <dcterms:created xsi:type="dcterms:W3CDTF">2018-12-06T20:43:28Z</dcterms:created>
  <dcterms:modified xsi:type="dcterms:W3CDTF">2024-06-26T18:46:56Z</dcterms:modified>
</cp:coreProperties>
</file>