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theme/themeOverride25.xml" ContentType="application/vnd.openxmlformats-officedocument.themeOverride+xml"/>
  <Override PartName="/ppt/charts/chart26.xml" ContentType="application/vnd.openxmlformats-officedocument.drawingml.chart+xml"/>
  <Override PartName="/ppt/theme/themeOverride2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sldIdLst>
    <p:sldId id="262" r:id="rId2"/>
    <p:sldId id="266" r:id="rId3"/>
    <p:sldId id="278" r:id="rId4"/>
    <p:sldId id="286" r:id="rId5"/>
    <p:sldId id="288" r:id="rId6"/>
    <p:sldId id="284" r:id="rId7"/>
    <p:sldId id="283" r:id="rId8"/>
    <p:sldId id="280" r:id="rId9"/>
    <p:sldId id="267" r:id="rId10"/>
    <p:sldId id="279" r:id="rId11"/>
    <p:sldId id="268" r:id="rId12"/>
    <p:sldId id="317" r:id="rId13"/>
    <p:sldId id="318" r:id="rId14"/>
    <p:sldId id="323" r:id="rId15"/>
    <p:sldId id="316" r:id="rId16"/>
    <p:sldId id="295" r:id="rId17"/>
    <p:sldId id="296" r:id="rId18"/>
    <p:sldId id="311" r:id="rId19"/>
    <p:sldId id="297" r:id="rId20"/>
    <p:sldId id="299" r:id="rId21"/>
    <p:sldId id="310" r:id="rId22"/>
    <p:sldId id="309" r:id="rId23"/>
    <p:sldId id="307" r:id="rId24"/>
    <p:sldId id="306" r:id="rId25"/>
    <p:sldId id="319" r:id="rId26"/>
    <p:sldId id="320" r:id="rId27"/>
    <p:sldId id="321" r:id="rId28"/>
    <p:sldId id="322" r:id="rId29"/>
    <p:sldId id="292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818" autoAdjust="0"/>
    <p:restoredTop sz="95033" autoAdjust="0"/>
  </p:normalViewPr>
  <p:slideViewPr>
    <p:cSldViewPr snapToGrid="0">
      <p:cViewPr varScale="1">
        <p:scale>
          <a:sx n="87" d="100"/>
          <a:sy n="87" d="100"/>
        </p:scale>
        <p:origin x="-115" y="-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 /><Relationship Id="rId2" Type="http://schemas.openxmlformats.org/officeDocument/2006/relationships/image" Target="../media/image5.jpeg" /><Relationship Id="rId1" Type="http://schemas.openxmlformats.org/officeDocument/2006/relationships/themeOverride" Target="../theme/themeOverride1.xml" 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 /><Relationship Id="rId2" Type="http://schemas.openxmlformats.org/officeDocument/2006/relationships/image" Target="../media/image5.jpeg" /><Relationship Id="rId1" Type="http://schemas.openxmlformats.org/officeDocument/2006/relationships/themeOverride" Target="../theme/themeOverride10.xml" 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 /><Relationship Id="rId1" Type="http://schemas.openxmlformats.org/officeDocument/2006/relationships/themeOverride" Target="../theme/themeOverride11.xml" 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 /><Relationship Id="rId1" Type="http://schemas.openxmlformats.org/officeDocument/2006/relationships/themeOverride" Target="../theme/themeOverride12.xml" 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 /><Relationship Id="rId2" Type="http://schemas.openxmlformats.org/officeDocument/2006/relationships/image" Target="../media/image14.jpeg" /><Relationship Id="rId1" Type="http://schemas.openxmlformats.org/officeDocument/2006/relationships/themeOverride" Target="../theme/themeOverride13.xml" 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 /><Relationship Id="rId2" Type="http://schemas.openxmlformats.org/officeDocument/2006/relationships/image" Target="../media/image14.jpeg" /><Relationship Id="rId1" Type="http://schemas.openxmlformats.org/officeDocument/2006/relationships/themeOverride" Target="../theme/themeOverride14.xml" 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 /><Relationship Id="rId2" Type="http://schemas.openxmlformats.org/officeDocument/2006/relationships/image" Target="../media/image14.jpeg" /><Relationship Id="rId1" Type="http://schemas.openxmlformats.org/officeDocument/2006/relationships/themeOverride" Target="../theme/themeOverride15.xml" 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 /><Relationship Id="rId2" Type="http://schemas.openxmlformats.org/officeDocument/2006/relationships/image" Target="../media/image14.jpeg" /><Relationship Id="rId1" Type="http://schemas.openxmlformats.org/officeDocument/2006/relationships/themeOverride" Target="../theme/themeOverride16.xml" 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 /><Relationship Id="rId2" Type="http://schemas.openxmlformats.org/officeDocument/2006/relationships/image" Target="../media/image14.jpeg" /><Relationship Id="rId1" Type="http://schemas.openxmlformats.org/officeDocument/2006/relationships/themeOverride" Target="../theme/themeOverride17.xml" 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 /><Relationship Id="rId2" Type="http://schemas.openxmlformats.org/officeDocument/2006/relationships/image" Target="../media/image14.jpeg" /><Relationship Id="rId1" Type="http://schemas.openxmlformats.org/officeDocument/2006/relationships/themeOverride" Target="../theme/themeOverride18.xml" 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 /><Relationship Id="rId2" Type="http://schemas.openxmlformats.org/officeDocument/2006/relationships/image" Target="../media/image14.jpeg" /><Relationship Id="rId1" Type="http://schemas.openxmlformats.org/officeDocument/2006/relationships/themeOverride" Target="../theme/themeOverride19.xml" 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 /><Relationship Id="rId2" Type="http://schemas.openxmlformats.org/officeDocument/2006/relationships/image" Target="../media/image5.jpeg" /><Relationship Id="rId1" Type="http://schemas.openxmlformats.org/officeDocument/2006/relationships/themeOverride" Target="../theme/themeOverride2.xml" 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 /><Relationship Id="rId2" Type="http://schemas.openxmlformats.org/officeDocument/2006/relationships/image" Target="../media/image14.jpeg" /><Relationship Id="rId1" Type="http://schemas.openxmlformats.org/officeDocument/2006/relationships/themeOverride" Target="../theme/themeOverride20.xml" 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 /><Relationship Id="rId2" Type="http://schemas.openxmlformats.org/officeDocument/2006/relationships/image" Target="../media/image14.jpeg" /><Relationship Id="rId1" Type="http://schemas.openxmlformats.org/officeDocument/2006/relationships/themeOverride" Target="../theme/themeOverride21.xml" 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 /><Relationship Id="rId2" Type="http://schemas.openxmlformats.org/officeDocument/2006/relationships/image" Target="../media/image14.jpeg" /><Relationship Id="rId1" Type="http://schemas.openxmlformats.org/officeDocument/2006/relationships/themeOverride" Target="../theme/themeOverride22.xml" 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 /><Relationship Id="rId1" Type="http://schemas.openxmlformats.org/officeDocument/2006/relationships/themeOverride" Target="../theme/themeOverride23.xml" 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 /><Relationship Id="rId1" Type="http://schemas.openxmlformats.org/officeDocument/2006/relationships/themeOverride" Target="../theme/themeOverride24.xml" 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 /><Relationship Id="rId1" Type="http://schemas.openxmlformats.org/officeDocument/2006/relationships/themeOverride" Target="../theme/themeOverride25.xml" 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 /><Relationship Id="rId1" Type="http://schemas.openxmlformats.org/officeDocument/2006/relationships/themeOverride" Target="../theme/themeOverride26.xml" 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 /><Relationship Id="rId2" Type="http://schemas.openxmlformats.org/officeDocument/2006/relationships/image" Target="../media/image5.jpeg" /><Relationship Id="rId1" Type="http://schemas.openxmlformats.org/officeDocument/2006/relationships/themeOverride" Target="../theme/themeOverride3.xml" 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 /><Relationship Id="rId2" Type="http://schemas.openxmlformats.org/officeDocument/2006/relationships/image" Target="../media/image5.jpeg" /><Relationship Id="rId1" Type="http://schemas.openxmlformats.org/officeDocument/2006/relationships/themeOverride" Target="../theme/themeOverride4.xml" 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 /><Relationship Id="rId2" Type="http://schemas.openxmlformats.org/officeDocument/2006/relationships/image" Target="../media/image5.jpeg" /><Relationship Id="rId1" Type="http://schemas.openxmlformats.org/officeDocument/2006/relationships/themeOverride" Target="../theme/themeOverride5.xml" 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 /><Relationship Id="rId2" Type="http://schemas.openxmlformats.org/officeDocument/2006/relationships/image" Target="../media/image5.jpeg" /><Relationship Id="rId1" Type="http://schemas.openxmlformats.org/officeDocument/2006/relationships/themeOverride" Target="../theme/themeOverride6.xml" 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 /><Relationship Id="rId2" Type="http://schemas.openxmlformats.org/officeDocument/2006/relationships/image" Target="../media/image5.jpeg" /><Relationship Id="rId1" Type="http://schemas.openxmlformats.org/officeDocument/2006/relationships/themeOverride" Target="../theme/themeOverride7.xml" 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 /><Relationship Id="rId2" Type="http://schemas.openxmlformats.org/officeDocument/2006/relationships/image" Target="../media/image5.jpeg" /><Relationship Id="rId1" Type="http://schemas.openxmlformats.org/officeDocument/2006/relationships/themeOverride" Target="../theme/themeOverride8.xml" 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 /><Relationship Id="rId2" Type="http://schemas.openxmlformats.org/officeDocument/2006/relationships/image" Target="../media/image5.jpeg" /><Relationship Id="rId1" Type="http://schemas.openxmlformats.org/officeDocument/2006/relationships/themeOverride" Target="../theme/themeOverride9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it-IT" sz="1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ITALIANO-PARALLELA-PRIME</a:t>
            </a:r>
            <a:endParaRPr lang="it-IT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c:rich>
      </c:tx>
      <c:layout>
        <c:manualLayout>
          <c:xMode val="edge"/>
          <c:yMode val="edge"/>
          <c:x val="0.42724897878459989"/>
          <c:y val="5.1973355415671203E-4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c:spPr>
    </c:title>
    <c:autoTitleDeleted val="0"/>
    <c:plotArea>
      <c:layout>
        <c:manualLayout>
          <c:layoutTarget val="inner"/>
          <c:xMode val="edge"/>
          <c:yMode val="edge"/>
          <c:x val="3.6111111111111108E-2"/>
          <c:y val="0.1850696267133275"/>
          <c:w val="0.65226268591426073"/>
          <c:h val="0.67249161563137938"/>
        </c:manualLayout>
      </c:layout>
      <c:lineChart>
        <c:grouping val="standard"/>
        <c:varyColors val="0"/>
        <c:ser>
          <c:idx val="0"/>
          <c:order val="0"/>
          <c:tx>
            <c:strRef>
              <c:f>Foglio1!$L$247</c:f>
              <c:strCache>
                <c:ptCount val="1"/>
                <c:pt idx="0">
                  <c:v>ITALIANO</c:v>
                </c:pt>
              </c:strCache>
            </c:strRef>
          </c:tx>
          <c:dLbls>
            <c:dLbl>
              <c:idx val="0"/>
              <c:spPr>
                <a:solidFill>
                  <a:srgbClr val="FFFF00"/>
                </a:solidFill>
                <a:ln w="25400" cap="flat" cmpd="sng" algn="ctr">
                  <a:solidFill>
                    <a:schemeClr val="accent2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solidFill>
                  <a:srgbClr val="FFFF00"/>
                </a:solidFill>
                <a:ln w="25400" cap="flat" cmpd="sng" algn="ctr">
                  <a:solidFill>
                    <a:schemeClr val="accent2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solidFill>
                  <a:srgbClr val="FFFF00"/>
                </a:solidFill>
                <a:ln w="25400" cap="flat" cmpd="sng" algn="ctr">
                  <a:solidFill>
                    <a:schemeClr val="accent2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solidFill>
                  <a:srgbClr val="FFFF00"/>
                </a:solidFill>
                <a:ln w="25400" cap="flat" cmpd="sng" algn="ctr">
                  <a:solidFill>
                    <a:schemeClr val="accent2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solidFill>
                  <a:srgbClr val="FFFF00"/>
                </a:solidFill>
                <a:ln w="25400" cap="flat" cmpd="sng" algn="ctr">
                  <a:solidFill>
                    <a:schemeClr val="accent2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Foglio1!$M$246:$Q$246</c:f>
              <c:strCache>
                <c:ptCount val="5"/>
                <c:pt idx="0">
                  <c:v>1A ARTE</c:v>
                </c:pt>
                <c:pt idx="1">
                  <c:v>1B 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</c:strCache>
            </c:strRef>
          </c:cat>
          <c:val>
            <c:numRef>
              <c:f>Foglio1!$M$247:$Q$247</c:f>
              <c:numCache>
                <c:formatCode>General</c:formatCode>
                <c:ptCount val="5"/>
                <c:pt idx="0">
                  <c:v>3.3</c:v>
                </c:pt>
                <c:pt idx="1">
                  <c:v>3.3</c:v>
                </c:pt>
                <c:pt idx="2">
                  <c:v>3.3</c:v>
                </c:pt>
                <c:pt idx="3">
                  <c:v>3.3</c:v>
                </c:pt>
                <c:pt idx="4">
                  <c:v>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96-0847-846B-CF318E2E0F47}"/>
            </c:ext>
          </c:extLst>
        </c:ser>
        <c:ser>
          <c:idx val="1"/>
          <c:order val="1"/>
          <c:tx>
            <c:strRef>
              <c:f>Foglio1!$L$248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Foglio1!$M$246:$Q$246</c:f>
              <c:strCache>
                <c:ptCount val="5"/>
                <c:pt idx="0">
                  <c:v>1A ARTE</c:v>
                </c:pt>
                <c:pt idx="1">
                  <c:v>1B 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</c:strCache>
            </c:strRef>
          </c:cat>
          <c:val>
            <c:numRef>
              <c:f>Foglio1!$M$248:$Q$248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96-0847-846B-CF318E2E0F4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>
              <a:solidFill>
                <a:srgbClr val="FF0000"/>
              </a:solidFill>
            </a:ln>
          </c:spPr>
        </c:dropLines>
        <c:marker val="1"/>
        <c:smooth val="0"/>
        <c:axId val="200870528"/>
        <c:axId val="200880512"/>
      </c:lineChart>
      <c:catAx>
        <c:axId val="200870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00880512"/>
        <c:crosses val="autoZero"/>
        <c:auto val="1"/>
        <c:lblAlgn val="ctr"/>
        <c:lblOffset val="100"/>
        <c:noMultiLvlLbl val="0"/>
      </c:catAx>
      <c:valAx>
        <c:axId val="200880512"/>
        <c:scaling>
          <c:orientation val="minMax"/>
        </c:scaling>
        <c:delete val="1"/>
        <c:axPos val="l"/>
        <c:majorGridlines>
          <c:spPr>
            <a:ln>
              <a:solidFill>
                <a:schemeClr val="bg2">
                  <a:lumMod val="90000"/>
                </a:schemeClr>
              </a:solidFill>
            </a:ln>
          </c:spPr>
        </c:majorGridlines>
        <c:minorGridlines>
          <c:spPr>
            <a:ln>
              <a:solidFill>
                <a:schemeClr val="bg2">
                  <a:lumMod val="90000"/>
                </a:schemeClr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200870528"/>
        <c:crosses val="autoZero"/>
        <c:crossBetween val="between"/>
      </c:valAx>
    </c:plotArea>
    <c:legend>
      <c:legendPos val="r"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28575">
      <a:solidFill>
        <a:srgbClr val="FF0000"/>
      </a:solidFill>
    </a:ln>
  </c:sp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MATEMATICA-PARALLELA 2°PERIODO-QUINTE</a:t>
            </a:r>
          </a:p>
        </c:rich>
      </c:tx>
      <c:layout>
        <c:manualLayout>
          <c:xMode val="edge"/>
          <c:yMode val="edge"/>
          <c:x val="0.51173614913963805"/>
          <c:y val="0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Foglio1!$L$253</c:f>
              <c:strCache>
                <c:ptCount val="1"/>
                <c:pt idx="0">
                  <c:v>MATEMATICA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Foglio1!$M$252:$Q$252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Foglio1!$M$253:$Q$253</c:f>
              <c:numCache>
                <c:formatCode>General</c:formatCode>
                <c:ptCount val="5"/>
                <c:pt idx="0">
                  <c:v>3.1</c:v>
                </c:pt>
                <c:pt idx="1">
                  <c:v>3.2</c:v>
                </c:pt>
                <c:pt idx="2">
                  <c:v>3.1</c:v>
                </c:pt>
                <c:pt idx="3">
                  <c:v>3</c:v>
                </c:pt>
                <c:pt idx="4">
                  <c:v>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3C-4146-84D9-A4AB69FB7ED7}"/>
            </c:ext>
          </c:extLst>
        </c:ser>
        <c:ser>
          <c:idx val="1"/>
          <c:order val="1"/>
          <c:tx>
            <c:strRef>
              <c:f>Foglio1!$L$254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Foglio1!$M$252:$Q$252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Foglio1!$M$254:$Q$254</c:f>
              <c:numCache>
                <c:formatCode>General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83C-4146-84D9-A4AB69FB7ED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259993600"/>
        <c:axId val="259995136"/>
      </c:lineChart>
      <c:catAx>
        <c:axId val="2599936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59995136"/>
        <c:crosses val="autoZero"/>
        <c:auto val="1"/>
        <c:lblAlgn val="ctr"/>
        <c:lblOffset val="100"/>
        <c:noMultiLvlLbl val="0"/>
      </c:catAx>
      <c:valAx>
        <c:axId val="259995136"/>
        <c:scaling>
          <c:orientation val="minMax"/>
        </c:scaling>
        <c:delete val="1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259993600"/>
        <c:crosses val="autoZero"/>
        <c:crossBetween val="between"/>
      </c:valAx>
      <c:spPr>
        <a:blipFill>
          <a:blip xmlns:r="http://schemas.openxmlformats.org/officeDocument/2006/relationships" r:embed="rId2"/>
          <a:tile tx="0" ty="0" sx="100000" sy="100000" flip="none" algn="tl"/>
        </a:blipFill>
      </c:spPr>
    </c:plotArea>
    <c:legend>
      <c:legendPos val="r"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ESITI</a:t>
            </a:r>
            <a:r>
              <a:rPr lang="it-IT" b="1" cap="all" spc="0" baseline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FINALI -ITALIANO</a:t>
            </a:r>
            <a:endParaRPr lang="it-IT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c:rich>
      </c:tx>
      <c:layout>
        <c:manualLayout>
          <c:xMode val="edge"/>
          <c:yMode val="edge"/>
          <c:x val="0.27806255468066493"/>
          <c:y val="1.3888888888888888E-2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 w="19050">
          <a:solidFill>
            <a:srgbClr val="FF0000"/>
          </a:solidFill>
        </a:ln>
      </c:spPr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Foglio1!$M$275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multiLvlStrRef>
              <c:f>Foglio1!$N$273:$R$274</c:f>
              <c:multiLvlStrCache>
                <c:ptCount val="5"/>
                <c:lvl>
                  <c:pt idx="0">
                    <c:v>CLASSI 1^</c:v>
                  </c:pt>
                  <c:pt idx="1">
                    <c:v>CLASSI 2^</c:v>
                  </c:pt>
                  <c:pt idx="2">
                    <c:v>CLASSI 3^</c:v>
                  </c:pt>
                  <c:pt idx="3">
                    <c:v>CLASSI 4^</c:v>
                  </c:pt>
                  <c:pt idx="4">
                    <c:v>CLASSI 5^</c:v>
                  </c:pt>
                </c:lvl>
                <c:lvl>
                  <c:pt idx="0">
                    <c:v>ALU.90</c:v>
                  </c:pt>
                  <c:pt idx="1">
                    <c:v>ALU.87</c:v>
                  </c:pt>
                  <c:pt idx="2">
                    <c:v>ALU.97</c:v>
                  </c:pt>
                  <c:pt idx="3">
                    <c:v>ALU.78</c:v>
                  </c:pt>
                  <c:pt idx="4">
                    <c:v>ALU.88</c:v>
                  </c:pt>
                </c:lvl>
              </c:multiLvlStrCache>
            </c:multiLvlStrRef>
          </c:cat>
          <c:val>
            <c:numRef>
              <c:f>Foglio1!$N$275:$R$275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86-794C-953F-BB38182ACC39}"/>
            </c:ext>
          </c:extLst>
        </c:ser>
        <c:ser>
          <c:idx val="1"/>
          <c:order val="1"/>
          <c:tx>
            <c:strRef>
              <c:f>Foglio1!$M$276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multiLvlStrRef>
              <c:f>Foglio1!$N$273:$R$274</c:f>
              <c:multiLvlStrCache>
                <c:ptCount val="5"/>
                <c:lvl>
                  <c:pt idx="0">
                    <c:v>CLASSI 1^</c:v>
                  </c:pt>
                  <c:pt idx="1">
                    <c:v>CLASSI 2^</c:v>
                  </c:pt>
                  <c:pt idx="2">
                    <c:v>CLASSI 3^</c:v>
                  </c:pt>
                  <c:pt idx="3">
                    <c:v>CLASSI 4^</c:v>
                  </c:pt>
                  <c:pt idx="4">
                    <c:v>CLASSI 5^</c:v>
                  </c:pt>
                </c:lvl>
                <c:lvl>
                  <c:pt idx="0">
                    <c:v>ALU.90</c:v>
                  </c:pt>
                  <c:pt idx="1">
                    <c:v>ALU.87</c:v>
                  </c:pt>
                  <c:pt idx="2">
                    <c:v>ALU.97</c:v>
                  </c:pt>
                  <c:pt idx="3">
                    <c:v>ALU.78</c:v>
                  </c:pt>
                  <c:pt idx="4">
                    <c:v>ALU.88</c:v>
                  </c:pt>
                </c:lvl>
              </c:multiLvlStrCache>
            </c:multiLvlStrRef>
          </c:cat>
          <c:val>
            <c:numRef>
              <c:f>Foglio1!$N$276:$R$276</c:f>
              <c:numCache>
                <c:formatCode>General</c:formatCode>
                <c:ptCount val="5"/>
                <c:pt idx="0">
                  <c:v>14</c:v>
                </c:pt>
                <c:pt idx="1">
                  <c:v>18</c:v>
                </c:pt>
                <c:pt idx="2">
                  <c:v>13</c:v>
                </c:pt>
                <c:pt idx="3">
                  <c:v>16</c:v>
                </c:pt>
                <c:pt idx="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86-794C-953F-BB38182ACC39}"/>
            </c:ext>
          </c:extLst>
        </c:ser>
        <c:ser>
          <c:idx val="2"/>
          <c:order val="2"/>
          <c:tx>
            <c:strRef>
              <c:f>Foglio1!$M$277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multiLvlStrRef>
              <c:f>Foglio1!$N$273:$R$274</c:f>
              <c:multiLvlStrCache>
                <c:ptCount val="5"/>
                <c:lvl>
                  <c:pt idx="0">
                    <c:v>CLASSI 1^</c:v>
                  </c:pt>
                  <c:pt idx="1">
                    <c:v>CLASSI 2^</c:v>
                  </c:pt>
                  <c:pt idx="2">
                    <c:v>CLASSI 3^</c:v>
                  </c:pt>
                  <c:pt idx="3">
                    <c:v>CLASSI 4^</c:v>
                  </c:pt>
                  <c:pt idx="4">
                    <c:v>CLASSI 5^</c:v>
                  </c:pt>
                </c:lvl>
                <c:lvl>
                  <c:pt idx="0">
                    <c:v>ALU.90</c:v>
                  </c:pt>
                  <c:pt idx="1">
                    <c:v>ALU.87</c:v>
                  </c:pt>
                  <c:pt idx="2">
                    <c:v>ALU.97</c:v>
                  </c:pt>
                  <c:pt idx="3">
                    <c:v>ALU.78</c:v>
                  </c:pt>
                  <c:pt idx="4">
                    <c:v>ALU.88</c:v>
                  </c:pt>
                </c:lvl>
              </c:multiLvlStrCache>
            </c:multiLvlStrRef>
          </c:cat>
          <c:val>
            <c:numRef>
              <c:f>Foglio1!$N$277:$R$277</c:f>
              <c:numCache>
                <c:formatCode>General</c:formatCode>
                <c:ptCount val="5"/>
                <c:pt idx="0">
                  <c:v>34</c:v>
                </c:pt>
                <c:pt idx="1">
                  <c:v>37</c:v>
                </c:pt>
                <c:pt idx="2">
                  <c:v>49</c:v>
                </c:pt>
                <c:pt idx="3">
                  <c:v>32</c:v>
                </c:pt>
                <c:pt idx="4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86-794C-953F-BB38182ACC39}"/>
            </c:ext>
          </c:extLst>
        </c:ser>
        <c:ser>
          <c:idx val="3"/>
          <c:order val="3"/>
          <c:tx>
            <c:strRef>
              <c:f>Foglio1!$M$278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multiLvlStrRef>
              <c:f>Foglio1!$N$273:$R$274</c:f>
              <c:multiLvlStrCache>
                <c:ptCount val="5"/>
                <c:lvl>
                  <c:pt idx="0">
                    <c:v>CLASSI 1^</c:v>
                  </c:pt>
                  <c:pt idx="1">
                    <c:v>CLASSI 2^</c:v>
                  </c:pt>
                  <c:pt idx="2">
                    <c:v>CLASSI 3^</c:v>
                  </c:pt>
                  <c:pt idx="3">
                    <c:v>CLASSI 4^</c:v>
                  </c:pt>
                  <c:pt idx="4">
                    <c:v>CLASSI 5^</c:v>
                  </c:pt>
                </c:lvl>
                <c:lvl>
                  <c:pt idx="0">
                    <c:v>ALU.90</c:v>
                  </c:pt>
                  <c:pt idx="1">
                    <c:v>ALU.87</c:v>
                  </c:pt>
                  <c:pt idx="2">
                    <c:v>ALU.97</c:v>
                  </c:pt>
                  <c:pt idx="3">
                    <c:v>ALU.78</c:v>
                  </c:pt>
                  <c:pt idx="4">
                    <c:v>ALU.88</c:v>
                  </c:pt>
                </c:lvl>
              </c:multiLvlStrCache>
            </c:multiLvlStrRef>
          </c:cat>
          <c:val>
            <c:numRef>
              <c:f>Foglio1!$N$278:$R$278</c:f>
              <c:numCache>
                <c:formatCode>General</c:formatCode>
                <c:ptCount val="5"/>
                <c:pt idx="0">
                  <c:v>42</c:v>
                </c:pt>
                <c:pt idx="1">
                  <c:v>32</c:v>
                </c:pt>
                <c:pt idx="2">
                  <c:v>35</c:v>
                </c:pt>
                <c:pt idx="3">
                  <c:v>30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86-794C-953F-BB38182ACC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5091328"/>
        <c:axId val="265089792"/>
        <c:axId val="0"/>
      </c:bar3DChart>
      <c:valAx>
        <c:axId val="265089792"/>
        <c:scaling>
          <c:orientation val="minMax"/>
        </c:scaling>
        <c:delete val="1"/>
        <c:axPos val="l"/>
        <c:majorGridlines>
          <c:spPr>
            <a:ln w="38100" cap="flat" cmpd="sng" algn="ctr">
              <a:solidFill>
                <a:schemeClr val="accent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</c:majorGridlines>
        <c:numFmt formatCode="General" sourceLinked="1"/>
        <c:majorTickMark val="out"/>
        <c:minorTickMark val="none"/>
        <c:tickLblPos val="nextTo"/>
        <c:crossAx val="265091328"/>
        <c:crosses val="autoZero"/>
        <c:crossBetween val="between"/>
      </c:valAx>
      <c:catAx>
        <c:axId val="265091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ysClr val="windowText" lastClr="000000"/>
                </a:solidFill>
              </a:defRPr>
            </a:pPr>
            <a:endParaRPr lang="it-IT"/>
          </a:p>
        </c:txPr>
        <c:crossAx val="265089792"/>
        <c:crosses val="autoZero"/>
        <c:auto val="1"/>
        <c:lblAlgn val="ctr"/>
        <c:lblOffset val="100"/>
        <c:noMultiLvlLbl val="0"/>
      </c:catAx>
    </c:plotArea>
    <c:legend>
      <c:legendPos val="r"/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BEAC7"/>
        </a:gs>
        <a:gs pos="17999">
          <a:srgbClr val="FEE7F2"/>
        </a:gs>
        <a:gs pos="36000">
          <a:srgbClr val="FAC77D"/>
        </a:gs>
        <a:gs pos="61000">
          <a:srgbClr val="FBA97D"/>
        </a:gs>
        <a:gs pos="82001">
          <a:srgbClr val="FBD49C"/>
        </a:gs>
        <a:gs pos="100000">
          <a:srgbClr val="FEE7F2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ESITI</a:t>
            </a:r>
            <a:r>
              <a:rPr lang="it-IT" b="1" cap="all" spc="0" baseline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FINALI -MATEMATICA</a:t>
            </a:r>
            <a:endParaRPr lang="it-IT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c:rich>
      </c:tx>
      <c:layout>
        <c:manualLayout>
          <c:xMode val="edge"/>
          <c:yMode val="edge"/>
          <c:x val="0.27806255468066493"/>
          <c:y val="1.3888888888888888E-2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 w="19050">
          <a:solidFill>
            <a:srgbClr val="FF0000"/>
          </a:solidFill>
        </a:ln>
      </c:spPr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Foglio1!$M$275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multiLvlStrRef>
              <c:f>Foglio1!$N$273:$R$274</c:f>
              <c:multiLvlStrCache>
                <c:ptCount val="5"/>
                <c:lvl>
                  <c:pt idx="0">
                    <c:v>CLASSI 1^</c:v>
                  </c:pt>
                  <c:pt idx="1">
                    <c:v>CLASSI 2^</c:v>
                  </c:pt>
                  <c:pt idx="2">
                    <c:v>CLASSI 3^</c:v>
                  </c:pt>
                  <c:pt idx="3">
                    <c:v>CLASSI 4^</c:v>
                  </c:pt>
                  <c:pt idx="4">
                    <c:v>CLASSI 5^</c:v>
                  </c:pt>
                </c:lvl>
                <c:lvl>
                  <c:pt idx="0">
                    <c:v>ALU.90</c:v>
                  </c:pt>
                  <c:pt idx="1">
                    <c:v>ALU.87</c:v>
                  </c:pt>
                  <c:pt idx="2">
                    <c:v>ALU.97</c:v>
                  </c:pt>
                  <c:pt idx="3">
                    <c:v>ALU.78</c:v>
                  </c:pt>
                  <c:pt idx="4">
                    <c:v>ALU.88</c:v>
                  </c:pt>
                </c:lvl>
              </c:multiLvlStrCache>
            </c:multiLvlStrRef>
          </c:cat>
          <c:val>
            <c:numRef>
              <c:f>Foglio1!$N$275:$R$275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34-7048-A615-D027F185EBED}"/>
            </c:ext>
          </c:extLst>
        </c:ser>
        <c:ser>
          <c:idx val="1"/>
          <c:order val="1"/>
          <c:tx>
            <c:strRef>
              <c:f>Foglio1!$M$276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multiLvlStrRef>
              <c:f>Foglio1!$N$273:$R$274</c:f>
              <c:multiLvlStrCache>
                <c:ptCount val="5"/>
                <c:lvl>
                  <c:pt idx="0">
                    <c:v>CLASSI 1^</c:v>
                  </c:pt>
                  <c:pt idx="1">
                    <c:v>CLASSI 2^</c:v>
                  </c:pt>
                  <c:pt idx="2">
                    <c:v>CLASSI 3^</c:v>
                  </c:pt>
                  <c:pt idx="3">
                    <c:v>CLASSI 4^</c:v>
                  </c:pt>
                  <c:pt idx="4">
                    <c:v>CLASSI 5^</c:v>
                  </c:pt>
                </c:lvl>
                <c:lvl>
                  <c:pt idx="0">
                    <c:v>ALU.90</c:v>
                  </c:pt>
                  <c:pt idx="1">
                    <c:v>ALU.87</c:v>
                  </c:pt>
                  <c:pt idx="2">
                    <c:v>ALU.97</c:v>
                  </c:pt>
                  <c:pt idx="3">
                    <c:v>ALU.78</c:v>
                  </c:pt>
                  <c:pt idx="4">
                    <c:v>ALU.88</c:v>
                  </c:pt>
                </c:lvl>
              </c:multiLvlStrCache>
            </c:multiLvlStrRef>
          </c:cat>
          <c:val>
            <c:numRef>
              <c:f>Foglio1!$N$276:$R$276</c:f>
              <c:numCache>
                <c:formatCode>General</c:formatCode>
                <c:ptCount val="5"/>
                <c:pt idx="0">
                  <c:v>15</c:v>
                </c:pt>
                <c:pt idx="1">
                  <c:v>18</c:v>
                </c:pt>
                <c:pt idx="2">
                  <c:v>14</c:v>
                </c:pt>
                <c:pt idx="3">
                  <c:v>16</c:v>
                </c:pt>
                <c:pt idx="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34-7048-A615-D027F185EBED}"/>
            </c:ext>
          </c:extLst>
        </c:ser>
        <c:ser>
          <c:idx val="2"/>
          <c:order val="2"/>
          <c:tx>
            <c:strRef>
              <c:f>Foglio1!$M$277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multiLvlStrRef>
              <c:f>Foglio1!$N$273:$R$274</c:f>
              <c:multiLvlStrCache>
                <c:ptCount val="5"/>
                <c:lvl>
                  <c:pt idx="0">
                    <c:v>CLASSI 1^</c:v>
                  </c:pt>
                  <c:pt idx="1">
                    <c:v>CLASSI 2^</c:v>
                  </c:pt>
                  <c:pt idx="2">
                    <c:v>CLASSI 3^</c:v>
                  </c:pt>
                  <c:pt idx="3">
                    <c:v>CLASSI 4^</c:v>
                  </c:pt>
                  <c:pt idx="4">
                    <c:v>CLASSI 5^</c:v>
                  </c:pt>
                </c:lvl>
                <c:lvl>
                  <c:pt idx="0">
                    <c:v>ALU.90</c:v>
                  </c:pt>
                  <c:pt idx="1">
                    <c:v>ALU.87</c:v>
                  </c:pt>
                  <c:pt idx="2">
                    <c:v>ALU.97</c:v>
                  </c:pt>
                  <c:pt idx="3">
                    <c:v>ALU.78</c:v>
                  </c:pt>
                  <c:pt idx="4">
                    <c:v>ALU.88</c:v>
                  </c:pt>
                </c:lvl>
              </c:multiLvlStrCache>
            </c:multiLvlStrRef>
          </c:cat>
          <c:val>
            <c:numRef>
              <c:f>Foglio1!$N$277:$R$277</c:f>
              <c:numCache>
                <c:formatCode>General</c:formatCode>
                <c:ptCount val="5"/>
                <c:pt idx="0">
                  <c:v>33</c:v>
                </c:pt>
                <c:pt idx="1">
                  <c:v>38</c:v>
                </c:pt>
                <c:pt idx="2">
                  <c:v>49</c:v>
                </c:pt>
                <c:pt idx="3">
                  <c:v>29</c:v>
                </c:pt>
                <c:pt idx="4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34-7048-A615-D027F185EBED}"/>
            </c:ext>
          </c:extLst>
        </c:ser>
        <c:ser>
          <c:idx val="3"/>
          <c:order val="3"/>
          <c:tx>
            <c:strRef>
              <c:f>Foglio1!$M$278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multiLvlStrRef>
              <c:f>Foglio1!$N$273:$R$274</c:f>
              <c:multiLvlStrCache>
                <c:ptCount val="5"/>
                <c:lvl>
                  <c:pt idx="0">
                    <c:v>CLASSI 1^</c:v>
                  </c:pt>
                  <c:pt idx="1">
                    <c:v>CLASSI 2^</c:v>
                  </c:pt>
                  <c:pt idx="2">
                    <c:v>CLASSI 3^</c:v>
                  </c:pt>
                  <c:pt idx="3">
                    <c:v>CLASSI 4^</c:v>
                  </c:pt>
                  <c:pt idx="4">
                    <c:v>CLASSI 5^</c:v>
                  </c:pt>
                </c:lvl>
                <c:lvl>
                  <c:pt idx="0">
                    <c:v>ALU.90</c:v>
                  </c:pt>
                  <c:pt idx="1">
                    <c:v>ALU.87</c:v>
                  </c:pt>
                  <c:pt idx="2">
                    <c:v>ALU.97</c:v>
                  </c:pt>
                  <c:pt idx="3">
                    <c:v>ALU.78</c:v>
                  </c:pt>
                  <c:pt idx="4">
                    <c:v>ALU.88</c:v>
                  </c:pt>
                </c:lvl>
              </c:multiLvlStrCache>
            </c:multiLvlStrRef>
          </c:cat>
          <c:val>
            <c:numRef>
              <c:f>Foglio1!$N$278:$R$278</c:f>
              <c:numCache>
                <c:formatCode>General</c:formatCode>
                <c:ptCount val="5"/>
                <c:pt idx="0">
                  <c:v>42</c:v>
                </c:pt>
                <c:pt idx="1">
                  <c:v>31</c:v>
                </c:pt>
                <c:pt idx="2">
                  <c:v>34</c:v>
                </c:pt>
                <c:pt idx="3">
                  <c:v>33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34-7048-A615-D027F185EB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7565696"/>
        <c:axId val="267564160"/>
        <c:axId val="0"/>
      </c:bar3DChart>
      <c:valAx>
        <c:axId val="267564160"/>
        <c:scaling>
          <c:orientation val="minMax"/>
        </c:scaling>
        <c:delete val="1"/>
        <c:axPos val="l"/>
        <c:majorGridlines>
          <c:spPr>
            <a:ln w="38100" cap="flat" cmpd="sng" algn="ctr">
              <a:solidFill>
                <a:schemeClr val="accent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</c:majorGridlines>
        <c:numFmt formatCode="General" sourceLinked="1"/>
        <c:majorTickMark val="out"/>
        <c:minorTickMark val="none"/>
        <c:tickLblPos val="nextTo"/>
        <c:crossAx val="267565696"/>
        <c:crosses val="autoZero"/>
        <c:crossBetween val="between"/>
      </c:valAx>
      <c:catAx>
        <c:axId val="267565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ysClr val="windowText" lastClr="000000"/>
                </a:solidFill>
              </a:defRPr>
            </a:pPr>
            <a:endParaRPr lang="it-IT"/>
          </a:p>
        </c:txPr>
        <c:crossAx val="267564160"/>
        <c:crosses val="autoZero"/>
        <c:auto val="1"/>
        <c:lblAlgn val="ctr"/>
        <c:lblOffset val="100"/>
        <c:noMultiLvlLbl val="0"/>
      </c:catAx>
    </c:plotArea>
    <c:legend>
      <c:legendPos val="r"/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gradFill>
      <a:gsLst>
        <a:gs pos="0">
          <a:srgbClr val="FBEAC7"/>
        </a:gs>
        <a:gs pos="17999">
          <a:srgbClr val="FEE7F2"/>
        </a:gs>
        <a:gs pos="36000">
          <a:srgbClr val="FAC77D"/>
        </a:gs>
        <a:gs pos="61000">
          <a:srgbClr val="FBA97D"/>
        </a:gs>
        <a:gs pos="82001">
          <a:srgbClr val="FBD49C"/>
        </a:gs>
        <a:gs pos="100000">
          <a:srgbClr val="FEE7F2"/>
        </a:gs>
      </a:gsLst>
      <a:lin ang="5400000" scaled="0"/>
    </a:gradFill>
    <a:ln w="28575">
      <a:solidFill>
        <a:srgbClr val="FF0000"/>
      </a:solidFill>
    </a:ln>
  </c:sp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it-IT" sz="14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APPRENDIMENTI</a:t>
            </a:r>
            <a:r>
              <a:rPr lang="it-IT" sz="1400" b="1" cap="none" spc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ITALIANO  2°QUADRIMESTRE-PRIME</a:t>
            </a:r>
            <a:endParaRPr lang="it-IT" sz="1400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26568889548420432"/>
          <c:y val="2.9329187725693397E-2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Foglio1!$O$218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1A ARTE</c:v>
                </c:pt>
                <c:pt idx="1">
                  <c:v>1B 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</c:strCache>
            </c:strRef>
          </c:cat>
          <c:val>
            <c:numRef>
              <c:f>Foglio1!$P$218:$T$218</c:f>
              <c:numCache>
                <c:formatCode>General</c:formatCode>
                <c:ptCount val="5"/>
                <c:pt idx="0">
                  <c:v>9</c:v>
                </c:pt>
                <c:pt idx="1">
                  <c:v>11</c:v>
                </c:pt>
                <c:pt idx="2">
                  <c:v>10</c:v>
                </c:pt>
                <c:pt idx="3">
                  <c:v>7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E1-4C45-84AB-38820780623D}"/>
            </c:ext>
          </c:extLst>
        </c:ser>
        <c:ser>
          <c:idx val="1"/>
          <c:order val="1"/>
          <c:tx>
            <c:strRef>
              <c:f>Foglio1!$O$219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1A ARTE</c:v>
                </c:pt>
                <c:pt idx="1">
                  <c:v>1B 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</c:strCache>
            </c:strRef>
          </c:cat>
          <c:val>
            <c:numRef>
              <c:f>Foglio1!$P$219:$T$219</c:f>
              <c:numCache>
                <c:formatCode>General</c:formatCode>
                <c:ptCount val="5"/>
                <c:pt idx="0">
                  <c:v>12</c:v>
                </c:pt>
                <c:pt idx="1">
                  <c:v>7</c:v>
                </c:pt>
                <c:pt idx="2">
                  <c:v>7</c:v>
                </c:pt>
                <c:pt idx="3">
                  <c:v>3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E1-4C45-84AB-38820780623D}"/>
            </c:ext>
          </c:extLst>
        </c:ser>
        <c:ser>
          <c:idx val="2"/>
          <c:order val="2"/>
          <c:tx>
            <c:strRef>
              <c:f>Foglio1!$O$220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1A ARTE</c:v>
                </c:pt>
                <c:pt idx="1">
                  <c:v>1B 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</c:strCache>
            </c:strRef>
          </c:cat>
          <c:val>
            <c:numRef>
              <c:f>Foglio1!$P$220:$T$220</c:f>
              <c:numCache>
                <c:formatCode>General</c:formatCode>
                <c:ptCount val="5"/>
                <c:pt idx="0">
                  <c:v>1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E1-4C45-84AB-38820780623D}"/>
            </c:ext>
          </c:extLst>
        </c:ser>
        <c:ser>
          <c:idx val="3"/>
          <c:order val="3"/>
          <c:tx>
            <c:strRef>
              <c:f>Foglio1!$O$221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1A ARTE</c:v>
                </c:pt>
                <c:pt idx="1">
                  <c:v>1B 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</c:strCache>
            </c:strRef>
          </c:cat>
          <c:val>
            <c:numRef>
              <c:f>Foglio1!$P$221:$T$221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E1-4C45-84AB-3882078062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7491968"/>
        <c:axId val="267497856"/>
        <c:axId val="0"/>
      </c:bar3DChart>
      <c:catAx>
        <c:axId val="2674919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67497856"/>
        <c:crosses val="autoZero"/>
        <c:auto val="1"/>
        <c:lblAlgn val="ctr"/>
        <c:lblOffset val="100"/>
        <c:noMultiLvlLbl val="0"/>
      </c:catAx>
      <c:valAx>
        <c:axId val="267497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67491968"/>
        <c:crosses val="autoZero"/>
        <c:crossBetween val="between"/>
      </c:valAx>
    </c:plotArea>
    <c:legend>
      <c:legendPos val="r"/>
      <c:overlay val="0"/>
      <c:spPr>
        <a:solidFill>
          <a:schemeClr val="accent2">
            <a:lumMod val="20000"/>
            <a:lumOff val="80000"/>
          </a:schemeClr>
        </a:solidFill>
        <a:ln w="19050">
          <a:solidFill>
            <a:srgbClr val="FF0000"/>
          </a:solidFill>
        </a:ln>
      </c:spPr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it-IT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it-IT" sz="14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APPRENDIMENTI</a:t>
            </a:r>
            <a:r>
              <a:rPr lang="it-IT" sz="1400" b="1" cap="none" spc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MATEMATICA  </a:t>
            </a:r>
            <a:r>
              <a:rPr lang="it-IT" sz="1400" b="1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2°QUADRIMESTRE-PRIME</a:t>
            </a:r>
            <a:endParaRPr lang="it-IT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42760766320839666"/>
          <c:y val="2.4511360398900926E-2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Foglio1!$O$218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1A ARTE</c:v>
                </c:pt>
                <c:pt idx="1">
                  <c:v>1B 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</c:strCache>
            </c:strRef>
          </c:cat>
          <c:val>
            <c:numRef>
              <c:f>Foglio1!$P$218:$T$218</c:f>
              <c:numCache>
                <c:formatCode>General</c:formatCode>
                <c:ptCount val="5"/>
                <c:pt idx="0">
                  <c:v>9</c:v>
                </c:pt>
                <c:pt idx="1">
                  <c:v>11</c:v>
                </c:pt>
                <c:pt idx="2">
                  <c:v>10</c:v>
                </c:pt>
                <c:pt idx="3">
                  <c:v>7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F5-8A4C-8D09-82D2867FD29B}"/>
            </c:ext>
          </c:extLst>
        </c:ser>
        <c:ser>
          <c:idx val="1"/>
          <c:order val="1"/>
          <c:tx>
            <c:strRef>
              <c:f>Foglio1!$O$219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1A ARTE</c:v>
                </c:pt>
                <c:pt idx="1">
                  <c:v>1B 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</c:strCache>
            </c:strRef>
          </c:cat>
          <c:val>
            <c:numRef>
              <c:f>Foglio1!$P$219:$T$219</c:f>
              <c:numCache>
                <c:formatCode>General</c:formatCode>
                <c:ptCount val="5"/>
                <c:pt idx="0">
                  <c:v>12</c:v>
                </c:pt>
                <c:pt idx="1">
                  <c:v>7</c:v>
                </c:pt>
                <c:pt idx="2">
                  <c:v>7</c:v>
                </c:pt>
                <c:pt idx="3">
                  <c:v>3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F5-8A4C-8D09-82D2867FD29B}"/>
            </c:ext>
          </c:extLst>
        </c:ser>
        <c:ser>
          <c:idx val="2"/>
          <c:order val="2"/>
          <c:tx>
            <c:strRef>
              <c:f>Foglio1!$O$220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1A ARTE</c:v>
                </c:pt>
                <c:pt idx="1">
                  <c:v>1B 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</c:strCache>
            </c:strRef>
          </c:cat>
          <c:val>
            <c:numRef>
              <c:f>Foglio1!$P$220:$T$220</c:f>
              <c:numCache>
                <c:formatCode>General</c:formatCode>
                <c:ptCount val="5"/>
                <c:pt idx="0">
                  <c:v>1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F5-8A4C-8D09-82D2867FD29B}"/>
            </c:ext>
          </c:extLst>
        </c:ser>
        <c:ser>
          <c:idx val="3"/>
          <c:order val="3"/>
          <c:tx>
            <c:strRef>
              <c:f>Foglio1!$O$221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1A ARTE</c:v>
                </c:pt>
                <c:pt idx="1">
                  <c:v>1B 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</c:strCache>
            </c:strRef>
          </c:cat>
          <c:val>
            <c:numRef>
              <c:f>Foglio1!$P$221:$T$221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AF5-8A4C-8D09-82D2867FD2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7820416"/>
        <c:axId val="267826304"/>
        <c:axId val="0"/>
      </c:bar3DChart>
      <c:catAx>
        <c:axId val="2678204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67826304"/>
        <c:crosses val="autoZero"/>
        <c:auto val="1"/>
        <c:lblAlgn val="ctr"/>
        <c:lblOffset val="100"/>
        <c:noMultiLvlLbl val="0"/>
      </c:catAx>
      <c:valAx>
        <c:axId val="2678263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67820416"/>
        <c:crosses val="autoZero"/>
        <c:crossBetween val="between"/>
      </c:valAx>
    </c:plotArea>
    <c:legend>
      <c:legendPos val="r"/>
      <c:overlay val="0"/>
      <c:spPr>
        <a:solidFill>
          <a:schemeClr val="accent2">
            <a:lumMod val="20000"/>
            <a:lumOff val="80000"/>
          </a:schemeClr>
        </a:solidFill>
        <a:ln w="19050">
          <a:solidFill>
            <a:srgbClr val="FF0000"/>
          </a:solidFill>
        </a:ln>
      </c:spPr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it-IT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it-IT" sz="1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APPRENDIMENTI</a:t>
            </a:r>
            <a:r>
              <a:rPr lang="it-IT" sz="1400" b="1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MATEMATICA  2°QUADRIMESTRE-SECONDE</a:t>
            </a:r>
            <a:endParaRPr lang="it-IT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31936611194258652"/>
          <c:y val="1.4611870745155551E-2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Foglio1!$O$218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2C-ARTE</c:v>
                </c:pt>
                <c:pt idx="3">
                  <c:v>2ASORR.</c:v>
                </c:pt>
                <c:pt idx="4">
                  <c:v>2B SOLE</c:v>
                </c:pt>
              </c:strCache>
            </c:strRef>
          </c:cat>
          <c:val>
            <c:numRef>
              <c:f>Foglio1!$P$218:$T$218</c:f>
              <c:numCache>
                <c:formatCode>General</c:formatCode>
                <c:ptCount val="5"/>
                <c:pt idx="0">
                  <c:v>7</c:v>
                </c:pt>
                <c:pt idx="1">
                  <c:v>6</c:v>
                </c:pt>
                <c:pt idx="2">
                  <c:v>7</c:v>
                </c:pt>
                <c:pt idx="3">
                  <c:v>6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D4-0045-B125-4EF1EC082C19}"/>
            </c:ext>
          </c:extLst>
        </c:ser>
        <c:ser>
          <c:idx val="1"/>
          <c:order val="1"/>
          <c:tx>
            <c:strRef>
              <c:f>Foglio1!$O$219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2C-ARTE</c:v>
                </c:pt>
                <c:pt idx="3">
                  <c:v>2ASORR.</c:v>
                </c:pt>
                <c:pt idx="4">
                  <c:v>2B SOLE</c:v>
                </c:pt>
              </c:strCache>
            </c:strRef>
          </c:cat>
          <c:val>
            <c:numRef>
              <c:f>Foglio1!$P$219:$T$219</c:f>
              <c:numCache>
                <c:formatCode>General</c:formatCode>
                <c:ptCount val="5"/>
                <c:pt idx="0">
                  <c:v>6</c:v>
                </c:pt>
                <c:pt idx="1">
                  <c:v>11</c:v>
                </c:pt>
                <c:pt idx="2">
                  <c:v>5</c:v>
                </c:pt>
                <c:pt idx="3">
                  <c:v>5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D4-0045-B125-4EF1EC082C19}"/>
            </c:ext>
          </c:extLst>
        </c:ser>
        <c:ser>
          <c:idx val="2"/>
          <c:order val="2"/>
          <c:tx>
            <c:strRef>
              <c:f>Foglio1!$O$220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2C-ARTE</c:v>
                </c:pt>
                <c:pt idx="3">
                  <c:v>2ASORR.</c:v>
                </c:pt>
                <c:pt idx="4">
                  <c:v>2B SOLE</c:v>
                </c:pt>
              </c:strCache>
            </c:strRef>
          </c:cat>
          <c:val>
            <c:numRef>
              <c:f>Foglio1!$P$220:$T$220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D4-0045-B125-4EF1EC082C19}"/>
            </c:ext>
          </c:extLst>
        </c:ser>
        <c:ser>
          <c:idx val="3"/>
          <c:order val="3"/>
          <c:tx>
            <c:strRef>
              <c:f>Foglio1!$O$221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2C-ARTE</c:v>
                </c:pt>
                <c:pt idx="3">
                  <c:v>2ASORR.</c:v>
                </c:pt>
                <c:pt idx="4">
                  <c:v>2B SOLE</c:v>
                </c:pt>
              </c:strCache>
            </c:strRef>
          </c:cat>
          <c:val>
            <c:numRef>
              <c:f>Foglio1!$P$221:$T$221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D4-0045-B125-4EF1EC082C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7940224"/>
        <c:axId val="267941760"/>
        <c:axId val="0"/>
      </c:bar3DChart>
      <c:catAx>
        <c:axId val="267940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67941760"/>
        <c:crosses val="autoZero"/>
        <c:auto val="1"/>
        <c:lblAlgn val="ctr"/>
        <c:lblOffset val="100"/>
        <c:noMultiLvlLbl val="0"/>
      </c:catAx>
      <c:valAx>
        <c:axId val="2679417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67940224"/>
        <c:crosses val="autoZero"/>
        <c:crossBetween val="between"/>
      </c:valAx>
    </c:plotArea>
    <c:legend>
      <c:legendPos val="r"/>
      <c:overlay val="0"/>
      <c:spPr>
        <a:solidFill>
          <a:schemeClr val="accent2">
            <a:lumMod val="20000"/>
            <a:lumOff val="80000"/>
          </a:schemeClr>
        </a:solidFill>
        <a:ln w="19050">
          <a:solidFill>
            <a:srgbClr val="FF0000"/>
          </a:solidFill>
        </a:ln>
      </c:spPr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it-IT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it-IT" sz="1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APPRENDIMENTI</a:t>
            </a:r>
            <a:r>
              <a:rPr lang="it-IT" sz="1400" b="1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MATEMATICA  2°QUADRIMESTRE-SECONDE</a:t>
            </a:r>
            <a:endParaRPr lang="it-IT" sz="1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20691091257008501"/>
          <c:y val="0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Foglio1!$O$218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2C-ARTE</c:v>
                </c:pt>
                <c:pt idx="3">
                  <c:v>2ASORR.</c:v>
                </c:pt>
                <c:pt idx="4">
                  <c:v>2B SOLE</c:v>
                </c:pt>
              </c:strCache>
            </c:strRef>
          </c:cat>
          <c:val>
            <c:numRef>
              <c:f>Foglio1!$P$218:$T$218</c:f>
              <c:numCache>
                <c:formatCode>General</c:formatCode>
                <c:ptCount val="5"/>
                <c:pt idx="0">
                  <c:v>7</c:v>
                </c:pt>
                <c:pt idx="1">
                  <c:v>7</c:v>
                </c:pt>
                <c:pt idx="2">
                  <c:v>6</c:v>
                </c:pt>
                <c:pt idx="3">
                  <c:v>6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D1-8B40-9092-9627904DB1BE}"/>
            </c:ext>
          </c:extLst>
        </c:ser>
        <c:ser>
          <c:idx val="1"/>
          <c:order val="1"/>
          <c:tx>
            <c:strRef>
              <c:f>Foglio1!$O$219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2C-ARTE</c:v>
                </c:pt>
                <c:pt idx="3">
                  <c:v>2ASORR.</c:v>
                </c:pt>
                <c:pt idx="4">
                  <c:v>2B SOLE</c:v>
                </c:pt>
              </c:strCache>
            </c:strRef>
          </c:cat>
          <c:val>
            <c:numRef>
              <c:f>Foglio1!$P$219:$T$219</c:f>
              <c:numCache>
                <c:formatCode>General</c:formatCode>
                <c:ptCount val="5"/>
                <c:pt idx="0">
                  <c:v>7</c:v>
                </c:pt>
                <c:pt idx="1">
                  <c:v>10</c:v>
                </c:pt>
                <c:pt idx="2">
                  <c:v>5</c:v>
                </c:pt>
                <c:pt idx="3">
                  <c:v>5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D1-8B40-9092-9627904DB1BE}"/>
            </c:ext>
          </c:extLst>
        </c:ser>
        <c:ser>
          <c:idx val="2"/>
          <c:order val="2"/>
          <c:tx>
            <c:strRef>
              <c:f>Foglio1!$O$220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2C-ARTE</c:v>
                </c:pt>
                <c:pt idx="3">
                  <c:v>2ASORR.</c:v>
                </c:pt>
                <c:pt idx="4">
                  <c:v>2B SOLE</c:v>
                </c:pt>
              </c:strCache>
            </c:strRef>
          </c:cat>
          <c:val>
            <c:numRef>
              <c:f>Foglio1!$P$220:$T$220</c:f>
              <c:numCache>
                <c:formatCode>General</c:formatCode>
                <c:ptCount val="5"/>
                <c:pt idx="0">
                  <c:v>3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D1-8B40-9092-9627904DB1BE}"/>
            </c:ext>
          </c:extLst>
        </c:ser>
        <c:ser>
          <c:idx val="3"/>
          <c:order val="3"/>
          <c:tx>
            <c:strRef>
              <c:f>Foglio1!$O$221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2C-ARTE</c:v>
                </c:pt>
                <c:pt idx="3">
                  <c:v>2ASORR.</c:v>
                </c:pt>
                <c:pt idx="4">
                  <c:v>2B SOLE</c:v>
                </c:pt>
              </c:strCache>
            </c:strRef>
          </c:cat>
          <c:val>
            <c:numRef>
              <c:f>Foglio1!$P$221:$T$221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D1-8B40-9092-9627904DB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8211328"/>
        <c:axId val="268212864"/>
        <c:axId val="0"/>
      </c:bar3DChart>
      <c:catAx>
        <c:axId val="2682113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68212864"/>
        <c:crosses val="autoZero"/>
        <c:auto val="1"/>
        <c:lblAlgn val="ctr"/>
        <c:lblOffset val="100"/>
        <c:noMultiLvlLbl val="0"/>
      </c:catAx>
      <c:valAx>
        <c:axId val="2682128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68211328"/>
        <c:crosses val="autoZero"/>
        <c:crossBetween val="between"/>
      </c:valAx>
    </c:plotArea>
    <c:legend>
      <c:legendPos val="r"/>
      <c:overlay val="0"/>
      <c:spPr>
        <a:solidFill>
          <a:schemeClr val="accent2">
            <a:lumMod val="20000"/>
            <a:lumOff val="80000"/>
          </a:schemeClr>
        </a:solidFill>
        <a:ln w="19050">
          <a:solidFill>
            <a:srgbClr val="FF0000"/>
          </a:solidFill>
        </a:ln>
      </c:spPr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it-IT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it-IT" sz="14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APPRENDIMENTI</a:t>
            </a:r>
            <a:r>
              <a:rPr lang="it-IT" sz="1400" b="1" cap="none" spc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ITALIANO 2°QUADRIMESTRE-TERZE</a:t>
            </a:r>
            <a:endParaRPr lang="it-IT" sz="1400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38119964483486335"/>
          <c:y val="0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Foglio1!$O$218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3A SOLE</c:v>
                </c:pt>
                <c:pt idx="4">
                  <c:v>3B SOLE</c:v>
                </c:pt>
              </c:strCache>
            </c:strRef>
          </c:cat>
          <c:val>
            <c:numRef>
              <c:f>Foglio1!$P$218:$T$218</c:f>
              <c:numCache>
                <c:formatCode>General</c:formatCode>
                <c:ptCount val="5"/>
                <c:pt idx="0">
                  <c:v>7</c:v>
                </c:pt>
                <c:pt idx="1">
                  <c:v>7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37-554F-A179-6827BC39E2F8}"/>
            </c:ext>
          </c:extLst>
        </c:ser>
        <c:ser>
          <c:idx val="1"/>
          <c:order val="1"/>
          <c:tx>
            <c:strRef>
              <c:f>Foglio1!$O$219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3A SOLE</c:v>
                </c:pt>
                <c:pt idx="4">
                  <c:v>3B SOLE</c:v>
                </c:pt>
              </c:strCache>
            </c:strRef>
          </c:cat>
          <c:val>
            <c:numRef>
              <c:f>Foglio1!$P$219:$T$219</c:f>
              <c:numCache>
                <c:formatCode>General</c:formatCode>
                <c:ptCount val="5"/>
                <c:pt idx="0">
                  <c:v>14</c:v>
                </c:pt>
                <c:pt idx="1">
                  <c:v>9</c:v>
                </c:pt>
                <c:pt idx="2">
                  <c:v>8</c:v>
                </c:pt>
                <c:pt idx="3">
                  <c:v>9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37-554F-A179-6827BC39E2F8}"/>
            </c:ext>
          </c:extLst>
        </c:ser>
        <c:ser>
          <c:idx val="2"/>
          <c:order val="2"/>
          <c:tx>
            <c:strRef>
              <c:f>Foglio1!$O$220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3A SOLE</c:v>
                </c:pt>
                <c:pt idx="4">
                  <c:v>3B SOLE</c:v>
                </c:pt>
              </c:strCache>
            </c:strRef>
          </c:cat>
          <c:val>
            <c:numRef>
              <c:f>Foglio1!$P$220:$T$220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37-554F-A179-6827BC39E2F8}"/>
            </c:ext>
          </c:extLst>
        </c:ser>
        <c:ser>
          <c:idx val="3"/>
          <c:order val="3"/>
          <c:tx>
            <c:strRef>
              <c:f>Foglio1!$O$221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3A SOLE</c:v>
                </c:pt>
                <c:pt idx="4">
                  <c:v>3B SOLE</c:v>
                </c:pt>
              </c:strCache>
            </c:strRef>
          </c:cat>
          <c:val>
            <c:numRef>
              <c:f>Foglio1!$P$221:$T$221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37-554F-A179-6827BC39E2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8396416"/>
        <c:axId val="268397952"/>
        <c:axId val="0"/>
      </c:bar3DChart>
      <c:catAx>
        <c:axId val="2683964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68397952"/>
        <c:crosses val="autoZero"/>
        <c:auto val="1"/>
        <c:lblAlgn val="ctr"/>
        <c:lblOffset val="100"/>
        <c:noMultiLvlLbl val="0"/>
      </c:catAx>
      <c:valAx>
        <c:axId val="2683979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68396416"/>
        <c:crosses val="autoZero"/>
        <c:crossBetween val="between"/>
      </c:valAx>
    </c:plotArea>
    <c:legend>
      <c:legendPos val="r"/>
      <c:overlay val="0"/>
      <c:spPr>
        <a:solidFill>
          <a:schemeClr val="accent2">
            <a:lumMod val="20000"/>
            <a:lumOff val="80000"/>
          </a:schemeClr>
        </a:solidFill>
        <a:ln w="19050">
          <a:solidFill>
            <a:srgbClr val="FF0000"/>
          </a:solidFill>
        </a:ln>
      </c:spPr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it-IT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it-IT" sz="14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APPRENDIMENTI</a:t>
            </a:r>
            <a:r>
              <a:rPr lang="it-IT" sz="1400" b="1" cap="none" spc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MATEMATICA 2°QUADRIMESTRE-TERZE</a:t>
            </a:r>
            <a:endParaRPr lang="it-IT" sz="1400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29372262394935161"/>
          <c:y val="1.9482494326874069E-2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Foglio1!$O$218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3A SOLE</c:v>
                </c:pt>
                <c:pt idx="4">
                  <c:v>3B SOLE</c:v>
                </c:pt>
              </c:strCache>
            </c:strRef>
          </c:cat>
          <c:val>
            <c:numRef>
              <c:f>Foglio1!$P$218:$T$218</c:f>
              <c:numCache>
                <c:formatCode>General</c:formatCode>
                <c:ptCount val="5"/>
                <c:pt idx="0">
                  <c:v>7</c:v>
                </c:pt>
                <c:pt idx="1">
                  <c:v>7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5B-D742-BF3E-0646C12A4B4D}"/>
            </c:ext>
          </c:extLst>
        </c:ser>
        <c:ser>
          <c:idx val="1"/>
          <c:order val="1"/>
          <c:tx>
            <c:strRef>
              <c:f>Foglio1!$O$219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3A SOLE</c:v>
                </c:pt>
                <c:pt idx="4">
                  <c:v>3B SOLE</c:v>
                </c:pt>
              </c:strCache>
            </c:strRef>
          </c:cat>
          <c:val>
            <c:numRef>
              <c:f>Foglio1!$P$219:$T$219</c:f>
              <c:numCache>
                <c:formatCode>General</c:formatCode>
                <c:ptCount val="5"/>
                <c:pt idx="0">
                  <c:v>14</c:v>
                </c:pt>
                <c:pt idx="1">
                  <c:v>9</c:v>
                </c:pt>
                <c:pt idx="2">
                  <c:v>8</c:v>
                </c:pt>
                <c:pt idx="3">
                  <c:v>9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5B-D742-BF3E-0646C12A4B4D}"/>
            </c:ext>
          </c:extLst>
        </c:ser>
        <c:ser>
          <c:idx val="2"/>
          <c:order val="2"/>
          <c:tx>
            <c:strRef>
              <c:f>Foglio1!$O$220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3A SOLE</c:v>
                </c:pt>
                <c:pt idx="4">
                  <c:v>3B SOLE</c:v>
                </c:pt>
              </c:strCache>
            </c:strRef>
          </c:cat>
          <c:val>
            <c:numRef>
              <c:f>Foglio1!$P$220:$T$220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5B-D742-BF3E-0646C12A4B4D}"/>
            </c:ext>
          </c:extLst>
        </c:ser>
        <c:ser>
          <c:idx val="3"/>
          <c:order val="3"/>
          <c:tx>
            <c:strRef>
              <c:f>Foglio1!$O$221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3A SOLE</c:v>
                </c:pt>
                <c:pt idx="4">
                  <c:v>3B SOLE</c:v>
                </c:pt>
              </c:strCache>
            </c:strRef>
          </c:cat>
          <c:val>
            <c:numRef>
              <c:f>Foglio1!$P$221:$T$221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75B-D742-BF3E-0646C12A4B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8655232"/>
        <c:axId val="268661120"/>
        <c:axId val="0"/>
      </c:bar3DChart>
      <c:catAx>
        <c:axId val="2686552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68661120"/>
        <c:crosses val="autoZero"/>
        <c:auto val="1"/>
        <c:lblAlgn val="ctr"/>
        <c:lblOffset val="100"/>
        <c:noMultiLvlLbl val="0"/>
      </c:catAx>
      <c:valAx>
        <c:axId val="2686611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68655232"/>
        <c:crosses val="autoZero"/>
        <c:crossBetween val="between"/>
      </c:valAx>
    </c:plotArea>
    <c:legend>
      <c:legendPos val="r"/>
      <c:overlay val="0"/>
      <c:spPr>
        <a:solidFill>
          <a:schemeClr val="accent2">
            <a:lumMod val="20000"/>
            <a:lumOff val="80000"/>
          </a:schemeClr>
        </a:solidFill>
        <a:ln w="19050">
          <a:solidFill>
            <a:srgbClr val="FF0000"/>
          </a:solidFill>
        </a:ln>
      </c:spPr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it-IT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it-IT" sz="14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APPRENDIMENTI</a:t>
            </a:r>
            <a:r>
              <a:rPr lang="it-IT" sz="1400" b="1" cap="none" spc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ITALIANO 2°QUADRIMESTRE-QUARTE</a:t>
            </a:r>
            <a:endParaRPr lang="it-IT" sz="1400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36440356444157862"/>
          <c:y val="1.4611870745155551E-2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Foglio1!$O$218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4B SORR.</c:v>
                </c:pt>
                <c:pt idx="4">
                  <c:v>4A SOLE</c:v>
                </c:pt>
              </c:strCache>
            </c:strRef>
          </c:cat>
          <c:val>
            <c:numRef>
              <c:f>Foglio1!$P$218:$T$218</c:f>
              <c:numCache>
                <c:formatCode>General</c:formatCode>
                <c:ptCount val="5"/>
                <c:pt idx="0">
                  <c:v>7</c:v>
                </c:pt>
                <c:pt idx="1">
                  <c:v>6</c:v>
                </c:pt>
                <c:pt idx="2">
                  <c:v>6</c:v>
                </c:pt>
                <c:pt idx="3">
                  <c:v>4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2D-D147-A87E-30BD39236537}"/>
            </c:ext>
          </c:extLst>
        </c:ser>
        <c:ser>
          <c:idx val="1"/>
          <c:order val="1"/>
          <c:tx>
            <c:strRef>
              <c:f>Foglio1!$O$219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4B SORR.</c:v>
                </c:pt>
                <c:pt idx="4">
                  <c:v>4A SOLE</c:v>
                </c:pt>
              </c:strCache>
            </c:strRef>
          </c:cat>
          <c:val>
            <c:numRef>
              <c:f>Foglio1!$P$219:$T$219</c:f>
              <c:numCache>
                <c:formatCode>General</c:formatCode>
                <c:ptCount val="5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2D-D147-A87E-30BD39236537}"/>
            </c:ext>
          </c:extLst>
        </c:ser>
        <c:ser>
          <c:idx val="2"/>
          <c:order val="2"/>
          <c:tx>
            <c:strRef>
              <c:f>Foglio1!$O$220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4B SORR.</c:v>
                </c:pt>
                <c:pt idx="4">
                  <c:v>4A SOLE</c:v>
                </c:pt>
              </c:strCache>
            </c:strRef>
          </c:cat>
          <c:val>
            <c:numRef>
              <c:f>Foglio1!$P$220:$T$220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2D-D147-A87E-30BD39236537}"/>
            </c:ext>
          </c:extLst>
        </c:ser>
        <c:ser>
          <c:idx val="3"/>
          <c:order val="3"/>
          <c:tx>
            <c:strRef>
              <c:f>Foglio1!$O$221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4B SORR.</c:v>
                </c:pt>
                <c:pt idx="4">
                  <c:v>4A SOLE</c:v>
                </c:pt>
              </c:strCache>
            </c:strRef>
          </c:cat>
          <c:val>
            <c:numRef>
              <c:f>Foglio1!$P$221:$T$221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2D-D147-A87E-30BD392365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85953408"/>
        <c:axId val="285955200"/>
        <c:axId val="0"/>
      </c:bar3DChart>
      <c:catAx>
        <c:axId val="2859534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85955200"/>
        <c:crosses val="autoZero"/>
        <c:auto val="1"/>
        <c:lblAlgn val="ctr"/>
        <c:lblOffset val="100"/>
        <c:noMultiLvlLbl val="0"/>
      </c:catAx>
      <c:valAx>
        <c:axId val="2859552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85953408"/>
        <c:crosses val="autoZero"/>
        <c:crossBetween val="between"/>
      </c:valAx>
    </c:plotArea>
    <c:legend>
      <c:legendPos val="r"/>
      <c:overlay val="0"/>
      <c:spPr>
        <a:solidFill>
          <a:schemeClr val="accent2">
            <a:lumMod val="20000"/>
            <a:lumOff val="80000"/>
          </a:schemeClr>
        </a:solidFill>
        <a:ln w="19050">
          <a:solidFill>
            <a:srgbClr val="FF0000"/>
          </a:solidFill>
        </a:ln>
      </c:spPr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it-IT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it-IT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MATEMATICA</a:t>
            </a:r>
            <a:r>
              <a:rPr lang="it-IT" sz="1400" b="1" cap="all" spc="0" baseline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 </a:t>
            </a:r>
            <a:r>
              <a:rPr lang="it-IT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PARALLELA-PRIME</a:t>
            </a:r>
            <a:endParaRPr lang="it-IT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c:rich>
      </c:tx>
      <c:layout>
        <c:manualLayout>
          <c:xMode val="edge"/>
          <c:yMode val="edge"/>
          <c:x val="0.41031092014816645"/>
          <c:y val="8.3771318811212431E-3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c:spPr>
    </c:title>
    <c:autoTitleDeleted val="0"/>
    <c:plotArea>
      <c:layout>
        <c:manualLayout>
          <c:layoutTarget val="inner"/>
          <c:xMode val="edge"/>
          <c:yMode val="edge"/>
          <c:x val="3.6111111111111108E-2"/>
          <c:y val="0.1850696267133275"/>
          <c:w val="0.65226268591426073"/>
          <c:h val="0.67249161563137938"/>
        </c:manualLayout>
      </c:layout>
      <c:lineChart>
        <c:grouping val="standard"/>
        <c:varyColors val="0"/>
        <c:ser>
          <c:idx val="0"/>
          <c:order val="0"/>
          <c:tx>
            <c:strRef>
              <c:f>Foglio1!$L$247</c:f>
              <c:strCache>
                <c:ptCount val="1"/>
                <c:pt idx="0">
                  <c:v>MATEMATICA</c:v>
                </c:pt>
              </c:strCache>
            </c:strRef>
          </c:tx>
          <c:dLbls>
            <c:dLbl>
              <c:idx val="0"/>
              <c:spPr>
                <a:solidFill>
                  <a:srgbClr val="FFFF00"/>
                </a:solidFill>
                <a:ln w="25400" cap="flat" cmpd="sng" algn="ctr">
                  <a:solidFill>
                    <a:schemeClr val="accent2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solidFill>
                  <a:srgbClr val="FFFF00"/>
                </a:solidFill>
                <a:ln w="25400" cap="flat" cmpd="sng" algn="ctr">
                  <a:solidFill>
                    <a:schemeClr val="accent2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solidFill>
                  <a:srgbClr val="FFFF00"/>
                </a:solidFill>
                <a:ln w="25400" cap="flat" cmpd="sng" algn="ctr">
                  <a:solidFill>
                    <a:schemeClr val="accent2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solidFill>
                  <a:srgbClr val="FFFF00"/>
                </a:solidFill>
                <a:ln w="25400" cap="flat" cmpd="sng" algn="ctr">
                  <a:solidFill>
                    <a:schemeClr val="accent2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solidFill>
                  <a:srgbClr val="FFFF00"/>
                </a:solidFill>
                <a:ln w="25400" cap="flat" cmpd="sng" algn="ctr">
                  <a:solidFill>
                    <a:schemeClr val="accent2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Foglio1!$M$246:$Q$246</c:f>
              <c:strCache>
                <c:ptCount val="5"/>
                <c:pt idx="0">
                  <c:v>1A ARTE</c:v>
                </c:pt>
                <c:pt idx="1">
                  <c:v>1B 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</c:strCache>
            </c:strRef>
          </c:cat>
          <c:val>
            <c:numRef>
              <c:f>Foglio1!$M$247:$Q$247</c:f>
              <c:numCache>
                <c:formatCode>General</c:formatCode>
                <c:ptCount val="5"/>
                <c:pt idx="0">
                  <c:v>3.3</c:v>
                </c:pt>
                <c:pt idx="1">
                  <c:v>3.3</c:v>
                </c:pt>
                <c:pt idx="2">
                  <c:v>3.3</c:v>
                </c:pt>
                <c:pt idx="3">
                  <c:v>3.3</c:v>
                </c:pt>
                <c:pt idx="4">
                  <c:v>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5B-AF46-AAF9-2E5D6C3043DB}"/>
            </c:ext>
          </c:extLst>
        </c:ser>
        <c:ser>
          <c:idx val="1"/>
          <c:order val="1"/>
          <c:tx>
            <c:strRef>
              <c:f>Foglio1!$L$248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Foglio1!$M$246:$Q$246</c:f>
              <c:strCache>
                <c:ptCount val="5"/>
                <c:pt idx="0">
                  <c:v>1A ARTE</c:v>
                </c:pt>
                <c:pt idx="1">
                  <c:v>1B 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</c:strCache>
            </c:strRef>
          </c:cat>
          <c:val>
            <c:numRef>
              <c:f>Foglio1!$M$248:$Q$248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5B-AF46-AAF9-2E5D6C3043D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>
              <a:solidFill>
                <a:srgbClr val="FF0000"/>
              </a:solidFill>
            </a:ln>
          </c:spPr>
        </c:dropLines>
        <c:marker val="1"/>
        <c:smooth val="0"/>
        <c:axId val="212282368"/>
        <c:axId val="212296448"/>
      </c:lineChart>
      <c:catAx>
        <c:axId val="2122823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12296448"/>
        <c:crosses val="autoZero"/>
        <c:auto val="1"/>
        <c:lblAlgn val="ctr"/>
        <c:lblOffset val="100"/>
        <c:noMultiLvlLbl val="0"/>
      </c:catAx>
      <c:valAx>
        <c:axId val="212296448"/>
        <c:scaling>
          <c:orientation val="minMax"/>
        </c:scaling>
        <c:delete val="1"/>
        <c:axPos val="l"/>
        <c:majorGridlines>
          <c:spPr>
            <a:ln>
              <a:solidFill>
                <a:schemeClr val="bg2">
                  <a:lumMod val="90000"/>
                </a:schemeClr>
              </a:solidFill>
            </a:ln>
          </c:spPr>
        </c:majorGridlines>
        <c:minorGridlines>
          <c:spPr>
            <a:ln>
              <a:solidFill>
                <a:schemeClr val="bg2">
                  <a:lumMod val="90000"/>
                </a:schemeClr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212282368"/>
        <c:crosses val="autoZero"/>
        <c:crossBetween val="between"/>
      </c:valAx>
    </c:plotArea>
    <c:legend>
      <c:legendPos val="r"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28575">
      <a:solidFill>
        <a:srgbClr val="FF0000"/>
      </a:solidFill>
    </a:ln>
  </c:sp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it-IT" sz="14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APPRENDIMENTI</a:t>
            </a:r>
            <a:r>
              <a:rPr lang="it-IT" sz="1400" b="1" cap="none" spc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MATEMATICA 2°QUADRIMESTRE-QUARTE</a:t>
            </a:r>
            <a:endParaRPr lang="it-IT" sz="1400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32638213540144884"/>
          <c:y val="0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Foglio1!$O$218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4B SORR.</c:v>
                </c:pt>
                <c:pt idx="4">
                  <c:v>4A SOLE</c:v>
                </c:pt>
              </c:strCache>
            </c:strRef>
          </c:cat>
          <c:val>
            <c:numRef>
              <c:f>Foglio1!$P$218:$T$218</c:f>
              <c:numCache>
                <c:formatCode>General</c:formatCode>
                <c:ptCount val="5"/>
                <c:pt idx="0">
                  <c:v>7</c:v>
                </c:pt>
                <c:pt idx="1">
                  <c:v>6</c:v>
                </c:pt>
                <c:pt idx="2">
                  <c:v>6</c:v>
                </c:pt>
                <c:pt idx="3">
                  <c:v>4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18-9744-9505-CC9F84D75C21}"/>
            </c:ext>
          </c:extLst>
        </c:ser>
        <c:ser>
          <c:idx val="1"/>
          <c:order val="1"/>
          <c:tx>
            <c:strRef>
              <c:f>Foglio1!$O$219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4B SORR.</c:v>
                </c:pt>
                <c:pt idx="4">
                  <c:v>4A SOLE</c:v>
                </c:pt>
              </c:strCache>
            </c:strRef>
          </c:cat>
          <c:val>
            <c:numRef>
              <c:f>Foglio1!$P$219:$T$219</c:f>
              <c:numCache>
                <c:formatCode>General</c:formatCode>
                <c:ptCount val="5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18-9744-9505-CC9F84D75C21}"/>
            </c:ext>
          </c:extLst>
        </c:ser>
        <c:ser>
          <c:idx val="2"/>
          <c:order val="2"/>
          <c:tx>
            <c:strRef>
              <c:f>Foglio1!$O$220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4B SORR.</c:v>
                </c:pt>
                <c:pt idx="4">
                  <c:v>4A SOLE</c:v>
                </c:pt>
              </c:strCache>
            </c:strRef>
          </c:cat>
          <c:val>
            <c:numRef>
              <c:f>Foglio1!$P$220:$T$220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18-9744-9505-CC9F84D75C21}"/>
            </c:ext>
          </c:extLst>
        </c:ser>
        <c:ser>
          <c:idx val="3"/>
          <c:order val="3"/>
          <c:tx>
            <c:strRef>
              <c:f>Foglio1!$O$221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4B SORR.</c:v>
                </c:pt>
                <c:pt idx="4">
                  <c:v>4A SOLE</c:v>
                </c:pt>
              </c:strCache>
            </c:strRef>
          </c:cat>
          <c:val>
            <c:numRef>
              <c:f>Foglio1!$P$221:$T$221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818-9744-9505-CC9F84D75C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89419648"/>
        <c:axId val="289421184"/>
        <c:axId val="0"/>
      </c:bar3DChart>
      <c:catAx>
        <c:axId val="2894196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89421184"/>
        <c:crosses val="autoZero"/>
        <c:auto val="1"/>
        <c:lblAlgn val="ctr"/>
        <c:lblOffset val="100"/>
        <c:noMultiLvlLbl val="0"/>
      </c:catAx>
      <c:valAx>
        <c:axId val="2894211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89419648"/>
        <c:crosses val="autoZero"/>
        <c:crossBetween val="between"/>
      </c:valAx>
    </c:plotArea>
    <c:legend>
      <c:legendPos val="r"/>
      <c:overlay val="0"/>
      <c:spPr>
        <a:solidFill>
          <a:schemeClr val="accent2">
            <a:lumMod val="20000"/>
            <a:lumOff val="80000"/>
          </a:schemeClr>
        </a:solidFill>
        <a:ln w="19050">
          <a:solidFill>
            <a:srgbClr val="FF0000"/>
          </a:solidFill>
        </a:ln>
      </c:spPr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it-IT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it-IT" sz="14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APPRENDIMENTI</a:t>
            </a:r>
            <a:r>
              <a:rPr lang="it-IT" sz="1400" b="1" cap="none" spc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ITALIANO  2°QUADRIMESTRE-QUINTE</a:t>
            </a:r>
            <a:endParaRPr lang="it-IT" sz="1400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42169197450574641"/>
          <c:y val="4.8706235817185172E-3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Foglio1!$O$218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Foglio1!$P$218:$T$218</c:f>
              <c:numCache>
                <c:formatCode>General</c:formatCode>
                <c:ptCount val="5"/>
                <c:pt idx="0">
                  <c:v>6</c:v>
                </c:pt>
                <c:pt idx="1">
                  <c:v>8</c:v>
                </c:pt>
                <c:pt idx="2">
                  <c:v>8</c:v>
                </c:pt>
                <c:pt idx="3">
                  <c:v>6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C7-DF4A-9D8E-98FB8A08DE4F}"/>
            </c:ext>
          </c:extLst>
        </c:ser>
        <c:ser>
          <c:idx val="1"/>
          <c:order val="1"/>
          <c:tx>
            <c:strRef>
              <c:f>Foglio1!$O$219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Foglio1!$P$219:$T$219</c:f>
              <c:numCache>
                <c:formatCode>General</c:formatCode>
                <c:ptCount val="5"/>
                <c:pt idx="0">
                  <c:v>4</c:v>
                </c:pt>
                <c:pt idx="1">
                  <c:v>5</c:v>
                </c:pt>
                <c:pt idx="2">
                  <c:v>4</c:v>
                </c:pt>
                <c:pt idx="3">
                  <c:v>5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C7-DF4A-9D8E-98FB8A08DE4F}"/>
            </c:ext>
          </c:extLst>
        </c:ser>
        <c:ser>
          <c:idx val="2"/>
          <c:order val="2"/>
          <c:tx>
            <c:strRef>
              <c:f>Foglio1!$O$220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Foglio1!$P$220:$T$220</c:f>
              <c:numCache>
                <c:formatCode>General</c:formatCode>
                <c:ptCount val="5"/>
                <c:pt idx="0">
                  <c:v>5</c:v>
                </c:pt>
                <c:pt idx="1">
                  <c:v>3</c:v>
                </c:pt>
                <c:pt idx="2">
                  <c:v>6</c:v>
                </c:pt>
                <c:pt idx="3">
                  <c:v>6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C7-DF4A-9D8E-98FB8A08DE4F}"/>
            </c:ext>
          </c:extLst>
        </c:ser>
        <c:ser>
          <c:idx val="3"/>
          <c:order val="3"/>
          <c:tx>
            <c:strRef>
              <c:f>Foglio1!$O$221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Foglio1!$P$221:$T$221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C7-DF4A-9D8E-98FB8A08DE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89547392"/>
        <c:axId val="289548928"/>
        <c:axId val="0"/>
      </c:bar3DChart>
      <c:catAx>
        <c:axId val="2895473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89548928"/>
        <c:crosses val="autoZero"/>
        <c:auto val="1"/>
        <c:lblAlgn val="ctr"/>
        <c:lblOffset val="100"/>
        <c:noMultiLvlLbl val="0"/>
      </c:catAx>
      <c:valAx>
        <c:axId val="2895489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89547392"/>
        <c:crosses val="autoZero"/>
        <c:crossBetween val="between"/>
      </c:valAx>
    </c:plotArea>
    <c:legend>
      <c:legendPos val="r"/>
      <c:overlay val="0"/>
      <c:spPr>
        <a:solidFill>
          <a:schemeClr val="accent2">
            <a:lumMod val="20000"/>
            <a:lumOff val="80000"/>
          </a:schemeClr>
        </a:solidFill>
        <a:ln w="19050">
          <a:solidFill>
            <a:srgbClr val="FF0000"/>
          </a:solidFill>
        </a:ln>
      </c:spPr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it-IT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it-IT" sz="14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APPRENDIMENTI</a:t>
            </a:r>
            <a:r>
              <a:rPr lang="it-IT" sz="1400" b="1" cap="none" spc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MATEMATICA  2°QUADRIMESTRE-QUINTE</a:t>
            </a:r>
            <a:endParaRPr lang="it-IT" sz="1400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22987687792899766"/>
          <c:y val="3.8964988653748138E-2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Foglio1!$O$218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Foglio1!$P$218:$T$218</c:f>
              <c:numCache>
                <c:formatCode>General</c:formatCode>
                <c:ptCount val="5"/>
                <c:pt idx="0">
                  <c:v>6</c:v>
                </c:pt>
                <c:pt idx="1">
                  <c:v>8</c:v>
                </c:pt>
                <c:pt idx="2">
                  <c:v>8</c:v>
                </c:pt>
                <c:pt idx="3">
                  <c:v>6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C7-2741-9D4C-E2F2D7A850AC}"/>
            </c:ext>
          </c:extLst>
        </c:ser>
        <c:ser>
          <c:idx val="1"/>
          <c:order val="1"/>
          <c:tx>
            <c:strRef>
              <c:f>Foglio1!$O$219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Foglio1!$P$219:$T$219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C7-2741-9D4C-E2F2D7A850AC}"/>
            </c:ext>
          </c:extLst>
        </c:ser>
        <c:ser>
          <c:idx val="2"/>
          <c:order val="2"/>
          <c:tx>
            <c:strRef>
              <c:f>Foglio1!$O$220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Foglio1!$P$220:$T$220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6</c:v>
                </c:pt>
                <c:pt idx="3">
                  <c:v>6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C7-2741-9D4C-E2F2D7A850AC}"/>
            </c:ext>
          </c:extLst>
        </c:ser>
        <c:ser>
          <c:idx val="3"/>
          <c:order val="3"/>
          <c:tx>
            <c:strRef>
              <c:f>Foglio1!$O$221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Foglio1!$P$217:$T$217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Foglio1!$P$221:$T$221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0C7-2741-9D4C-E2F2D7A850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89998720"/>
        <c:axId val="290000256"/>
        <c:axId val="0"/>
      </c:bar3DChart>
      <c:catAx>
        <c:axId val="2899987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90000256"/>
        <c:crosses val="autoZero"/>
        <c:auto val="1"/>
        <c:lblAlgn val="ctr"/>
        <c:lblOffset val="100"/>
        <c:noMultiLvlLbl val="0"/>
      </c:catAx>
      <c:valAx>
        <c:axId val="2900002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89998720"/>
        <c:crosses val="autoZero"/>
        <c:crossBetween val="between"/>
      </c:valAx>
    </c:plotArea>
    <c:legend>
      <c:legendPos val="r"/>
      <c:overlay val="0"/>
      <c:spPr>
        <a:solidFill>
          <a:schemeClr val="accent2">
            <a:lumMod val="20000"/>
            <a:lumOff val="80000"/>
          </a:schemeClr>
        </a:solidFill>
        <a:ln w="19050">
          <a:solidFill>
            <a:srgbClr val="FF0000"/>
          </a:solidFill>
        </a:ln>
      </c:spPr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it-IT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SITUAZIONE GENERALE 2°QUADRIMESTRE CLASSI PRIME</a:t>
            </a:r>
          </a:p>
        </c:rich>
      </c:tx>
      <c:layout>
        <c:manualLayout>
          <c:xMode val="edge"/>
          <c:yMode val="edge"/>
          <c:x val="0.27338940303705034"/>
          <c:y val="3.981860757016472E-2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 w="19050">
          <a:solidFill>
            <a:srgbClr val="FF0000"/>
          </a:solidFill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949498494535662"/>
          <c:y val="0.18097222222222226"/>
          <c:w val="0.79050501505464332"/>
          <c:h val="0.408651574803149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Foglio1!$E$65</c:f>
              <c:strCache>
                <c:ptCount val="1"/>
                <c:pt idx="0">
                  <c:v>1A ARTE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cat>
            <c:strRef>
              <c:f>Foglio1!$F$64:$J$64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Foglio1!$F$65:$J$65</c:f>
              <c:numCache>
                <c:formatCode>General</c:formatCode>
                <c:ptCount val="5"/>
                <c:pt idx="0">
                  <c:v>3.3</c:v>
                </c:pt>
                <c:pt idx="2">
                  <c:v>3.3</c:v>
                </c:pt>
                <c:pt idx="4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D4-5C48-A4B0-6DC6BEE8311D}"/>
            </c:ext>
          </c:extLst>
        </c:ser>
        <c:ser>
          <c:idx val="1"/>
          <c:order val="1"/>
          <c:tx>
            <c:strRef>
              <c:f>Foglio1!$E$66</c:f>
              <c:strCache>
                <c:ptCount val="1"/>
                <c:pt idx="0">
                  <c:v>1B ARTE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2">
                  <a:shade val="95000"/>
                </a:schemeClr>
              </a:contourClr>
            </a:sp3d>
          </c:spPr>
          <c:invertIfNegative val="0"/>
          <c:cat>
            <c:strRef>
              <c:f>Foglio1!$F$64:$J$64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Foglio1!$F$66:$J$66</c:f>
              <c:numCache>
                <c:formatCode>General</c:formatCode>
                <c:ptCount val="5"/>
                <c:pt idx="0">
                  <c:v>3.3</c:v>
                </c:pt>
                <c:pt idx="2">
                  <c:v>3.3</c:v>
                </c:pt>
                <c:pt idx="4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D4-5C48-A4B0-6DC6BEE8311D}"/>
            </c:ext>
          </c:extLst>
        </c:ser>
        <c:ser>
          <c:idx val="2"/>
          <c:order val="2"/>
          <c:tx>
            <c:strRef>
              <c:f>Foglio1!$E$67</c:f>
              <c:strCache>
                <c:ptCount val="1"/>
                <c:pt idx="0">
                  <c:v>1A SORR.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3">
                  <a:shade val="95000"/>
                </a:schemeClr>
              </a:contourClr>
            </a:sp3d>
          </c:spPr>
          <c:invertIfNegative val="0"/>
          <c:cat>
            <c:strRef>
              <c:f>Foglio1!$F$64:$J$64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Foglio1!$F$67:$J$67</c:f>
              <c:numCache>
                <c:formatCode>General</c:formatCode>
                <c:ptCount val="5"/>
                <c:pt idx="0">
                  <c:v>3.3</c:v>
                </c:pt>
                <c:pt idx="2">
                  <c:v>3.3</c:v>
                </c:pt>
                <c:pt idx="4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D4-5C48-A4B0-6DC6BEE8311D}"/>
            </c:ext>
          </c:extLst>
        </c:ser>
        <c:ser>
          <c:idx val="3"/>
          <c:order val="3"/>
          <c:tx>
            <c:strRef>
              <c:f>Foglio1!$E$68</c:f>
              <c:strCache>
                <c:ptCount val="1"/>
                <c:pt idx="0">
                  <c:v>1B SORR.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4">
                  <a:shade val="95000"/>
                </a:schemeClr>
              </a:contourClr>
            </a:sp3d>
          </c:spPr>
          <c:invertIfNegative val="0"/>
          <c:cat>
            <c:strRef>
              <c:f>Foglio1!$F$64:$J$64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Foglio1!$F$68:$J$68</c:f>
              <c:numCache>
                <c:formatCode>General</c:formatCode>
                <c:ptCount val="5"/>
                <c:pt idx="0">
                  <c:v>3.3</c:v>
                </c:pt>
                <c:pt idx="2">
                  <c:v>3.3</c:v>
                </c:pt>
                <c:pt idx="4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D4-5C48-A4B0-6DC6BEE8311D}"/>
            </c:ext>
          </c:extLst>
        </c:ser>
        <c:ser>
          <c:idx val="4"/>
          <c:order val="4"/>
          <c:tx>
            <c:strRef>
              <c:f>Foglio1!$E$69</c:f>
              <c:strCache>
                <c:ptCount val="1"/>
                <c:pt idx="0">
                  <c:v>1A SOLE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5">
                  <a:shade val="95000"/>
                </a:schemeClr>
              </a:contourClr>
            </a:sp3d>
          </c:spPr>
          <c:invertIfNegative val="0"/>
          <c:cat>
            <c:strRef>
              <c:f>Foglio1!$F$64:$J$64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Foglio1!$F$69:$J$69</c:f>
              <c:numCache>
                <c:formatCode>General</c:formatCode>
                <c:ptCount val="5"/>
                <c:pt idx="0">
                  <c:v>3.3</c:v>
                </c:pt>
                <c:pt idx="2">
                  <c:v>3.3</c:v>
                </c:pt>
                <c:pt idx="4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D4-5C48-A4B0-6DC6BEE831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0374784"/>
        <c:axId val="290376320"/>
        <c:axId val="0"/>
      </c:bar3DChart>
      <c:catAx>
        <c:axId val="290374784"/>
        <c:scaling>
          <c:orientation val="minMax"/>
        </c:scaling>
        <c:delete val="0"/>
        <c:axPos val="b"/>
        <c:majorGridlines/>
        <c:minorGridlines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90376320"/>
        <c:crosses val="autoZero"/>
        <c:auto val="1"/>
        <c:lblAlgn val="ctr"/>
        <c:lblOffset val="100"/>
        <c:noMultiLvlLbl val="0"/>
      </c:catAx>
      <c:valAx>
        <c:axId val="2903763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2903747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rgbClr val="FF0000"/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 cap="flat" cmpd="sng" algn="ctr">
      <a:solidFill>
        <a:srgbClr val="FF0000"/>
      </a:solidFill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SITUAZIONE GENERALE 2°QUADRIMESTRE CLASSI SECONDE</a:t>
            </a:r>
          </a:p>
        </c:rich>
      </c:tx>
      <c:layout>
        <c:manualLayout>
          <c:xMode val="edge"/>
          <c:yMode val="edge"/>
          <c:x val="0.18859774428576298"/>
          <c:y val="2.4780849762200779E-2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 w="19050">
          <a:solidFill>
            <a:srgbClr val="FF0000"/>
          </a:solidFill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949498494535662"/>
          <c:y val="0.18097222222222226"/>
          <c:w val="0.79050501505464332"/>
          <c:h val="0.408651574803149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Foglio1!$E$65</c:f>
              <c:strCache>
                <c:ptCount val="1"/>
                <c:pt idx="0">
                  <c:v>2A ARTE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cat>
            <c:strRef>
              <c:f>Foglio1!$F$64:$J$64</c:f>
              <c:strCache>
                <c:ptCount val="5"/>
                <c:pt idx="0">
                  <c:v>ITALIANO </c:v>
                </c:pt>
                <c:pt idx="2">
                  <c:v>MATEMATICA</c:v>
                </c:pt>
                <c:pt idx="4">
                  <c:v>MEDIA</c:v>
                </c:pt>
              </c:strCache>
            </c:strRef>
          </c:cat>
          <c:val>
            <c:numRef>
              <c:f>Foglio1!$F$65:$J$65</c:f>
              <c:numCache>
                <c:formatCode>General</c:formatCode>
                <c:ptCount val="5"/>
                <c:pt idx="0">
                  <c:v>3.2</c:v>
                </c:pt>
                <c:pt idx="2">
                  <c:v>3.1</c:v>
                </c:pt>
                <c:pt idx="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05-2C4A-890A-D96E4ED999B7}"/>
            </c:ext>
          </c:extLst>
        </c:ser>
        <c:ser>
          <c:idx val="1"/>
          <c:order val="1"/>
          <c:tx>
            <c:strRef>
              <c:f>Foglio1!$E$66</c:f>
              <c:strCache>
                <c:ptCount val="1"/>
                <c:pt idx="0">
                  <c:v>2B ARTE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2">
                  <a:shade val="95000"/>
                </a:schemeClr>
              </a:contourClr>
            </a:sp3d>
          </c:spPr>
          <c:invertIfNegative val="0"/>
          <c:cat>
            <c:strRef>
              <c:f>Foglio1!$F$64:$J$64</c:f>
              <c:strCache>
                <c:ptCount val="5"/>
                <c:pt idx="0">
                  <c:v>ITALIANO </c:v>
                </c:pt>
                <c:pt idx="2">
                  <c:v>MATEMATICA</c:v>
                </c:pt>
                <c:pt idx="4">
                  <c:v>MEDIA</c:v>
                </c:pt>
              </c:strCache>
            </c:strRef>
          </c:cat>
          <c:val>
            <c:numRef>
              <c:f>Foglio1!$F$66:$J$66</c:f>
              <c:numCache>
                <c:formatCode>General</c:formatCode>
                <c:ptCount val="5"/>
                <c:pt idx="0">
                  <c:v>3.2</c:v>
                </c:pt>
                <c:pt idx="2">
                  <c:v>3.2</c:v>
                </c:pt>
                <c:pt idx="4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05-2C4A-890A-D96E4ED999B7}"/>
            </c:ext>
          </c:extLst>
        </c:ser>
        <c:ser>
          <c:idx val="2"/>
          <c:order val="2"/>
          <c:tx>
            <c:strRef>
              <c:f>Foglio1!$E$67</c:f>
              <c:strCache>
                <c:ptCount val="1"/>
                <c:pt idx="0">
                  <c:v>2C ARTE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3">
                  <a:shade val="95000"/>
                </a:schemeClr>
              </a:contourClr>
            </a:sp3d>
          </c:spPr>
          <c:invertIfNegative val="0"/>
          <c:cat>
            <c:strRef>
              <c:f>Foglio1!$F$64:$J$64</c:f>
              <c:strCache>
                <c:ptCount val="5"/>
                <c:pt idx="0">
                  <c:v>ITALIANO </c:v>
                </c:pt>
                <c:pt idx="2">
                  <c:v>MATEMATICA</c:v>
                </c:pt>
                <c:pt idx="4">
                  <c:v>MEDIA</c:v>
                </c:pt>
              </c:strCache>
            </c:strRef>
          </c:cat>
          <c:val>
            <c:numRef>
              <c:f>Foglio1!$F$67:$J$67</c:f>
              <c:numCache>
                <c:formatCode>General</c:formatCode>
                <c:ptCount val="5"/>
                <c:pt idx="0">
                  <c:v>3.2</c:v>
                </c:pt>
                <c:pt idx="2">
                  <c:v>3.1</c:v>
                </c:pt>
                <c:pt idx="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05-2C4A-890A-D96E4ED999B7}"/>
            </c:ext>
          </c:extLst>
        </c:ser>
        <c:ser>
          <c:idx val="3"/>
          <c:order val="3"/>
          <c:tx>
            <c:strRef>
              <c:f>Foglio1!$E$68</c:f>
              <c:strCache>
                <c:ptCount val="1"/>
                <c:pt idx="0">
                  <c:v>2A SORR.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4">
                  <a:shade val="95000"/>
                </a:schemeClr>
              </a:contourClr>
            </a:sp3d>
          </c:spPr>
          <c:invertIfNegative val="0"/>
          <c:cat>
            <c:strRef>
              <c:f>Foglio1!$F$64:$J$64</c:f>
              <c:strCache>
                <c:ptCount val="5"/>
                <c:pt idx="0">
                  <c:v>ITALIANO </c:v>
                </c:pt>
                <c:pt idx="2">
                  <c:v>MATEMATICA</c:v>
                </c:pt>
                <c:pt idx="4">
                  <c:v>MEDIA</c:v>
                </c:pt>
              </c:strCache>
            </c:strRef>
          </c:cat>
          <c:val>
            <c:numRef>
              <c:f>Foglio1!$F$68:$J$68</c:f>
              <c:numCache>
                <c:formatCode>General</c:formatCode>
                <c:ptCount val="5"/>
                <c:pt idx="0">
                  <c:v>3.1</c:v>
                </c:pt>
                <c:pt idx="2">
                  <c:v>3.1</c:v>
                </c:pt>
                <c:pt idx="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05-2C4A-890A-D96E4ED999B7}"/>
            </c:ext>
          </c:extLst>
        </c:ser>
        <c:ser>
          <c:idx val="4"/>
          <c:order val="4"/>
          <c:tx>
            <c:strRef>
              <c:f>Foglio1!$E$69</c:f>
              <c:strCache>
                <c:ptCount val="1"/>
                <c:pt idx="0">
                  <c:v>2A SOLE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5">
                  <a:shade val="95000"/>
                </a:schemeClr>
              </a:contourClr>
            </a:sp3d>
          </c:spPr>
          <c:invertIfNegative val="0"/>
          <c:cat>
            <c:strRef>
              <c:f>Foglio1!$F$64:$J$64</c:f>
              <c:strCache>
                <c:ptCount val="5"/>
                <c:pt idx="0">
                  <c:v>ITALIANO </c:v>
                </c:pt>
                <c:pt idx="2">
                  <c:v>MATEMATICA</c:v>
                </c:pt>
                <c:pt idx="4">
                  <c:v>MEDIA</c:v>
                </c:pt>
              </c:strCache>
            </c:strRef>
          </c:cat>
          <c:val>
            <c:numRef>
              <c:f>Foglio1!$F$69:$J$69</c:f>
              <c:numCache>
                <c:formatCode>General</c:formatCode>
                <c:ptCount val="5"/>
                <c:pt idx="0">
                  <c:v>3.2</c:v>
                </c:pt>
                <c:pt idx="2">
                  <c:v>3.1</c:v>
                </c:pt>
                <c:pt idx="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05-2C4A-890A-D96E4ED999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0557952"/>
        <c:axId val="290559488"/>
        <c:axId val="0"/>
      </c:bar3DChart>
      <c:catAx>
        <c:axId val="290557952"/>
        <c:scaling>
          <c:orientation val="minMax"/>
        </c:scaling>
        <c:delete val="0"/>
        <c:axPos val="b"/>
        <c:majorGridlines/>
        <c:minorGridlines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90559488"/>
        <c:crosses val="autoZero"/>
        <c:auto val="1"/>
        <c:lblAlgn val="ctr"/>
        <c:lblOffset val="100"/>
        <c:noMultiLvlLbl val="0"/>
      </c:catAx>
      <c:valAx>
        <c:axId val="2905594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2905579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rgbClr val="FF0000"/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 cap="flat" cmpd="sng" algn="ctr">
      <a:solidFill>
        <a:srgbClr val="FF0000"/>
      </a:solidFill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SITUAZIONE GENERALE 2°QUADRIMESTRE CLASSI TERZE</a:t>
            </a:r>
          </a:p>
        </c:rich>
      </c:tx>
      <c:layout>
        <c:manualLayout>
          <c:xMode val="edge"/>
          <c:yMode val="edge"/>
          <c:x val="0.23272527400731446"/>
          <c:y val="1.9768318433879977E-2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 w="19050">
          <a:solidFill>
            <a:srgbClr val="FF0000"/>
          </a:solidFill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949498494535662"/>
          <c:y val="0.18097222222222226"/>
          <c:w val="0.79050501505464332"/>
          <c:h val="0.408651574803149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Foglio1!$E$65</c:f>
              <c:strCache>
                <c:ptCount val="1"/>
                <c:pt idx="0">
                  <c:v>3A ARTE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cat>
            <c:strRef>
              <c:f>Foglio1!$F$64:$J$64</c:f>
              <c:strCache>
                <c:ptCount val="5"/>
                <c:pt idx="0">
                  <c:v>ITALIANO 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Foglio1!$F$65:$J$65</c:f>
              <c:numCache>
                <c:formatCode>General</c:formatCode>
                <c:ptCount val="5"/>
                <c:pt idx="0">
                  <c:v>3.2</c:v>
                </c:pt>
                <c:pt idx="2">
                  <c:v>3.2</c:v>
                </c:pt>
                <c:pt idx="4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C9-DE4D-A550-A0F182D34587}"/>
            </c:ext>
          </c:extLst>
        </c:ser>
        <c:ser>
          <c:idx val="1"/>
          <c:order val="1"/>
          <c:tx>
            <c:strRef>
              <c:f>Foglio1!$E$66</c:f>
              <c:strCache>
                <c:ptCount val="1"/>
                <c:pt idx="0">
                  <c:v>3B ARTE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2">
                  <a:shade val="95000"/>
                </a:schemeClr>
              </a:contourClr>
            </a:sp3d>
          </c:spPr>
          <c:invertIfNegative val="0"/>
          <c:cat>
            <c:strRef>
              <c:f>Foglio1!$F$64:$J$64</c:f>
              <c:strCache>
                <c:ptCount val="5"/>
                <c:pt idx="0">
                  <c:v>ITALIANO 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Foglio1!$F$66:$J$66</c:f>
              <c:numCache>
                <c:formatCode>General</c:formatCode>
                <c:ptCount val="5"/>
                <c:pt idx="0">
                  <c:v>3.2</c:v>
                </c:pt>
                <c:pt idx="2">
                  <c:v>3.2</c:v>
                </c:pt>
                <c:pt idx="4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C9-DE4D-A550-A0F182D34587}"/>
            </c:ext>
          </c:extLst>
        </c:ser>
        <c:ser>
          <c:idx val="2"/>
          <c:order val="2"/>
          <c:tx>
            <c:strRef>
              <c:f>Foglio1!$E$67</c:f>
              <c:strCache>
                <c:ptCount val="1"/>
                <c:pt idx="0">
                  <c:v>3A SORR.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3">
                  <a:shade val="95000"/>
                </a:schemeClr>
              </a:contourClr>
            </a:sp3d>
          </c:spPr>
          <c:invertIfNegative val="0"/>
          <c:cat>
            <c:strRef>
              <c:f>Foglio1!$F$64:$J$64</c:f>
              <c:strCache>
                <c:ptCount val="5"/>
                <c:pt idx="0">
                  <c:v>ITALIANO 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Foglio1!$F$67:$J$67</c:f>
              <c:numCache>
                <c:formatCode>General</c:formatCode>
                <c:ptCount val="5"/>
                <c:pt idx="0">
                  <c:v>3.1</c:v>
                </c:pt>
                <c:pt idx="2">
                  <c:v>3.2</c:v>
                </c:pt>
                <c:pt idx="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C9-DE4D-A550-A0F182D34587}"/>
            </c:ext>
          </c:extLst>
        </c:ser>
        <c:ser>
          <c:idx val="3"/>
          <c:order val="3"/>
          <c:tx>
            <c:strRef>
              <c:f>Foglio1!$E$68</c:f>
              <c:strCache>
                <c:ptCount val="1"/>
                <c:pt idx="0">
                  <c:v>3A SOLE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4">
                  <a:shade val="95000"/>
                </a:schemeClr>
              </a:contourClr>
            </a:sp3d>
          </c:spPr>
          <c:invertIfNegative val="0"/>
          <c:cat>
            <c:strRef>
              <c:f>Foglio1!$F$64:$J$64</c:f>
              <c:strCache>
                <c:ptCount val="5"/>
                <c:pt idx="0">
                  <c:v>ITALIANO 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Foglio1!$F$68:$J$68</c:f>
              <c:numCache>
                <c:formatCode>General</c:formatCode>
                <c:ptCount val="5"/>
                <c:pt idx="0">
                  <c:v>3.1</c:v>
                </c:pt>
                <c:pt idx="2">
                  <c:v>3.1</c:v>
                </c:pt>
                <c:pt idx="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C9-DE4D-A550-A0F182D34587}"/>
            </c:ext>
          </c:extLst>
        </c:ser>
        <c:ser>
          <c:idx val="4"/>
          <c:order val="4"/>
          <c:tx>
            <c:strRef>
              <c:f>Foglio1!$E$69</c:f>
              <c:strCache>
                <c:ptCount val="1"/>
                <c:pt idx="0">
                  <c:v>3B SOLE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5">
                  <a:shade val="95000"/>
                </a:schemeClr>
              </a:contourClr>
            </a:sp3d>
          </c:spPr>
          <c:invertIfNegative val="0"/>
          <c:cat>
            <c:strRef>
              <c:f>Foglio1!$F$64:$J$64</c:f>
              <c:strCache>
                <c:ptCount val="5"/>
                <c:pt idx="0">
                  <c:v>ITALIANO 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Foglio1!$F$69:$J$69</c:f>
              <c:numCache>
                <c:formatCode>General</c:formatCode>
                <c:ptCount val="5"/>
                <c:pt idx="0">
                  <c:v>3.2</c:v>
                </c:pt>
                <c:pt idx="2">
                  <c:v>3.2</c:v>
                </c:pt>
                <c:pt idx="4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C9-DE4D-A550-A0F182D345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1027584"/>
        <c:axId val="291041664"/>
        <c:axId val="0"/>
      </c:bar3DChart>
      <c:catAx>
        <c:axId val="291027584"/>
        <c:scaling>
          <c:orientation val="minMax"/>
        </c:scaling>
        <c:delete val="0"/>
        <c:axPos val="b"/>
        <c:majorGridlines/>
        <c:minorGridlines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91041664"/>
        <c:crosses val="autoZero"/>
        <c:auto val="1"/>
        <c:lblAlgn val="ctr"/>
        <c:lblOffset val="100"/>
        <c:noMultiLvlLbl val="0"/>
      </c:catAx>
      <c:valAx>
        <c:axId val="2910416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291027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rgbClr val="FF0000"/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 cap="flat" cmpd="sng" algn="ctr">
      <a:solidFill>
        <a:srgbClr val="FF0000"/>
      </a:solidFill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SITUAZIONE GENERALE 2°QUADRIMESTRE CLASSI QUINTE</a:t>
            </a:r>
          </a:p>
        </c:rich>
      </c:tx>
      <c:layout>
        <c:manualLayout>
          <c:xMode val="edge"/>
          <c:yMode val="edge"/>
          <c:x val="0.18772463972689038"/>
          <c:y val="9.7432557772383719E-3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 w="19050">
          <a:solidFill>
            <a:srgbClr val="FF0000"/>
          </a:solidFill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949498494535662"/>
          <c:y val="0.18097222222222226"/>
          <c:w val="0.79050501505464332"/>
          <c:h val="0.408651574803149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Foglio1!$E$65</c:f>
              <c:strCache>
                <c:ptCount val="1"/>
                <c:pt idx="0">
                  <c:v>5A-ARTE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cat>
            <c:strRef>
              <c:f>Foglio1!$F$64:$J$64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Foglio1!$F$65:$J$65</c:f>
              <c:numCache>
                <c:formatCode>General</c:formatCode>
                <c:ptCount val="5"/>
                <c:pt idx="0">
                  <c:v>3.1</c:v>
                </c:pt>
                <c:pt idx="2">
                  <c:v>3.1</c:v>
                </c:pt>
                <c:pt idx="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FD-4B4F-A757-19CA09E5A7E7}"/>
            </c:ext>
          </c:extLst>
        </c:ser>
        <c:ser>
          <c:idx val="1"/>
          <c:order val="1"/>
          <c:tx>
            <c:strRef>
              <c:f>Foglio1!$E$66</c:f>
              <c:strCache>
                <c:ptCount val="1"/>
                <c:pt idx="0">
                  <c:v>5B-ARTE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2">
                  <a:shade val="95000"/>
                </a:schemeClr>
              </a:contourClr>
            </a:sp3d>
          </c:spPr>
          <c:invertIfNegative val="0"/>
          <c:cat>
            <c:strRef>
              <c:f>Foglio1!$F$64:$J$64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Foglio1!$F$66:$J$66</c:f>
              <c:numCache>
                <c:formatCode>General</c:formatCode>
                <c:ptCount val="5"/>
                <c:pt idx="0">
                  <c:v>3.2</c:v>
                </c:pt>
                <c:pt idx="2">
                  <c:v>3.2</c:v>
                </c:pt>
                <c:pt idx="4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FD-4B4F-A757-19CA09E5A7E7}"/>
            </c:ext>
          </c:extLst>
        </c:ser>
        <c:ser>
          <c:idx val="2"/>
          <c:order val="2"/>
          <c:tx>
            <c:strRef>
              <c:f>Foglio1!$E$67</c:f>
              <c:strCache>
                <c:ptCount val="1"/>
                <c:pt idx="0">
                  <c:v>5A SORR.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3">
                  <a:shade val="95000"/>
                </a:schemeClr>
              </a:contourClr>
            </a:sp3d>
          </c:spPr>
          <c:invertIfNegative val="0"/>
          <c:cat>
            <c:strRef>
              <c:f>Foglio1!$F$64:$J$64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Foglio1!$F$67:$J$67</c:f>
              <c:numCache>
                <c:formatCode>General</c:formatCode>
                <c:ptCount val="5"/>
                <c:pt idx="0">
                  <c:v>3.1</c:v>
                </c:pt>
                <c:pt idx="2">
                  <c:v>3.1</c:v>
                </c:pt>
                <c:pt idx="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FD-4B4F-A757-19CA09E5A7E7}"/>
            </c:ext>
          </c:extLst>
        </c:ser>
        <c:ser>
          <c:idx val="3"/>
          <c:order val="3"/>
          <c:tx>
            <c:strRef>
              <c:f>Foglio1!$E$68</c:f>
              <c:strCache>
                <c:ptCount val="1"/>
                <c:pt idx="0">
                  <c:v>5B SORR.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4">
                  <a:shade val="95000"/>
                </a:schemeClr>
              </a:contourClr>
            </a:sp3d>
          </c:spPr>
          <c:invertIfNegative val="0"/>
          <c:cat>
            <c:strRef>
              <c:f>Foglio1!$F$64:$J$64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Foglio1!$F$68:$J$68</c:f>
              <c:numCache>
                <c:formatCode>General</c:formatCode>
                <c:ptCount val="5"/>
                <c:pt idx="0">
                  <c:v>3</c:v>
                </c:pt>
                <c:pt idx="2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FD-4B4F-A757-19CA09E5A7E7}"/>
            </c:ext>
          </c:extLst>
        </c:ser>
        <c:ser>
          <c:idx val="4"/>
          <c:order val="4"/>
          <c:tx>
            <c:strRef>
              <c:f>Foglio1!$E$69</c:f>
              <c:strCache>
                <c:ptCount val="1"/>
                <c:pt idx="0">
                  <c:v>5A SOLE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5">
                  <a:shade val="95000"/>
                </a:schemeClr>
              </a:contourClr>
            </a:sp3d>
          </c:spPr>
          <c:invertIfNegative val="0"/>
          <c:cat>
            <c:strRef>
              <c:f>Foglio1!$F$64:$J$64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Foglio1!$F$69:$J$69</c:f>
              <c:numCache>
                <c:formatCode>General</c:formatCode>
                <c:ptCount val="5"/>
                <c:pt idx="0">
                  <c:v>3.1</c:v>
                </c:pt>
                <c:pt idx="2">
                  <c:v>3.1</c:v>
                </c:pt>
                <c:pt idx="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FD-4B4F-A757-19CA09E5A7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1132928"/>
        <c:axId val="291134464"/>
        <c:axId val="0"/>
      </c:bar3DChart>
      <c:catAx>
        <c:axId val="291132928"/>
        <c:scaling>
          <c:orientation val="minMax"/>
        </c:scaling>
        <c:delete val="0"/>
        <c:axPos val="b"/>
        <c:majorGridlines/>
        <c:minorGridlines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91134464"/>
        <c:crosses val="autoZero"/>
        <c:auto val="1"/>
        <c:lblAlgn val="ctr"/>
        <c:lblOffset val="100"/>
        <c:noMultiLvlLbl val="0"/>
      </c:catAx>
      <c:valAx>
        <c:axId val="2911344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2911329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rgbClr val="FF0000"/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28575" cap="flat" cmpd="sng" algn="ctr">
      <a:solidFill>
        <a:srgbClr val="FF0000"/>
      </a:solidFill>
      <a:round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b="1" cap="all" spc="0" baseline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ITALIANO-PARALLELA  SECONDE</a:t>
            </a:r>
            <a:endParaRPr lang="it-IT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c:rich>
      </c:tx>
      <c:layout>
        <c:manualLayout>
          <c:xMode val="edge"/>
          <c:yMode val="edge"/>
          <c:x val="0.40691717635523356"/>
          <c:y val="3.9959527633163195E-3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Foglio1!$M$243</c:f>
              <c:strCache>
                <c:ptCount val="1"/>
                <c:pt idx="0">
                  <c:v>ITALIANO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Foglio1!$N$242:$R$242</c:f>
              <c:strCache>
                <c:ptCount val="5"/>
                <c:pt idx="0">
                  <c:v>2A ARTE</c:v>
                </c:pt>
                <c:pt idx="1">
                  <c:v>2B ARTE</c:v>
                </c:pt>
                <c:pt idx="2">
                  <c:v>2C ARTE</c:v>
                </c:pt>
                <c:pt idx="3">
                  <c:v>2A SORR.</c:v>
                </c:pt>
                <c:pt idx="4">
                  <c:v>2A SOLE</c:v>
                </c:pt>
              </c:strCache>
            </c:strRef>
          </c:cat>
          <c:val>
            <c:numRef>
              <c:f>Foglio1!$N$243:$R$243</c:f>
              <c:numCache>
                <c:formatCode>General</c:formatCode>
                <c:ptCount val="5"/>
                <c:pt idx="0">
                  <c:v>3.2</c:v>
                </c:pt>
                <c:pt idx="1">
                  <c:v>3.2</c:v>
                </c:pt>
                <c:pt idx="2">
                  <c:v>3.2</c:v>
                </c:pt>
                <c:pt idx="3">
                  <c:v>3.1</c:v>
                </c:pt>
                <c:pt idx="4">
                  <c:v>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7E-314C-906A-EAA80D56AA3A}"/>
            </c:ext>
          </c:extLst>
        </c:ser>
        <c:ser>
          <c:idx val="1"/>
          <c:order val="1"/>
          <c:tx>
            <c:strRef>
              <c:f>Foglio1!$M$244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0" cap="none" spc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Foglio1!$N$242:$R$242</c:f>
              <c:strCache>
                <c:ptCount val="5"/>
                <c:pt idx="0">
                  <c:v>2A ARTE</c:v>
                </c:pt>
                <c:pt idx="1">
                  <c:v>2B ARTE</c:v>
                </c:pt>
                <c:pt idx="2">
                  <c:v>2C ARTE</c:v>
                </c:pt>
                <c:pt idx="3">
                  <c:v>2A SORR.</c:v>
                </c:pt>
                <c:pt idx="4">
                  <c:v>2A SOLE</c:v>
                </c:pt>
              </c:strCache>
            </c:strRef>
          </c:cat>
          <c:val>
            <c:numRef>
              <c:f>Foglio1!$N$244:$R$244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7E-314C-906A-EAA80D56AA3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>
              <a:solidFill>
                <a:srgbClr val="FF0000"/>
              </a:solidFill>
            </a:ln>
          </c:spPr>
        </c:dropLines>
        <c:marker val="1"/>
        <c:smooth val="0"/>
        <c:axId val="212459904"/>
        <c:axId val="212461440"/>
      </c:lineChart>
      <c:catAx>
        <c:axId val="21245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12461440"/>
        <c:crosses val="autoZero"/>
        <c:auto val="1"/>
        <c:lblAlgn val="ctr"/>
        <c:lblOffset val="100"/>
        <c:noMultiLvlLbl val="0"/>
      </c:catAx>
      <c:valAx>
        <c:axId val="212461440"/>
        <c:scaling>
          <c:orientation val="minMax"/>
        </c:scaling>
        <c:delete val="1"/>
        <c:axPos val="l"/>
        <c:majorGridlines>
          <c:spPr>
            <a:ln>
              <a:solidFill>
                <a:schemeClr val="bg2">
                  <a:lumMod val="75000"/>
                </a:schemeClr>
              </a:solidFill>
            </a:ln>
          </c:spPr>
        </c:majorGridlines>
        <c:minorGridlines/>
        <c:numFmt formatCode="General" sourceLinked="1"/>
        <c:majorTickMark val="out"/>
        <c:minorTickMark val="none"/>
        <c:tickLblPos val="nextTo"/>
        <c:crossAx val="212459904"/>
        <c:crosses val="autoZero"/>
        <c:crossBetween val="between"/>
      </c:valAx>
      <c:spPr>
        <a:blipFill>
          <a:blip xmlns:r="http://schemas.openxmlformats.org/officeDocument/2006/relationships" r:embed="rId2"/>
          <a:tile tx="0" ty="0" sx="100000" sy="100000" flip="none" algn="tl"/>
        </a:blipFill>
      </c:spPr>
    </c:plotArea>
    <c:legend>
      <c:legendPos val="r"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b="1" cap="all" spc="0" baseline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MATEMATICA-PARALLELA  SECONDE</a:t>
            </a:r>
            <a:endParaRPr lang="it-IT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c:rich>
      </c:tx>
      <c:layout>
        <c:manualLayout>
          <c:xMode val="edge"/>
          <c:yMode val="edge"/>
          <c:x val="0.40691717635523356"/>
          <c:y val="3.9959527633163195E-3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Foglio1!$M$243</c:f>
              <c:strCache>
                <c:ptCount val="1"/>
                <c:pt idx="0">
                  <c:v>MATEMATICA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Foglio1!$N$242:$R$242</c:f>
              <c:strCache>
                <c:ptCount val="5"/>
                <c:pt idx="0">
                  <c:v>2A ARTE</c:v>
                </c:pt>
                <c:pt idx="1">
                  <c:v>2B ARTE</c:v>
                </c:pt>
                <c:pt idx="2">
                  <c:v>2C ARTE</c:v>
                </c:pt>
                <c:pt idx="3">
                  <c:v>2A SORR.</c:v>
                </c:pt>
                <c:pt idx="4">
                  <c:v>2A SOLE</c:v>
                </c:pt>
              </c:strCache>
            </c:strRef>
          </c:cat>
          <c:val>
            <c:numRef>
              <c:f>Foglio1!$N$243:$R$243</c:f>
              <c:numCache>
                <c:formatCode>General</c:formatCode>
                <c:ptCount val="5"/>
                <c:pt idx="0">
                  <c:v>3.1</c:v>
                </c:pt>
                <c:pt idx="1">
                  <c:v>3.2</c:v>
                </c:pt>
                <c:pt idx="2">
                  <c:v>3.1</c:v>
                </c:pt>
                <c:pt idx="3">
                  <c:v>3.1</c:v>
                </c:pt>
                <c:pt idx="4">
                  <c:v>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43-4B4D-A505-69EF0A92CC5A}"/>
            </c:ext>
          </c:extLst>
        </c:ser>
        <c:ser>
          <c:idx val="1"/>
          <c:order val="1"/>
          <c:tx>
            <c:strRef>
              <c:f>Foglio1!$M$244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0" cap="none" spc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Foglio1!$N$242:$R$242</c:f>
              <c:strCache>
                <c:ptCount val="5"/>
                <c:pt idx="0">
                  <c:v>2A ARTE</c:v>
                </c:pt>
                <c:pt idx="1">
                  <c:v>2B ARTE</c:v>
                </c:pt>
                <c:pt idx="2">
                  <c:v>2C ARTE</c:v>
                </c:pt>
                <c:pt idx="3">
                  <c:v>2A SORR.</c:v>
                </c:pt>
                <c:pt idx="4">
                  <c:v>2A SOLE</c:v>
                </c:pt>
              </c:strCache>
            </c:strRef>
          </c:cat>
          <c:val>
            <c:numRef>
              <c:f>Foglio1!$N$244:$R$244</c:f>
              <c:numCache>
                <c:formatCode>General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43-4B4D-A505-69EF0A92CC5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>
              <a:solidFill>
                <a:srgbClr val="FF0000"/>
              </a:solidFill>
            </a:ln>
          </c:spPr>
        </c:dropLines>
        <c:marker val="1"/>
        <c:smooth val="0"/>
        <c:axId val="259122688"/>
        <c:axId val="259124224"/>
      </c:lineChart>
      <c:catAx>
        <c:axId val="25912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59124224"/>
        <c:crosses val="autoZero"/>
        <c:auto val="1"/>
        <c:lblAlgn val="ctr"/>
        <c:lblOffset val="100"/>
        <c:noMultiLvlLbl val="0"/>
      </c:catAx>
      <c:valAx>
        <c:axId val="259124224"/>
        <c:scaling>
          <c:orientation val="minMax"/>
        </c:scaling>
        <c:delete val="1"/>
        <c:axPos val="l"/>
        <c:majorGridlines>
          <c:spPr>
            <a:ln>
              <a:solidFill>
                <a:schemeClr val="bg2">
                  <a:lumMod val="75000"/>
                </a:schemeClr>
              </a:solidFill>
            </a:ln>
          </c:spPr>
        </c:majorGridlines>
        <c:minorGridlines/>
        <c:numFmt formatCode="General" sourceLinked="1"/>
        <c:majorTickMark val="out"/>
        <c:minorTickMark val="none"/>
        <c:tickLblPos val="nextTo"/>
        <c:crossAx val="259122688"/>
        <c:crosses val="autoZero"/>
        <c:crossBetween val="between"/>
      </c:valAx>
      <c:spPr>
        <a:blipFill>
          <a:blip xmlns:r="http://schemas.openxmlformats.org/officeDocument/2006/relationships" r:embed="rId2"/>
          <a:tile tx="0" ty="0" sx="100000" sy="100000" flip="none" algn="tl"/>
        </a:blipFill>
      </c:spPr>
    </c:plotArea>
    <c:legend>
      <c:legendPos val="r"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ITALIANO-PARALLELA -TERZE</a:t>
            </a:r>
          </a:p>
        </c:rich>
      </c:tx>
      <c:layout>
        <c:manualLayout>
          <c:xMode val="edge"/>
          <c:yMode val="edge"/>
          <c:x val="0.54766984999290658"/>
          <c:y val="4.8661800486618006E-3"/>
        </c:manualLayout>
      </c:layout>
      <c:overlay val="0"/>
      <c:spPr>
        <a:solidFill>
          <a:srgbClr val="C32D2E">
            <a:lumMod val="20000"/>
            <a:lumOff val="80000"/>
          </a:srgbClr>
        </a:solidFill>
        <a:ln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Foglio1!$L$253</c:f>
              <c:strCache>
                <c:ptCount val="1"/>
                <c:pt idx="0">
                  <c:v>ITALIANO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Foglio1!$M$252:$Q$252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3A SOLE</c:v>
                </c:pt>
                <c:pt idx="4">
                  <c:v>3B SOLE</c:v>
                </c:pt>
              </c:strCache>
            </c:strRef>
          </c:cat>
          <c:val>
            <c:numRef>
              <c:f>Foglio1!$M$253:$Q$253</c:f>
              <c:numCache>
                <c:formatCode>General</c:formatCode>
                <c:ptCount val="5"/>
                <c:pt idx="0">
                  <c:v>3.2</c:v>
                </c:pt>
                <c:pt idx="1">
                  <c:v>3.2</c:v>
                </c:pt>
                <c:pt idx="2">
                  <c:v>3.1</c:v>
                </c:pt>
                <c:pt idx="3">
                  <c:v>3.1</c:v>
                </c:pt>
                <c:pt idx="4">
                  <c:v>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370-034E-B1CC-D87D5D36572E}"/>
            </c:ext>
          </c:extLst>
        </c:ser>
        <c:ser>
          <c:idx val="1"/>
          <c:order val="1"/>
          <c:tx>
            <c:strRef>
              <c:f>Foglio1!$L$254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Foglio1!$M$252:$Q$252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3A SOLE</c:v>
                </c:pt>
                <c:pt idx="4">
                  <c:v>3B SOLE</c:v>
                </c:pt>
              </c:strCache>
            </c:strRef>
          </c:cat>
          <c:val>
            <c:numRef>
              <c:f>Foglio1!$M$254:$Q$254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0.1</c:v>
                </c:pt>
                <c:pt idx="3">
                  <c:v>0</c:v>
                </c:pt>
                <c:pt idx="4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370-034E-B1CC-D87D5D36572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259254528"/>
        <c:axId val="259280896"/>
      </c:lineChart>
      <c:catAx>
        <c:axId val="259254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59280896"/>
        <c:crosses val="autoZero"/>
        <c:auto val="1"/>
        <c:lblAlgn val="ctr"/>
        <c:lblOffset val="100"/>
        <c:noMultiLvlLbl val="0"/>
      </c:catAx>
      <c:valAx>
        <c:axId val="259280896"/>
        <c:scaling>
          <c:orientation val="minMax"/>
        </c:scaling>
        <c:delete val="1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259254528"/>
        <c:crosses val="autoZero"/>
        <c:crossBetween val="between"/>
      </c:valAx>
      <c:spPr>
        <a:blipFill>
          <a:blip xmlns:r="http://schemas.openxmlformats.org/officeDocument/2006/relationships" r:embed="rId2"/>
          <a:tile tx="0" ty="0" sx="100000" sy="100000" flip="none" algn="tl"/>
        </a:blipFill>
      </c:spPr>
    </c:plotArea>
    <c:legend>
      <c:legendPos val="r"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MATEMATICA-PARALLELA -TERZE</a:t>
            </a:r>
          </a:p>
        </c:rich>
      </c:tx>
      <c:layout>
        <c:manualLayout>
          <c:xMode val="edge"/>
          <c:yMode val="edge"/>
          <c:x val="0.4628230255855198"/>
          <c:y val="0"/>
        </c:manualLayout>
      </c:layout>
      <c:overlay val="0"/>
      <c:spPr>
        <a:solidFill>
          <a:srgbClr val="C32D2E">
            <a:lumMod val="20000"/>
            <a:lumOff val="80000"/>
          </a:srgbClr>
        </a:solidFill>
        <a:ln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Foglio1!$L$253</c:f>
              <c:strCache>
                <c:ptCount val="1"/>
                <c:pt idx="0">
                  <c:v>MATEMATICA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Foglio1!$M$252:$Q$252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3A SOLE</c:v>
                </c:pt>
                <c:pt idx="4">
                  <c:v>3B SOLE</c:v>
                </c:pt>
              </c:strCache>
            </c:strRef>
          </c:cat>
          <c:val>
            <c:numRef>
              <c:f>Foglio1!$M$253:$Q$253</c:f>
              <c:numCache>
                <c:formatCode>General</c:formatCode>
                <c:ptCount val="5"/>
                <c:pt idx="0">
                  <c:v>3.2</c:v>
                </c:pt>
                <c:pt idx="1">
                  <c:v>3.2</c:v>
                </c:pt>
                <c:pt idx="2">
                  <c:v>3.2</c:v>
                </c:pt>
                <c:pt idx="3">
                  <c:v>3.1</c:v>
                </c:pt>
                <c:pt idx="4">
                  <c:v>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55-544E-9FAC-7964A4CB8291}"/>
            </c:ext>
          </c:extLst>
        </c:ser>
        <c:ser>
          <c:idx val="1"/>
          <c:order val="1"/>
          <c:tx>
            <c:strRef>
              <c:f>Foglio1!$L$254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Foglio1!$M$252:$Q$252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3A SORR.</c:v>
                </c:pt>
                <c:pt idx="3">
                  <c:v>3A SOLE</c:v>
                </c:pt>
                <c:pt idx="4">
                  <c:v>3B SOLE</c:v>
                </c:pt>
              </c:strCache>
            </c:strRef>
          </c:cat>
          <c:val>
            <c:numRef>
              <c:f>Foglio1!$M$254:$Q$254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D55-544E-9FAC-7964A4CB829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131083648"/>
        <c:axId val="131290624"/>
      </c:lineChart>
      <c:catAx>
        <c:axId val="1310836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31290624"/>
        <c:crosses val="autoZero"/>
        <c:auto val="1"/>
        <c:lblAlgn val="ctr"/>
        <c:lblOffset val="100"/>
        <c:noMultiLvlLbl val="0"/>
      </c:catAx>
      <c:valAx>
        <c:axId val="131290624"/>
        <c:scaling>
          <c:orientation val="minMax"/>
        </c:scaling>
        <c:delete val="1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131083648"/>
        <c:crosses val="autoZero"/>
        <c:crossBetween val="between"/>
      </c:valAx>
      <c:spPr>
        <a:blipFill>
          <a:blip xmlns:r="http://schemas.openxmlformats.org/officeDocument/2006/relationships" r:embed="rId2"/>
          <a:tile tx="0" ty="0" sx="100000" sy="100000" flip="none" algn="tl"/>
        </a:blipFill>
      </c:spPr>
    </c:plotArea>
    <c:legend>
      <c:legendPos val="r"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ITALIANO-PARALLELA 2°PERIODO-QUARTE</a:t>
            </a:r>
          </a:p>
        </c:rich>
      </c:tx>
      <c:layout>
        <c:manualLayout>
          <c:xMode val="edge"/>
          <c:yMode val="edge"/>
          <c:x val="0.53432407907904333"/>
          <c:y val="9.6096077918029297E-3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Foglio1!$L$253</c:f>
              <c:strCache>
                <c:ptCount val="1"/>
                <c:pt idx="0">
                  <c:v>ITALIANO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Foglio1!$M$252:$Q$252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4B SORR.</c:v>
                </c:pt>
                <c:pt idx="4">
                  <c:v>4A SOLE</c:v>
                </c:pt>
              </c:strCache>
            </c:strRef>
          </c:cat>
          <c:val>
            <c:numRef>
              <c:f>Foglio1!$M$253:$Q$253</c:f>
              <c:numCache>
                <c:formatCode>General</c:formatCode>
                <c:ptCount val="5"/>
                <c:pt idx="0">
                  <c:v>3.2</c:v>
                </c:pt>
                <c:pt idx="1">
                  <c:v>3.1</c:v>
                </c:pt>
                <c:pt idx="2">
                  <c:v>3</c:v>
                </c:pt>
                <c:pt idx="3">
                  <c:v>3.1</c:v>
                </c:pt>
                <c:pt idx="4">
                  <c:v>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B9-3D45-89DE-C17441977D60}"/>
            </c:ext>
          </c:extLst>
        </c:ser>
        <c:ser>
          <c:idx val="1"/>
          <c:order val="1"/>
          <c:tx>
            <c:strRef>
              <c:f>Foglio1!$L$254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Foglio1!$M$252:$Q$252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4B SORR.</c:v>
                </c:pt>
                <c:pt idx="4">
                  <c:v>4A SOLE</c:v>
                </c:pt>
              </c:strCache>
            </c:strRef>
          </c:cat>
          <c:val>
            <c:numRef>
              <c:f>Foglio1!$M$254:$Q$254</c:f>
              <c:numCache>
                <c:formatCode>General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CB9-3D45-89DE-C17441977D6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258833024"/>
        <c:axId val="258838912"/>
      </c:lineChart>
      <c:catAx>
        <c:axId val="2588330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58838912"/>
        <c:crosses val="autoZero"/>
        <c:auto val="1"/>
        <c:lblAlgn val="ctr"/>
        <c:lblOffset val="100"/>
        <c:noMultiLvlLbl val="0"/>
      </c:catAx>
      <c:valAx>
        <c:axId val="258838912"/>
        <c:scaling>
          <c:orientation val="minMax"/>
        </c:scaling>
        <c:delete val="1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258833024"/>
        <c:crosses val="autoZero"/>
        <c:crossBetween val="between"/>
      </c:valAx>
      <c:spPr>
        <a:blipFill>
          <a:blip xmlns:r="http://schemas.openxmlformats.org/officeDocument/2006/relationships" r:embed="rId2"/>
          <a:tile tx="0" ty="0" sx="100000" sy="100000" flip="none" algn="tl"/>
        </a:blipFill>
      </c:spPr>
    </c:plotArea>
    <c:legend>
      <c:legendPos val="r"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MATEMATICA-PARALLELA-QUARTE</a:t>
            </a:r>
          </a:p>
        </c:rich>
      </c:tx>
      <c:layout>
        <c:manualLayout>
          <c:xMode val="edge"/>
          <c:yMode val="edge"/>
          <c:x val="0.50852677034926996"/>
          <c:y val="0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Foglio1!$L$253</c:f>
              <c:strCache>
                <c:ptCount val="1"/>
                <c:pt idx="0">
                  <c:v>MATEMATICA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Foglio1!$M$252:$Q$252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4B SORR.</c:v>
                </c:pt>
                <c:pt idx="4">
                  <c:v>4A SOLE</c:v>
                </c:pt>
              </c:strCache>
            </c:strRef>
          </c:cat>
          <c:val>
            <c:numRef>
              <c:f>Foglio1!$M$253:$Q$253</c:f>
              <c:numCache>
                <c:formatCode>General</c:formatCode>
                <c:ptCount val="5"/>
                <c:pt idx="0">
                  <c:v>3.2</c:v>
                </c:pt>
                <c:pt idx="1">
                  <c:v>3.1</c:v>
                </c:pt>
                <c:pt idx="2">
                  <c:v>3</c:v>
                </c:pt>
                <c:pt idx="3">
                  <c:v>3.1</c:v>
                </c:pt>
                <c:pt idx="4">
                  <c:v>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5B-9740-B186-6BB571C1C6B3}"/>
            </c:ext>
          </c:extLst>
        </c:ser>
        <c:ser>
          <c:idx val="1"/>
          <c:order val="1"/>
          <c:tx>
            <c:strRef>
              <c:f>Foglio1!$L$254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Foglio1!$M$252:$Q$252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4B SORR.</c:v>
                </c:pt>
                <c:pt idx="4">
                  <c:v>4A SOLE</c:v>
                </c:pt>
              </c:strCache>
            </c:strRef>
          </c:cat>
          <c:val>
            <c:numRef>
              <c:f>Foglio1!$M$254:$Q$254</c:f>
              <c:numCache>
                <c:formatCode>General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C5B-9740-B186-6BB571C1C6B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259054592"/>
        <c:axId val="259056384"/>
      </c:lineChart>
      <c:catAx>
        <c:axId val="2590545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59056384"/>
        <c:crosses val="autoZero"/>
        <c:auto val="1"/>
        <c:lblAlgn val="ctr"/>
        <c:lblOffset val="100"/>
        <c:noMultiLvlLbl val="0"/>
      </c:catAx>
      <c:valAx>
        <c:axId val="259056384"/>
        <c:scaling>
          <c:orientation val="minMax"/>
        </c:scaling>
        <c:delete val="1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259054592"/>
        <c:crosses val="autoZero"/>
        <c:crossBetween val="between"/>
      </c:valAx>
      <c:spPr>
        <a:blipFill>
          <a:blip xmlns:r="http://schemas.openxmlformats.org/officeDocument/2006/relationships" r:embed="rId2"/>
          <a:tile tx="0" ty="0" sx="100000" sy="100000" flip="none" algn="tl"/>
        </a:blipFill>
      </c:spPr>
    </c:plotArea>
    <c:legend>
      <c:legendPos val="r"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ITALIANO-PARALLELA QUINTE</a:t>
            </a:r>
            <a:endParaRPr lang="it-IT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c:rich>
      </c:tx>
      <c:layout>
        <c:manualLayout>
          <c:xMode val="edge"/>
          <c:yMode val="edge"/>
          <c:x val="0.53064378803242063"/>
          <c:y val="0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Foglio1!$L$253</c:f>
              <c:strCache>
                <c:ptCount val="1"/>
                <c:pt idx="0">
                  <c:v>ITALIANO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Foglio1!$M$252:$Q$252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Foglio1!$M$253:$Q$253</c:f>
              <c:numCache>
                <c:formatCode>General</c:formatCode>
                <c:ptCount val="5"/>
                <c:pt idx="0">
                  <c:v>3.1</c:v>
                </c:pt>
                <c:pt idx="1">
                  <c:v>3.2</c:v>
                </c:pt>
                <c:pt idx="2">
                  <c:v>3.1</c:v>
                </c:pt>
                <c:pt idx="3">
                  <c:v>3</c:v>
                </c:pt>
                <c:pt idx="4">
                  <c:v>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44-0D4E-9F83-8480FC154562}"/>
            </c:ext>
          </c:extLst>
        </c:ser>
        <c:ser>
          <c:idx val="1"/>
          <c:order val="1"/>
          <c:tx>
            <c:strRef>
              <c:f>Foglio1!$L$254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Foglio1!$M$252:$Q$252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Foglio1!$M$254:$Q$254</c:f>
              <c:numCache>
                <c:formatCode>General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044-0D4E-9F83-8480FC15456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271478784"/>
        <c:axId val="271480320"/>
      </c:lineChart>
      <c:catAx>
        <c:axId val="2714787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71480320"/>
        <c:crosses val="autoZero"/>
        <c:auto val="1"/>
        <c:lblAlgn val="ctr"/>
        <c:lblOffset val="100"/>
        <c:noMultiLvlLbl val="0"/>
      </c:catAx>
      <c:valAx>
        <c:axId val="271480320"/>
        <c:scaling>
          <c:orientation val="minMax"/>
        </c:scaling>
        <c:delete val="1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271478784"/>
        <c:crosses val="autoZero"/>
        <c:crossBetween val="between"/>
      </c:valAx>
      <c:spPr>
        <a:blipFill>
          <a:blip xmlns:r="http://schemas.openxmlformats.org/officeDocument/2006/relationships" r:embed="rId2"/>
          <a:tile tx="0" ty="0" sx="100000" sy="100000" flip="none" algn="tl"/>
        </a:blipFill>
      </c:spPr>
    </c:plotArea>
    <c:legend>
      <c:legendPos val="r"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6/19/2024</a:t>
            </a:fld>
            <a:endParaRPr lang="en-US" dirty="0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8" name="Ovale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6/19/2024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44000" y="274639"/>
            <a:ext cx="2438400" cy="5851525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524000" y="274640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6/19/2024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6/19/2024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6/19/2024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0" name="Rettangolo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6/19/2024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6/19/2024</a:t>
            </a:fld>
            <a:endParaRPr 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6/19/2024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6/19/2024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6" name="Rettangolo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6/19/2024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6/19/2024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8" name="Rettangolo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9" name="Elaborazione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Elaborazione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6/19/2024</a:t>
            </a:fld>
            <a:endParaRPr lang="en-US" dirty="0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5" name="Rettangolo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3.xml" /><Relationship Id="rId4" Type="http://schemas.openxmlformats.org/officeDocument/2006/relationships/chart" Target="../charts/chart9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Relationship Id="rId4" Type="http://schemas.openxmlformats.org/officeDocument/2006/relationships/chart" Target="../charts/chart10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1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1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1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7.xml" /><Relationship Id="rId4" Type="http://schemas.openxmlformats.org/officeDocument/2006/relationships/chart" Target="../charts/chart14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1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1.pn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1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1.xml" /><Relationship Id="rId5" Type="http://schemas.openxmlformats.org/officeDocument/2006/relationships/chart" Target="../charts/chart1.xml" /><Relationship Id="rId4" Type="http://schemas.openxmlformats.org/officeDocument/2006/relationships/image" Target="../media/image3.png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1.pn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1.pn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1.png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1.pn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1.png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1.png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1.png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1.png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1.png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Relationship Id="rId4" Type="http://schemas.openxmlformats.org/officeDocument/2006/relationships/chart" Target="../charts/char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Relationship Id="rId4" Type="http://schemas.openxmlformats.org/officeDocument/2006/relationships/chart" Target="../charts/chart3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Relationship Id="rId4" Type="http://schemas.openxmlformats.org/officeDocument/2006/relationships/chart" Target="../charts/chart4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1.xml" /><Relationship Id="rId5" Type="http://schemas.openxmlformats.org/officeDocument/2006/relationships/chart" Target="../charts/chart5.xml" /><Relationship Id="rId4" Type="http://schemas.openxmlformats.org/officeDocument/2006/relationships/image" Target="../media/image3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1.xml" /><Relationship Id="rId5" Type="http://schemas.openxmlformats.org/officeDocument/2006/relationships/chart" Target="../charts/chart6.xml" /><Relationship Id="rId4" Type="http://schemas.openxmlformats.org/officeDocument/2006/relationships/image" Target="../media/image3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Relationship Id="rId4" Type="http://schemas.openxmlformats.org/officeDocument/2006/relationships/chart" Target="../charts/char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3.xml" /><Relationship Id="rId4" Type="http://schemas.openxmlformats.org/officeDocument/2006/relationships/chart" Target="../charts/chart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stituto Comprensivo &quot;CROSIA MIRTO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44" y="677584"/>
            <a:ext cx="2642002" cy="239975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1852861" y="3637381"/>
            <a:ext cx="8689116" cy="1384995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isometricOffAxis1Right"/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accent2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>
            <a:spAutoFit/>
            <a:scene3d>
              <a:camera prst="isometricOffAxis1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>
              <a:defRPr sz="1800" b="1" i="0">
                <a:solidFill>
                  <a:srgbClr val="FF0000"/>
                </a:solidFill>
                <a:latin typeface="Calibri"/>
                <a:ea typeface="+mn-ea"/>
                <a:cs typeface="Calibri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i="0" u="none" strike="noStrike" kern="0" normalizeH="0" baseline="0" noProof="0" dirty="0">
                <a:ln/>
                <a:solidFill>
                  <a:schemeClr val="accent3"/>
                </a:solidFill>
                <a:uLnTx/>
                <a:uFillTx/>
                <a:latin typeface="Calibri"/>
                <a:ea typeface="+mn-ea"/>
                <a:cs typeface="Calibri"/>
              </a:rPr>
              <a:t>MONITORAGGIO PROVE PARALLELE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i="0" u="none" strike="noStrike" kern="0" normalizeH="0" baseline="0" noProof="0" dirty="0">
                <a:ln/>
                <a:solidFill>
                  <a:schemeClr val="accent3"/>
                </a:solidFill>
                <a:uLnTx/>
                <a:uFillTx/>
                <a:latin typeface="Calibri"/>
                <a:ea typeface="+mn-ea"/>
                <a:cs typeface="Calibri"/>
              </a:rPr>
              <a:t>APPRENDIMENTI 2° QUADRIMESTRE</a:t>
            </a:r>
            <a:br>
              <a:rPr kumimoji="0" lang="it-IT" sz="1800" i="0" u="none" strike="noStrike" kern="0" normalizeH="0" baseline="0" noProof="0" dirty="0">
                <a:ln/>
                <a:solidFill>
                  <a:schemeClr val="accent3"/>
                </a:solidFill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it-IT" sz="1800" i="0" u="none" strike="noStrike" kern="0" normalizeH="0" baseline="0" noProof="0" dirty="0">
                <a:ln/>
                <a:solidFill>
                  <a:schemeClr val="accent3"/>
                </a:solidFill>
                <a:uLnTx/>
                <a:uFillTx/>
                <a:latin typeface="Calibri"/>
                <a:ea typeface="+mn-ea"/>
                <a:cs typeface="Calibri"/>
              </a:rPr>
              <a:t>SCUOLA PRIMARIA </a:t>
            </a:r>
            <a:br>
              <a:rPr kumimoji="0" lang="it-IT" sz="1800" i="0" u="none" strike="noStrike" kern="0" normalizeH="0" baseline="0" noProof="0" dirty="0">
                <a:ln/>
                <a:solidFill>
                  <a:schemeClr val="accent3"/>
                </a:solidFill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it-IT" sz="1800" i="0" u="none" strike="noStrike" kern="0" normalizeH="0" baseline="0" noProof="0" dirty="0">
                <a:ln/>
                <a:solidFill>
                  <a:schemeClr val="accent3"/>
                </a:solidFill>
                <a:uLnTx/>
                <a:uFillTx/>
                <a:latin typeface="Calibri"/>
                <a:ea typeface="+mn-ea"/>
                <a:cs typeface="Calibri"/>
              </a:rPr>
              <a:t>A.S 2023/2024</a:t>
            </a:r>
            <a:br>
              <a:rPr kumimoji="0" lang="it-IT" sz="1800" i="0" u="none" strike="noStrike" kern="0" normalizeH="0" baseline="0" noProof="0" dirty="0">
                <a:ln/>
                <a:solidFill>
                  <a:schemeClr val="accent3"/>
                </a:solidFill>
                <a:uLnTx/>
                <a:uFillTx/>
                <a:latin typeface="Calibri"/>
                <a:ea typeface="+mn-ea"/>
                <a:cs typeface="Calibri"/>
              </a:rPr>
            </a:br>
            <a:endParaRPr kumimoji="0" lang="it-IT" sz="1800" i="0" u="none" strike="noStrike" kern="0" normalizeH="0" baseline="0" noProof="0" dirty="0">
              <a:ln/>
              <a:solidFill>
                <a:schemeClr val="accent3"/>
              </a:solidFill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463" y="5666946"/>
            <a:ext cx="166370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197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60" y="485653"/>
            <a:ext cx="2663825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916" y="5713044"/>
            <a:ext cx="166370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5174708"/>
              </p:ext>
            </p:extLst>
          </p:nvPr>
        </p:nvGraphicFramePr>
        <p:xfrm>
          <a:off x="3787378" y="2107406"/>
          <a:ext cx="6754599" cy="2643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74034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29" y="519235"/>
            <a:ext cx="2663825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215" y="5564187"/>
            <a:ext cx="166370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2135165"/>
              </p:ext>
            </p:extLst>
          </p:nvPr>
        </p:nvGraphicFramePr>
        <p:xfrm>
          <a:off x="3288323" y="2233246"/>
          <a:ext cx="7183315" cy="2649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10831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52" y="510442"/>
            <a:ext cx="2663825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723009"/>
              </p:ext>
            </p:extLst>
          </p:nvPr>
        </p:nvGraphicFramePr>
        <p:xfrm>
          <a:off x="3810000" y="2057400"/>
          <a:ext cx="653854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540" y="5400675"/>
            <a:ext cx="1658938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776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67" y="554404"/>
            <a:ext cx="2663825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6659008"/>
              </p:ext>
            </p:extLst>
          </p:nvPr>
        </p:nvGraphicFramePr>
        <p:xfrm>
          <a:off x="3437792" y="2057400"/>
          <a:ext cx="649751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25" y="5541352"/>
            <a:ext cx="1658938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671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13" y="879719"/>
            <a:ext cx="2663825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938" y="2378807"/>
            <a:ext cx="6284912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848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6607969" y="3756660"/>
          <a:ext cx="609600" cy="18288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59" y="167542"/>
            <a:ext cx="2663825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3134744"/>
              </p:ext>
            </p:extLst>
          </p:nvPr>
        </p:nvGraphicFramePr>
        <p:xfrm>
          <a:off x="3675183" y="2102185"/>
          <a:ext cx="6585439" cy="2636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856" y="5259998"/>
            <a:ext cx="1658938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513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98" y="580780"/>
            <a:ext cx="2663825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538" y="5576521"/>
            <a:ext cx="16637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0763245"/>
              </p:ext>
            </p:extLst>
          </p:nvPr>
        </p:nvGraphicFramePr>
        <p:xfrm>
          <a:off x="3059722" y="2110978"/>
          <a:ext cx="7121769" cy="2636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73967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83" y="308220"/>
            <a:ext cx="2663825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5113960"/>
              </p:ext>
            </p:extLst>
          </p:nvPr>
        </p:nvGraphicFramePr>
        <p:xfrm>
          <a:off x="3534508" y="2142850"/>
          <a:ext cx="6386238" cy="2607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102" y="5295167"/>
            <a:ext cx="1658938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413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413" y="318599"/>
            <a:ext cx="2663825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5137322"/>
              </p:ext>
            </p:extLst>
          </p:nvPr>
        </p:nvGraphicFramePr>
        <p:xfrm>
          <a:off x="3804046" y="2125265"/>
          <a:ext cx="5753191" cy="2607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317" y="5207245"/>
            <a:ext cx="1658938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068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60" y="448896"/>
            <a:ext cx="2663825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5243629"/>
              </p:ext>
            </p:extLst>
          </p:nvPr>
        </p:nvGraphicFramePr>
        <p:xfrm>
          <a:off x="3560885" y="2125265"/>
          <a:ext cx="6462346" cy="2607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686" y="5321545"/>
            <a:ext cx="1658938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555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298" y="420077"/>
            <a:ext cx="2663825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553" y="5855067"/>
            <a:ext cx="166370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9609949"/>
              </p:ext>
            </p:extLst>
          </p:nvPr>
        </p:nvGraphicFramePr>
        <p:xfrm>
          <a:off x="3244363" y="2356338"/>
          <a:ext cx="6128237" cy="3155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79018473"/>
      </p:ext>
    </p:extLst>
  </p:cSld>
  <p:clrMapOvr>
    <a:masterClrMapping/>
  </p:clrMapOvr>
  <p:transition spd="slow" advClick="0" advTm="1000">
    <p:fade/>
    <p:sndAc>
      <p:stSnd>
        <p:snd r:embed="rId2" name="applause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484065"/>
            <a:ext cx="2663825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1959075"/>
              </p:ext>
            </p:extLst>
          </p:nvPr>
        </p:nvGraphicFramePr>
        <p:xfrm>
          <a:off x="3804047" y="2125265"/>
          <a:ext cx="6166430" cy="2607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825" y="5427052"/>
            <a:ext cx="1658938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048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484065"/>
            <a:ext cx="2663825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3130085"/>
              </p:ext>
            </p:extLst>
          </p:nvPr>
        </p:nvGraphicFramePr>
        <p:xfrm>
          <a:off x="3804046" y="2125265"/>
          <a:ext cx="6702761" cy="2607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671" y="5374298"/>
            <a:ext cx="1658938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884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484065"/>
            <a:ext cx="2663825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6509224"/>
              </p:ext>
            </p:extLst>
          </p:nvPr>
        </p:nvGraphicFramePr>
        <p:xfrm>
          <a:off x="3804046" y="2125265"/>
          <a:ext cx="6711553" cy="2607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333" y="5391882"/>
            <a:ext cx="1658938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884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484065"/>
            <a:ext cx="2663825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4504209"/>
              </p:ext>
            </p:extLst>
          </p:nvPr>
        </p:nvGraphicFramePr>
        <p:xfrm>
          <a:off x="3804046" y="2125265"/>
          <a:ext cx="7283053" cy="2607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932" y="5312752"/>
            <a:ext cx="1658938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884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484065"/>
            <a:ext cx="2663825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428340"/>
              </p:ext>
            </p:extLst>
          </p:nvPr>
        </p:nvGraphicFramePr>
        <p:xfrm>
          <a:off x="3804047" y="2125265"/>
          <a:ext cx="5999376" cy="2607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702" y="5682029"/>
            <a:ext cx="1658938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884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915" y="448774"/>
            <a:ext cx="2627312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7807166"/>
              </p:ext>
            </p:extLst>
          </p:nvPr>
        </p:nvGraphicFramePr>
        <p:xfrm>
          <a:off x="3820644" y="2162175"/>
          <a:ext cx="6633410" cy="2963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755" y="5629275"/>
            <a:ext cx="1658938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976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99" y="519113"/>
            <a:ext cx="2627312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7760685"/>
              </p:ext>
            </p:extLst>
          </p:nvPr>
        </p:nvGraphicFramePr>
        <p:xfrm>
          <a:off x="3339611" y="2162175"/>
          <a:ext cx="5953857" cy="253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795" y="5629275"/>
            <a:ext cx="1658938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964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46" y="501528"/>
            <a:ext cx="2627312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5280538"/>
              </p:ext>
            </p:extLst>
          </p:nvPr>
        </p:nvGraphicFramePr>
        <p:xfrm>
          <a:off x="3516924" y="2162175"/>
          <a:ext cx="6673362" cy="253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456" y="5497391"/>
            <a:ext cx="1658938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252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765298"/>
            <a:ext cx="2627312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6853625"/>
              </p:ext>
            </p:extLst>
          </p:nvPr>
        </p:nvGraphicFramePr>
        <p:xfrm>
          <a:off x="3181350" y="2162175"/>
          <a:ext cx="6120912" cy="253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541" y="5550145"/>
            <a:ext cx="1658938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086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15" y="989009"/>
            <a:ext cx="2627312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549" y="4868741"/>
            <a:ext cx="1658938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tangolo 6"/>
          <p:cNvSpPr/>
          <p:nvPr/>
        </p:nvSpPr>
        <p:spPr>
          <a:xfrm>
            <a:off x="3436327" y="3056420"/>
            <a:ext cx="5707673" cy="7876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defTabSz="914400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VALUTAZIONE</a:t>
            </a:r>
          </a:p>
          <a:p>
            <a:pPr algn="r" defTabSz="914400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949" y="5021141"/>
            <a:ext cx="1658938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437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36" y="158750"/>
            <a:ext cx="2663825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554" y="5784362"/>
            <a:ext cx="166370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2234057"/>
              </p:ext>
            </p:extLst>
          </p:nvPr>
        </p:nvGraphicFramePr>
        <p:xfrm>
          <a:off x="3678573" y="2110153"/>
          <a:ext cx="5746781" cy="3032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75573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06" y="624742"/>
            <a:ext cx="2663825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800" y="5739788"/>
            <a:ext cx="166370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6012152"/>
              </p:ext>
            </p:extLst>
          </p:nvPr>
        </p:nvGraphicFramePr>
        <p:xfrm>
          <a:off x="4005262" y="1878806"/>
          <a:ext cx="5771784" cy="3100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46114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59" y="396143"/>
            <a:ext cx="2663825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161" y="5696011"/>
            <a:ext cx="166370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9057363"/>
              </p:ext>
            </p:extLst>
          </p:nvPr>
        </p:nvGraphicFramePr>
        <p:xfrm>
          <a:off x="4005262" y="1878806"/>
          <a:ext cx="6360869" cy="3100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68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298" y="420077"/>
            <a:ext cx="2663825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084" y="5590747"/>
            <a:ext cx="166370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8341405"/>
              </p:ext>
            </p:extLst>
          </p:nvPr>
        </p:nvGraphicFramePr>
        <p:xfrm>
          <a:off x="3801665" y="2124075"/>
          <a:ext cx="6696350" cy="26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12976740"/>
      </p:ext>
    </p:extLst>
  </p:cSld>
  <p:clrMapOvr>
    <a:masterClrMapping/>
  </p:clrMapOvr>
  <p:transition spd="slow" advClick="0" advTm="1000">
    <p:fade/>
    <p:sndAc>
      <p:stSnd>
        <p:snd r:embed="rId2" name="applause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298" y="420077"/>
            <a:ext cx="2663825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930" y="5696255"/>
            <a:ext cx="166370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9381983"/>
              </p:ext>
            </p:extLst>
          </p:nvPr>
        </p:nvGraphicFramePr>
        <p:xfrm>
          <a:off x="3898380" y="2405429"/>
          <a:ext cx="6221566" cy="26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12976740"/>
      </p:ext>
    </p:extLst>
  </p:cSld>
  <p:clrMapOvr>
    <a:masterClrMapping/>
  </p:clrMapOvr>
  <p:transition spd="slow" advClick="0" advTm="1000">
    <p:fade/>
    <p:sndAc>
      <p:stSnd>
        <p:snd r:embed="rId2" name="applause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423" y="5378936"/>
            <a:ext cx="166370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52" y="440103"/>
            <a:ext cx="2663825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5502305"/>
              </p:ext>
            </p:extLst>
          </p:nvPr>
        </p:nvGraphicFramePr>
        <p:xfrm>
          <a:off x="3112477" y="2107406"/>
          <a:ext cx="6857999" cy="2643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29641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528027"/>
            <a:ext cx="2663825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961" y="5309209"/>
            <a:ext cx="166370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2400047"/>
              </p:ext>
            </p:extLst>
          </p:nvPr>
        </p:nvGraphicFramePr>
        <p:xfrm>
          <a:off x="3787378" y="2107406"/>
          <a:ext cx="6930445" cy="2643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54631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1812</TotalTime>
  <Words>99</Words>
  <Application>Microsoft Office PowerPoint</Application>
  <PresentationFormat>Widescreen</PresentationFormat>
  <Paragraphs>40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0" baseType="lpstr">
      <vt:lpstr>Solstizio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lory</dc:creator>
  <cp:lastModifiedBy>aerox190hp@hotmail.it</cp:lastModifiedBy>
  <cp:revision>164</cp:revision>
  <dcterms:created xsi:type="dcterms:W3CDTF">2023-01-30T15:48:37Z</dcterms:created>
  <dcterms:modified xsi:type="dcterms:W3CDTF">2024-06-19T17:30:36Z</dcterms:modified>
</cp:coreProperties>
</file>