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drawings/drawing2.xml" ContentType="application/vnd.openxmlformats-officedocument.drawingml.chartshapes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theme/themeOverride2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1" r:id="rId4"/>
    <p:sldId id="262" r:id="rId5"/>
    <p:sldId id="316" r:id="rId6"/>
    <p:sldId id="315" r:id="rId7"/>
    <p:sldId id="317" r:id="rId8"/>
    <p:sldId id="318" r:id="rId9"/>
    <p:sldId id="319" r:id="rId10"/>
    <p:sldId id="324" r:id="rId11"/>
    <p:sldId id="323" r:id="rId12"/>
    <p:sldId id="263" r:id="rId13"/>
    <p:sldId id="265" r:id="rId14"/>
    <p:sldId id="266" r:id="rId15"/>
    <p:sldId id="279" r:id="rId16"/>
    <p:sldId id="320" r:id="rId17"/>
    <p:sldId id="295" r:id="rId18"/>
  </p:sldIdLst>
  <p:sldSz cx="9144000" cy="6858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1282" y="-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openxmlformats.org/officeDocument/2006/relationships/image" Target="../media/image6.jpeg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openxmlformats.org/officeDocument/2006/relationships/image" Target="../media/image6.jpeg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openxmlformats.org/officeDocument/2006/relationships/image" Target="../media/image6.jpeg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openxmlformats.org/officeDocument/2006/relationships/image" Target="../media/image6.jpeg"/><Relationship Id="rId1" Type="http://schemas.openxmlformats.org/officeDocument/2006/relationships/themeOverride" Target="../theme/themeOverrid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openxmlformats.org/officeDocument/2006/relationships/image" Target="../media/image6.jpeg"/><Relationship Id="rId1" Type="http://schemas.openxmlformats.org/officeDocument/2006/relationships/themeOverride" Target="../theme/themeOverride25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it-IT" sz="140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ITALIANO</a:t>
            </a:r>
            <a:r>
              <a:rPr lang="it-IT" sz="1400" baseline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APPRENDIMENTI -2°PERIODO PRIME</a:t>
            </a:r>
            <a:endParaRPr lang="it-IT" sz="1400">
              <a:solidFill>
                <a:srgbClr val="FF0000"/>
              </a:solidFill>
            </a:endParaRPr>
          </a:p>
        </c:rich>
      </c:tx>
      <c:layout/>
      <c:overlay val="0"/>
      <c:spPr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633744855967079E-2"/>
          <c:y val="0.14609549679255063"/>
          <c:w val="0.95473251028806583"/>
          <c:h val="0.483440144928390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Foglio1!$H$211</c:f>
              <c:strCache>
                <c:ptCount val="1"/>
                <c:pt idx="0">
                  <c:v>OTTIMO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6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  <c:pt idx="5">
                  <c:v>1B SOLE</c:v>
                </c:pt>
              </c:strCache>
            </c:strRef>
          </c:cat>
          <c:val>
            <c:numRef>
              <c:f>Foglio1!$I$211:$N$211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Foglio1!$H$212</c:f>
              <c:strCache>
                <c:ptCount val="1"/>
                <c:pt idx="0">
                  <c:v>DISTINTO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6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  <c:pt idx="5">
                  <c:v>1B SOLE</c:v>
                </c:pt>
              </c:strCache>
            </c:strRef>
          </c:cat>
          <c:val>
            <c:numRef>
              <c:f>Foglio1!$I$212:$N$212</c:f>
              <c:numCache>
                <c:formatCode>General</c:formatCode>
                <c:ptCount val="6"/>
                <c:pt idx="0">
                  <c:v>11</c:v>
                </c:pt>
                <c:pt idx="1">
                  <c:v>10</c:v>
                </c:pt>
                <c:pt idx="2">
                  <c:v>7</c:v>
                </c:pt>
                <c:pt idx="3">
                  <c:v>9</c:v>
                </c:pt>
                <c:pt idx="4">
                  <c:v>6</c:v>
                </c:pt>
                <c:pt idx="5">
                  <c:v>6</c:v>
                </c:pt>
              </c:numCache>
            </c:numRef>
          </c:val>
        </c:ser>
        <c:ser>
          <c:idx val="2"/>
          <c:order val="2"/>
          <c:tx>
            <c:strRef>
              <c:f>Foglio1!$H$213</c:f>
              <c:strCache>
                <c:ptCount val="1"/>
                <c:pt idx="0">
                  <c:v>BUONO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6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  <c:pt idx="5">
                  <c:v>1B SOLE</c:v>
                </c:pt>
              </c:strCache>
            </c:strRef>
          </c:cat>
          <c:val>
            <c:numRef>
              <c:f>Foglio1!$I$213:$N$213</c:f>
              <c:numCache>
                <c:formatCode>General</c:formatCode>
                <c:ptCount val="6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val>
        </c:ser>
        <c:ser>
          <c:idx val="3"/>
          <c:order val="3"/>
          <c:tx>
            <c:strRef>
              <c:f>Foglio1!$H$214</c:f>
              <c:strCache>
                <c:ptCount val="1"/>
                <c:pt idx="0">
                  <c:v>DISCRETO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6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  <c:pt idx="5">
                  <c:v>1B SOLE</c:v>
                </c:pt>
              </c:strCache>
            </c:strRef>
          </c:cat>
          <c:val>
            <c:numRef>
              <c:f>Foglio1!$I$214:$N$214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</c:ser>
        <c:ser>
          <c:idx val="4"/>
          <c:order val="4"/>
          <c:tx>
            <c:strRef>
              <c:f>Foglio1!$H$215</c:f>
              <c:strCache>
                <c:ptCount val="1"/>
                <c:pt idx="0">
                  <c:v>SUFFICIENTE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6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  <c:pt idx="5">
                  <c:v>1B SOLE</c:v>
                </c:pt>
              </c:strCache>
            </c:strRef>
          </c:cat>
          <c:val>
            <c:numRef>
              <c:f>Foglio1!$I$215:$N$215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</c:ser>
        <c:ser>
          <c:idx val="5"/>
          <c:order val="5"/>
          <c:tx>
            <c:strRef>
              <c:f>Foglio1!$H$216</c:f>
              <c:strCache>
                <c:ptCount val="1"/>
                <c:pt idx="0">
                  <c:v>NON SUFF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6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  <c:pt idx="5">
                  <c:v>1B SOLE</c:v>
                </c:pt>
              </c:strCache>
            </c:strRef>
          </c:cat>
          <c:val>
            <c:numRef>
              <c:f>Foglio1!$I$216:$N$216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0900992"/>
        <c:axId val="120906880"/>
        <c:axId val="0"/>
      </c:bar3DChart>
      <c:catAx>
        <c:axId val="12090099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19050">
            <a:solidFill>
              <a:srgbClr val="FF0000"/>
            </a:solidFill>
          </a:ln>
        </c:spPr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20906880"/>
        <c:crosses val="autoZero"/>
        <c:auto val="1"/>
        <c:lblAlgn val="ctr"/>
        <c:lblOffset val="100"/>
        <c:noMultiLvlLbl val="0"/>
      </c:catAx>
      <c:valAx>
        <c:axId val="1209068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/>
        <c:numFmt formatCode="General" sourceLinked="1"/>
        <c:majorTickMark val="none"/>
        <c:minorTickMark val="none"/>
        <c:tickLblPos val="nextTo"/>
        <c:crossAx val="1209009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474125919445254"/>
          <c:y val="0.73576404536548923"/>
          <c:w val="0.75109361329833768"/>
          <c:h val="7.9311023622047241E-2"/>
        </c:manualLayout>
      </c:layout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it-IT" sz="1400" dirty="0" smtClean="0">
                <a:solidFill>
                  <a:srgbClr val="FF0000"/>
                </a:solidFill>
              </a:rPr>
              <a:t>ITALIANO</a:t>
            </a:r>
            <a:r>
              <a:rPr lang="it-IT" sz="1400" baseline="0" dirty="0" smtClean="0">
                <a:solidFill>
                  <a:srgbClr val="FF0000"/>
                </a:solidFill>
              </a:rPr>
              <a:t> </a:t>
            </a:r>
            <a:r>
              <a:rPr lang="it-IT" sz="1400" dirty="0" smtClean="0">
                <a:solidFill>
                  <a:srgbClr val="FF0000"/>
                </a:solidFill>
              </a:rPr>
              <a:t>-2°PERIODO</a:t>
            </a:r>
            <a:r>
              <a:rPr lang="it-IT" sz="1400" baseline="0" dirty="0" smtClean="0">
                <a:solidFill>
                  <a:srgbClr val="FF0000"/>
                </a:solidFill>
              </a:rPr>
              <a:t> </a:t>
            </a:r>
            <a:r>
              <a:rPr lang="it-IT" sz="1400" dirty="0">
                <a:solidFill>
                  <a:srgbClr val="FF0000"/>
                </a:solidFill>
              </a:rPr>
              <a:t>QUINTE</a:t>
            </a:r>
          </a:p>
        </c:rich>
      </c:tx>
      <c:layout>
        <c:manualLayout>
          <c:xMode val="edge"/>
          <c:yMode val="edge"/>
          <c:x val="0.31475130264734097"/>
          <c:y val="2.8733217844852443E-2"/>
        </c:manualLayout>
      </c:layout>
      <c:overlay val="0"/>
      <c:spPr>
        <a:solidFill>
          <a:schemeClr val="accent6">
            <a:lumMod val="20000"/>
            <a:lumOff val="80000"/>
          </a:schemeClr>
        </a:solidFill>
        <a:ln w="28575">
          <a:solidFill>
            <a:srgbClr val="FF0000"/>
          </a:solidFill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888888888888889E-2"/>
          <c:y val="0.18097222222222226"/>
          <c:w val="0.93888888888888888"/>
          <c:h val="0.61498432487605714"/>
        </c:manualLayout>
      </c:layout>
      <c:lineChart>
        <c:grouping val="standard"/>
        <c:varyColors val="0"/>
        <c:ser>
          <c:idx val="0"/>
          <c:order val="0"/>
          <c:tx>
            <c:strRef>
              <c:f>Foglio1!$C$9</c:f>
              <c:strCache>
                <c:ptCount val="1"/>
                <c:pt idx="0">
                  <c:v>ITALIANO2°PERIODO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4.2054764269528713E-2"/>
                  <c:y val="0.1148340068403091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5870389850845636E-2"/>
                  <c:y val="0.1148340068403091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5870389850845636E-2"/>
                  <c:y val="0.1100492565552962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8633514967109022E-2"/>
                  <c:y val="0.1004797559852705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8633514967109022E-2"/>
                  <c:y val="9.09102554152447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4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Foglio1!$D$8:$H$8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Foglio1!$D$9:$H$9</c:f>
              <c:numCache>
                <c:formatCode>General</c:formatCode>
                <c:ptCount val="5"/>
                <c:pt idx="0">
                  <c:v>7.7</c:v>
                </c:pt>
                <c:pt idx="1">
                  <c:v>7.6</c:v>
                </c:pt>
                <c:pt idx="2">
                  <c:v>7.8</c:v>
                </c:pt>
                <c:pt idx="3">
                  <c:v>7.7</c:v>
                </c:pt>
                <c:pt idx="4">
                  <c:v>7.6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Foglio1!$C$10</c:f>
              <c:strCache>
                <c:ptCount val="1"/>
                <c:pt idx="0">
                  <c:v>VARIANZA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4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4.9128364567162977E-2"/>
                  <c:y val="-0.1100492565552962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1891489683426363E-2"/>
                  <c:y val="-9.09102554152447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5870389850845636E-2"/>
                  <c:y val="-7.17712542751932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5212265664689332E-2"/>
                  <c:y val="-7.65560045602060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5870389850845636E-2"/>
                  <c:y val="-9.09102554152446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C000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Foglio1!$D$8:$H$8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Foglio1!$D$10:$H$10</c:f>
              <c:numCache>
                <c:formatCode>General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0.2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5431424"/>
        <c:axId val="215449600"/>
      </c:lineChart>
      <c:catAx>
        <c:axId val="21543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rgbClr val="FF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5449600"/>
        <c:crosses val="autoZero"/>
        <c:auto val="1"/>
        <c:lblAlgn val="ctr"/>
        <c:lblOffset val="100"/>
        <c:noMultiLvlLbl val="0"/>
      </c:catAx>
      <c:valAx>
        <c:axId val="21544960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5431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0.30477303485171847"/>
          <c:y val="0.91932595080371404"/>
          <c:w val="0.39045377548672988"/>
          <c:h val="5.199014357762835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solidFill>
            <a:srgbClr val="FF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ysClr val="window" lastClr="FFFFFF">
        <a:lumMod val="85000"/>
      </a:sysClr>
    </a:solidFill>
    <a:ln w="28575" cap="flat" cmpd="sng" algn="ctr">
      <a:solidFill>
        <a:srgbClr val="FF0000"/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it-IT" sz="1400" baseline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MATEMATICA APPRENDIMENTI -2°PERIODO PRIME</a:t>
            </a:r>
            <a:endParaRPr lang="it-IT" sz="1400">
              <a:solidFill>
                <a:srgbClr val="FF0000"/>
              </a:solidFill>
            </a:endParaRPr>
          </a:p>
        </c:rich>
      </c:tx>
      <c:layout/>
      <c:overlay val="0"/>
      <c:spPr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Foglio1!$H$211</c:f>
              <c:strCache>
                <c:ptCount val="1"/>
                <c:pt idx="0">
                  <c:v>OTTIMO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6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  <c:pt idx="5">
                  <c:v>1B SOLE</c:v>
                </c:pt>
              </c:strCache>
            </c:strRef>
          </c:cat>
          <c:val>
            <c:numRef>
              <c:f>Foglio1!$I$211:$N$211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Foglio1!$H$212</c:f>
              <c:strCache>
                <c:ptCount val="1"/>
                <c:pt idx="0">
                  <c:v>DISTINTO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6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  <c:pt idx="5">
                  <c:v>1B SOLE</c:v>
                </c:pt>
              </c:strCache>
            </c:strRef>
          </c:cat>
          <c:val>
            <c:numRef>
              <c:f>Foglio1!$I$212:$N$212</c:f>
              <c:numCache>
                <c:formatCode>General</c:formatCode>
                <c:ptCount val="6"/>
                <c:pt idx="0">
                  <c:v>10</c:v>
                </c:pt>
                <c:pt idx="1">
                  <c:v>10</c:v>
                </c:pt>
                <c:pt idx="2">
                  <c:v>6</c:v>
                </c:pt>
                <c:pt idx="3">
                  <c:v>9</c:v>
                </c:pt>
                <c:pt idx="4">
                  <c:v>8</c:v>
                </c:pt>
                <c:pt idx="5">
                  <c:v>7</c:v>
                </c:pt>
              </c:numCache>
            </c:numRef>
          </c:val>
        </c:ser>
        <c:ser>
          <c:idx val="2"/>
          <c:order val="2"/>
          <c:tx>
            <c:strRef>
              <c:f>Foglio1!$H$213</c:f>
              <c:strCache>
                <c:ptCount val="1"/>
                <c:pt idx="0">
                  <c:v>BUONO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6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  <c:pt idx="5">
                  <c:v>1B SOLE</c:v>
                </c:pt>
              </c:strCache>
            </c:strRef>
          </c:cat>
          <c:val>
            <c:numRef>
              <c:f>Foglio1!$I$213:$N$213</c:f>
              <c:numCache>
                <c:formatCode>General</c:formatCode>
                <c:ptCount val="6"/>
                <c:pt idx="0">
                  <c:v>3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</c:numCache>
            </c:numRef>
          </c:val>
        </c:ser>
        <c:ser>
          <c:idx val="3"/>
          <c:order val="3"/>
          <c:tx>
            <c:strRef>
              <c:f>Foglio1!$H$214</c:f>
              <c:strCache>
                <c:ptCount val="1"/>
                <c:pt idx="0">
                  <c:v>DISCRETO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6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  <c:pt idx="5">
                  <c:v>1B SOLE</c:v>
                </c:pt>
              </c:strCache>
            </c:strRef>
          </c:cat>
          <c:val>
            <c:numRef>
              <c:f>Foglio1!$I$214:$N$214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</c:ser>
        <c:ser>
          <c:idx val="4"/>
          <c:order val="4"/>
          <c:tx>
            <c:strRef>
              <c:f>Foglio1!$H$215</c:f>
              <c:strCache>
                <c:ptCount val="1"/>
                <c:pt idx="0">
                  <c:v>SUFFICIENTE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6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  <c:pt idx="5">
                  <c:v>1B SOLE</c:v>
                </c:pt>
              </c:strCache>
            </c:strRef>
          </c:cat>
          <c:val>
            <c:numRef>
              <c:f>Foglio1!$I$215:$N$215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</c:ser>
        <c:ser>
          <c:idx val="5"/>
          <c:order val="5"/>
          <c:tx>
            <c:strRef>
              <c:f>Foglio1!$H$216</c:f>
              <c:strCache>
                <c:ptCount val="1"/>
                <c:pt idx="0">
                  <c:v>NON SUFF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6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  <c:pt idx="5">
                  <c:v>1B SOLE</c:v>
                </c:pt>
              </c:strCache>
            </c:strRef>
          </c:cat>
          <c:val>
            <c:numRef>
              <c:f>Foglio1!$I$216:$N$216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5635840"/>
        <c:axId val="215637376"/>
        <c:axId val="0"/>
      </c:bar3DChart>
      <c:catAx>
        <c:axId val="2156358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15637376"/>
        <c:crosses val="autoZero"/>
        <c:auto val="1"/>
        <c:lblAlgn val="ctr"/>
        <c:lblOffset val="100"/>
        <c:noMultiLvlLbl val="0"/>
      </c:catAx>
      <c:valAx>
        <c:axId val="2156373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/>
        <c:numFmt formatCode="General" sourceLinked="1"/>
        <c:majorTickMark val="none"/>
        <c:minorTickMark val="none"/>
        <c:tickLblPos val="nextTo"/>
        <c:crossAx val="215635840"/>
        <c:crosses val="autoZero"/>
        <c:crossBetween val="between"/>
      </c:valAx>
    </c:plotArea>
    <c:legend>
      <c:legendPos val="b"/>
      <c:layout/>
      <c:overlay val="0"/>
      <c:spPr>
        <a:ln w="19050"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400" dirty="0" smtClean="0">
                <a:solidFill>
                  <a:srgbClr val="FF0000"/>
                </a:solidFill>
              </a:rPr>
              <a:t>MATEMATICA</a:t>
            </a:r>
            <a:r>
              <a:rPr lang="it-IT" sz="1400" baseline="0" dirty="0" smtClean="0">
                <a:solidFill>
                  <a:srgbClr val="FF0000"/>
                </a:solidFill>
              </a:rPr>
              <a:t> </a:t>
            </a:r>
            <a:r>
              <a:rPr lang="it-IT" sz="1400" dirty="0" smtClean="0">
                <a:solidFill>
                  <a:srgbClr val="FF0000"/>
                </a:solidFill>
              </a:rPr>
              <a:t>2°PERIODO</a:t>
            </a:r>
            <a:r>
              <a:rPr lang="it-IT" sz="1400" baseline="0" dirty="0" smtClean="0">
                <a:solidFill>
                  <a:srgbClr val="FF0000"/>
                </a:solidFill>
              </a:rPr>
              <a:t> </a:t>
            </a:r>
            <a:r>
              <a:rPr lang="it-IT" sz="1400" baseline="0" dirty="0">
                <a:solidFill>
                  <a:srgbClr val="FF0000"/>
                </a:solidFill>
              </a:rPr>
              <a:t>-PRIME</a:t>
            </a:r>
            <a:endParaRPr lang="it-IT" sz="1400" dirty="0">
              <a:solidFill>
                <a:srgbClr val="FF0000"/>
              </a:solidFill>
            </a:endParaRPr>
          </a:p>
        </c:rich>
      </c:tx>
      <c:layout/>
      <c:overlay val="0"/>
      <c:spPr>
        <a:solidFill>
          <a:srgbClr val="8064A2">
            <a:lumMod val="20000"/>
            <a:lumOff val="80000"/>
          </a:srgbClr>
        </a:solidFill>
        <a:ln>
          <a:solidFill>
            <a:srgbClr val="FF0000"/>
          </a:solidFill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Foglio1!$C$27</c:f>
              <c:strCache>
                <c:ptCount val="1"/>
                <c:pt idx="0">
                  <c:v> MATEMATICA 2°PERIODO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solidFill>
                <a:srgbClr val="FFC000"/>
              </a:solidFill>
              <a:ln>
                <a:solidFill>
                  <a:srgbClr val="FF00FF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Foglio1!$D$26:$I$26</c:f>
              <c:strCache>
                <c:ptCount val="6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  <c:pt idx="5">
                  <c:v>1B SOLE</c:v>
                </c:pt>
              </c:strCache>
            </c:strRef>
          </c:cat>
          <c:val>
            <c:numRef>
              <c:f>Foglio1!$D$27:$I$27</c:f>
              <c:numCache>
                <c:formatCode>General</c:formatCode>
                <c:ptCount val="6"/>
                <c:pt idx="0">
                  <c:v>8.3000000000000007</c:v>
                </c:pt>
                <c:pt idx="1">
                  <c:v>8.4</c:v>
                </c:pt>
                <c:pt idx="2">
                  <c:v>8.1</c:v>
                </c:pt>
                <c:pt idx="3">
                  <c:v>8.1999999999999993</c:v>
                </c:pt>
                <c:pt idx="4">
                  <c:v>8.3000000000000007</c:v>
                </c:pt>
                <c:pt idx="5">
                  <c:v>8.3000000000000007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Foglio1!$C$28</c:f>
              <c:strCache>
                <c:ptCount val="1"/>
                <c:pt idx="0">
                  <c:v>VARIANZA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solidFill>
                <a:srgbClr val="92D050"/>
              </a:solidFill>
              <a:ln>
                <a:solidFill>
                  <a:srgbClr val="FF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Foglio1!$D$26:$I$26</c:f>
              <c:strCache>
                <c:ptCount val="6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  <c:pt idx="5">
                  <c:v>1B SOLE</c:v>
                </c:pt>
              </c:strCache>
            </c:strRef>
          </c:cat>
          <c:val>
            <c:numRef>
              <c:f>Foglio1!$D$28:$I$28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0.2</c:v>
                </c:pt>
                <c:pt idx="3">
                  <c:v>0</c:v>
                </c:pt>
                <c:pt idx="4">
                  <c:v>0</c:v>
                </c:pt>
                <c:pt idx="5">
                  <c:v>0.1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5819392"/>
        <c:axId val="215820928"/>
      </c:lineChart>
      <c:catAx>
        <c:axId val="21581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1" u="none" strike="noStrike" kern="1200" cap="all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5820928"/>
        <c:crosses val="autoZero"/>
        <c:auto val="1"/>
        <c:lblAlgn val="ctr"/>
        <c:lblOffset val="100"/>
        <c:noMultiLvlLbl val="0"/>
      </c:catAx>
      <c:valAx>
        <c:axId val="21582092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5819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 w="19050">
          <a:solidFill>
            <a:srgbClr val="FF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28575" cap="flat" cmpd="sng" algn="ctr">
      <a:solidFill>
        <a:srgbClr val="FF0000"/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it-IT" sz="1200" baseline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MATEMATICA APPRENDIMENTI -2°PERIODO SECONDE</a:t>
            </a:r>
            <a:endParaRPr lang="it-IT" sz="1200" dirty="0">
              <a:solidFill>
                <a:srgbClr val="FF0000"/>
              </a:solidFill>
            </a:endParaRPr>
          </a:p>
        </c:rich>
      </c:tx>
      <c:layout/>
      <c:overlay val="0"/>
      <c:spPr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Foglio1!$H$211</c:f>
              <c:strCache>
                <c:ptCount val="1"/>
                <c:pt idx="0">
                  <c:v>OTTIMO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2BSORR.</c:v>
                </c:pt>
                <c:pt idx="4">
                  <c:v>2A SOLE</c:v>
                </c:pt>
              </c:strCache>
            </c:strRef>
          </c:cat>
          <c:val>
            <c:numRef>
              <c:f>Foglio1!$I$211:$N$211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Foglio1!$H$212</c:f>
              <c:strCache>
                <c:ptCount val="1"/>
                <c:pt idx="0">
                  <c:v>DISTINTO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2BSORR.</c:v>
                </c:pt>
                <c:pt idx="4">
                  <c:v>2A SOLE</c:v>
                </c:pt>
              </c:strCache>
            </c:strRef>
          </c:cat>
          <c:val>
            <c:numRef>
              <c:f>Foglio1!$I$212:$N$212</c:f>
              <c:numCache>
                <c:formatCode>General</c:formatCode>
                <c:ptCount val="6"/>
                <c:pt idx="0">
                  <c:v>6</c:v>
                </c:pt>
                <c:pt idx="1">
                  <c:v>10</c:v>
                </c:pt>
                <c:pt idx="2">
                  <c:v>10</c:v>
                </c:pt>
                <c:pt idx="3">
                  <c:v>6</c:v>
                </c:pt>
                <c:pt idx="4">
                  <c:v>3</c:v>
                </c:pt>
              </c:numCache>
            </c:numRef>
          </c:val>
        </c:ser>
        <c:ser>
          <c:idx val="2"/>
          <c:order val="2"/>
          <c:tx>
            <c:strRef>
              <c:f>Foglio1!$H$213</c:f>
              <c:strCache>
                <c:ptCount val="1"/>
                <c:pt idx="0">
                  <c:v>BUONO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2BSORR.</c:v>
                </c:pt>
                <c:pt idx="4">
                  <c:v>2A SOLE</c:v>
                </c:pt>
              </c:strCache>
            </c:strRef>
          </c:cat>
          <c:val>
            <c:numRef>
              <c:f>Foglio1!$I$213:$N$213</c:f>
              <c:numCache>
                <c:formatCode>General</c:formatCode>
                <c:ptCount val="6"/>
                <c:pt idx="0">
                  <c:v>11</c:v>
                </c:pt>
                <c:pt idx="1">
                  <c:v>2</c:v>
                </c:pt>
                <c:pt idx="2">
                  <c:v>7</c:v>
                </c:pt>
                <c:pt idx="3">
                  <c:v>1</c:v>
                </c:pt>
                <c:pt idx="4">
                  <c:v>4</c:v>
                </c:pt>
              </c:numCache>
            </c:numRef>
          </c:val>
        </c:ser>
        <c:ser>
          <c:idx val="3"/>
          <c:order val="3"/>
          <c:tx>
            <c:strRef>
              <c:f>Foglio1!$H$214</c:f>
              <c:strCache>
                <c:ptCount val="1"/>
                <c:pt idx="0">
                  <c:v>DISCRETO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2BSORR.</c:v>
                </c:pt>
                <c:pt idx="4">
                  <c:v>2A SOLE</c:v>
                </c:pt>
              </c:strCache>
            </c:strRef>
          </c:cat>
          <c:val>
            <c:numRef>
              <c:f>Foglio1!$I$214:$N$214</c:f>
              <c:numCache>
                <c:formatCode>General</c:formatCode>
                <c:ptCount val="6"/>
                <c:pt idx="0">
                  <c:v>4</c:v>
                </c:pt>
                <c:pt idx="1">
                  <c:v>7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</c:ser>
        <c:ser>
          <c:idx val="4"/>
          <c:order val="4"/>
          <c:tx>
            <c:strRef>
              <c:f>Foglio1!$H$215</c:f>
              <c:strCache>
                <c:ptCount val="1"/>
                <c:pt idx="0">
                  <c:v>SUFFICIENTE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2BSORR.</c:v>
                </c:pt>
                <c:pt idx="4">
                  <c:v>2A SOLE</c:v>
                </c:pt>
              </c:strCache>
            </c:strRef>
          </c:cat>
          <c:val>
            <c:numRef>
              <c:f>Foglio1!$I$215:$N$215</c:f>
              <c:numCache>
                <c:formatCode>General</c:formatCode>
                <c:ptCount val="6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</c:ser>
        <c:ser>
          <c:idx val="5"/>
          <c:order val="5"/>
          <c:tx>
            <c:strRef>
              <c:f>Foglio1!$H$216</c:f>
              <c:strCache>
                <c:ptCount val="1"/>
                <c:pt idx="0">
                  <c:v>NON SUFF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2BSORR.</c:v>
                </c:pt>
                <c:pt idx="4">
                  <c:v>2A SOLE</c:v>
                </c:pt>
              </c:strCache>
            </c:strRef>
          </c:cat>
          <c:val>
            <c:numRef>
              <c:f>Foglio1!$I$216:$N$216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6031616"/>
        <c:axId val="216033152"/>
        <c:axId val="0"/>
      </c:bar3DChart>
      <c:catAx>
        <c:axId val="21603161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16033152"/>
        <c:crosses val="autoZero"/>
        <c:auto val="1"/>
        <c:lblAlgn val="ctr"/>
        <c:lblOffset val="100"/>
        <c:noMultiLvlLbl val="0"/>
      </c:catAx>
      <c:valAx>
        <c:axId val="2160331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/>
        <c:numFmt formatCode="General" sourceLinked="1"/>
        <c:majorTickMark val="none"/>
        <c:minorTickMark val="none"/>
        <c:tickLblPos val="nextTo"/>
        <c:crossAx val="216031616"/>
        <c:crosses val="autoZero"/>
        <c:crossBetween val="between"/>
      </c:valAx>
    </c:plotArea>
    <c:legend>
      <c:legendPos val="b"/>
      <c:layout/>
      <c:overlay val="0"/>
      <c:spPr>
        <a:ln w="19050"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it-IT" sz="1400" b="1" baseline="0" dirty="0">
                <a:solidFill>
                  <a:srgbClr val="FF0000"/>
                </a:solidFill>
              </a:rPr>
              <a:t>MATEMATICA </a:t>
            </a:r>
            <a:r>
              <a:rPr lang="it-IT" sz="1400" b="1" baseline="0" dirty="0" smtClean="0">
                <a:solidFill>
                  <a:srgbClr val="FF0000"/>
                </a:solidFill>
              </a:rPr>
              <a:t> 2°PERIODO-SECONDE</a:t>
            </a:r>
            <a:endParaRPr lang="it-IT" sz="1400" b="1" dirty="0">
              <a:solidFill>
                <a:srgbClr val="FF0000"/>
              </a:solidFill>
            </a:endParaRPr>
          </a:p>
        </c:rich>
      </c:tx>
      <c:layout/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Foglio1!$C$19</c:f>
              <c:strCache>
                <c:ptCount val="1"/>
                <c:pt idx="0">
                  <c:v>MATEMATICA 2°PERIODO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Foglio1!$D$18:$H$18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Foglio1!$D$19:$H$19</c:f>
              <c:numCache>
                <c:formatCode>General</c:formatCode>
                <c:ptCount val="5"/>
                <c:pt idx="0">
                  <c:v>8</c:v>
                </c:pt>
                <c:pt idx="1">
                  <c:v>7.8</c:v>
                </c:pt>
                <c:pt idx="2">
                  <c:v>8.1</c:v>
                </c:pt>
                <c:pt idx="3">
                  <c:v>7.8</c:v>
                </c:pt>
                <c:pt idx="4">
                  <c:v>7.8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Foglio1!$C$20</c:f>
              <c:strCache>
                <c:ptCount val="1"/>
                <c:pt idx="0">
                  <c:v>VARIANZA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/>
                      <a:t>0,2</a:t>
                    </a:r>
                    <a:endParaRPr lang="en-US" sz="1100" b="1"/>
                  </a:p>
                </c:rich>
              </c:tx>
              <c:spPr>
                <a:solidFill>
                  <a:srgbClr val="FFC000"/>
                </a:solidFill>
                <a:ln w="25400" cap="flat" cmpd="sng" algn="ctr">
                  <a:solidFill>
                    <a:schemeClr val="accent3"/>
                  </a:solidFill>
                  <a:prstDash val="solid"/>
                </a:ln>
                <a:effectLst/>
              </c:sp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/>
                      <a:t>0,2</a:t>
                    </a:r>
                    <a:endParaRPr lang="en-US" sz="1100" b="1"/>
                  </a:p>
                </c:rich>
              </c:tx>
              <c:spPr>
                <a:solidFill>
                  <a:srgbClr val="FFC000"/>
                </a:solidFill>
                <a:ln w="25400" cap="flat" cmpd="sng" algn="ctr">
                  <a:solidFill>
                    <a:schemeClr val="accent3"/>
                  </a:solidFill>
                  <a:prstDash val="solid"/>
                </a:ln>
                <a:effectLst/>
              </c:sp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/>
                      <a:t>0,3</a:t>
                    </a:r>
                    <a:endParaRPr lang="en-US" b="1"/>
                  </a:p>
                </c:rich>
              </c:tx>
              <c:spPr>
                <a:solidFill>
                  <a:srgbClr val="FFC000"/>
                </a:solidFill>
                <a:ln w="25400" cap="flat" cmpd="sng" algn="ctr">
                  <a:solidFill>
                    <a:schemeClr val="accent3"/>
                  </a:solidFill>
                  <a:prstDash val="solid"/>
                </a:ln>
                <a:effectLst/>
              </c:sp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/>
                      <a:t>0,3</a:t>
                    </a:r>
                  </a:p>
                </c:rich>
              </c:tx>
              <c:spPr>
                <a:solidFill>
                  <a:srgbClr val="FFC000"/>
                </a:solidFill>
                <a:ln w="25400" cap="flat" cmpd="sng" algn="ctr">
                  <a:solidFill>
                    <a:schemeClr val="accent3"/>
                  </a:solidFill>
                  <a:prstDash val="solid"/>
                </a:ln>
                <a:effectLst/>
              </c:sp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/>
                      <a:t>0</a:t>
                    </a:r>
                    <a:endParaRPr lang="en-US" sz="1100" b="1"/>
                  </a:p>
                </c:rich>
              </c:tx>
              <c:spPr>
                <a:solidFill>
                  <a:srgbClr val="FFC000"/>
                </a:solidFill>
                <a:ln w="25400" cap="flat" cmpd="sng" algn="ctr">
                  <a:solidFill>
                    <a:schemeClr val="accent3"/>
                  </a:solidFill>
                  <a:prstDash val="solid"/>
                </a:ln>
                <a:effectLst/>
              </c:sp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Foglio1!$D$18:$H$18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Foglio1!$D$20:$H$20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0.3</c:v>
                </c:pt>
                <c:pt idx="3">
                  <c:v>0.3</c:v>
                </c:pt>
                <c:pt idx="4">
                  <c:v>0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6226048"/>
        <c:axId val="216231936"/>
      </c:lineChart>
      <c:catAx>
        <c:axId val="2162260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1" u="none" strike="noStrike" kern="1200" cap="all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6231936"/>
        <c:crosses val="autoZero"/>
        <c:auto val="1"/>
        <c:lblAlgn val="ctr"/>
        <c:lblOffset val="100"/>
        <c:noMultiLvlLbl val="0"/>
      </c:catAx>
      <c:valAx>
        <c:axId val="21623193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6226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/>
      <c:overlay val="0"/>
      <c:spPr>
        <a:solidFill>
          <a:schemeClr val="lt1">
            <a:lumMod val="95000"/>
            <a:alpha val="39000"/>
          </a:schemeClr>
        </a:solidFill>
        <a:ln w="19050">
          <a:solidFill>
            <a:srgbClr val="FF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38100" cap="flat" cmpd="sng" algn="ctr">
      <a:solidFill>
        <a:srgbClr val="FF0000"/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it-IT" sz="1400" dirty="0" smtClean="0">
                <a:solidFill>
                  <a:srgbClr val="FF0000"/>
                </a:solidFill>
              </a:rPr>
              <a:t>MATEMATICA</a:t>
            </a:r>
            <a:r>
              <a:rPr lang="it-IT" sz="1400" baseline="0" dirty="0" smtClean="0">
                <a:solidFill>
                  <a:srgbClr val="FF0000"/>
                </a:solidFill>
              </a:rPr>
              <a:t> </a:t>
            </a:r>
            <a:r>
              <a:rPr lang="it-IT" sz="1400" dirty="0" smtClean="0">
                <a:solidFill>
                  <a:srgbClr val="FF0000"/>
                </a:solidFill>
              </a:rPr>
              <a:t>2°PERIODOTERZE</a:t>
            </a:r>
            <a:endParaRPr lang="it-IT" sz="14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32162680428727919"/>
          <c:y val="5.3260321630449914E-4"/>
        </c:manualLayout>
      </c:layout>
      <c:overlay val="0"/>
      <c:spPr>
        <a:solidFill>
          <a:schemeClr val="accent6">
            <a:lumMod val="20000"/>
            <a:lumOff val="80000"/>
          </a:schemeClr>
        </a:solidFill>
        <a:ln w="28575">
          <a:solidFill>
            <a:srgbClr val="FF0000"/>
          </a:solidFill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888888888888889E-2"/>
          <c:y val="0.18097222222222226"/>
          <c:w val="0.93888888888888888"/>
          <c:h val="0.61498432487605714"/>
        </c:manualLayout>
      </c:layout>
      <c:lineChart>
        <c:grouping val="standard"/>
        <c:varyColors val="0"/>
        <c:ser>
          <c:idx val="0"/>
          <c:order val="0"/>
          <c:tx>
            <c:strRef>
              <c:f>Foglio1!$C$9</c:f>
              <c:strCache>
                <c:ptCount val="1"/>
                <c:pt idx="0">
                  <c:v>MATEMATICA 2°PERIODO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4.2054764269528713E-2"/>
                  <c:y val="0.1148340068403091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5870389850845636E-2"/>
                  <c:y val="0.1148340068403091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5870389850845636E-2"/>
                  <c:y val="0.1100492565552962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8633514967109022E-2"/>
                  <c:y val="0.1004797559852705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8633514967109022E-2"/>
                  <c:y val="9.09102554152447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4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Foglio1!$D$8:$H$8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3C ARTE</c:v>
                </c:pt>
                <c:pt idx="3">
                  <c:v>3A SORR.</c:v>
                </c:pt>
                <c:pt idx="4">
                  <c:v>3A SOLE</c:v>
                </c:pt>
              </c:strCache>
            </c:strRef>
          </c:cat>
          <c:val>
            <c:numRef>
              <c:f>Foglio1!$D$9:$H$9</c:f>
              <c:numCache>
                <c:formatCode>General</c:formatCode>
                <c:ptCount val="5"/>
                <c:pt idx="0">
                  <c:v>8.1</c:v>
                </c:pt>
                <c:pt idx="1">
                  <c:v>8</c:v>
                </c:pt>
                <c:pt idx="2">
                  <c:v>7.9</c:v>
                </c:pt>
                <c:pt idx="3">
                  <c:v>8</c:v>
                </c:pt>
                <c:pt idx="4">
                  <c:v>7.8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Foglio1!$C$10</c:f>
              <c:strCache>
                <c:ptCount val="1"/>
                <c:pt idx="0">
                  <c:v>VARIANZA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4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4.9128364567162977E-2"/>
                  <c:y val="-0.1100492565552962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1891489683426363E-2"/>
                  <c:y val="-9.09102554152447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5870389850845636E-2"/>
                  <c:y val="-7.17712542751932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5212265664689332E-2"/>
                  <c:y val="-7.65560045602060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5870389850845636E-2"/>
                  <c:y val="-9.09102554152446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C000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Foglio1!$D$8:$H$8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3C ARTE</c:v>
                </c:pt>
                <c:pt idx="3">
                  <c:v>3A SORR.</c:v>
                </c:pt>
                <c:pt idx="4">
                  <c:v>3A SOLE</c:v>
                </c:pt>
              </c:strCache>
            </c:strRef>
          </c:cat>
          <c:val>
            <c:numRef>
              <c:f>Foglio1!$D$10:$H$10</c:f>
              <c:numCache>
                <c:formatCode>General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0.2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6632704"/>
        <c:axId val="216634496"/>
      </c:lineChart>
      <c:catAx>
        <c:axId val="21663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rgbClr val="FF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6634496"/>
        <c:crosses val="autoZero"/>
        <c:auto val="1"/>
        <c:lblAlgn val="ctr"/>
        <c:lblOffset val="100"/>
        <c:noMultiLvlLbl val="0"/>
      </c:catAx>
      <c:valAx>
        <c:axId val="21663449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6632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0.30314929306867594"/>
          <c:y val="0.90756239560691931"/>
          <c:w val="0.3937012735442067"/>
          <c:h val="6.140980234231401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solidFill>
            <a:srgbClr val="FF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ysClr val="window" lastClr="FFFFFF">
        <a:lumMod val="85000"/>
      </a:sysClr>
    </a:solidFill>
    <a:ln w="28575" cap="flat" cmpd="sng" algn="ctr">
      <a:solidFill>
        <a:srgbClr val="FF0000"/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it-IT" sz="1400" baseline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MATEMATICA APPRENDIMENTI -2°PERIODO  TERZE</a:t>
            </a:r>
            <a:endParaRPr lang="it-IT" sz="1400">
              <a:solidFill>
                <a:srgbClr val="FF0000"/>
              </a:solidFill>
            </a:endParaRPr>
          </a:p>
        </c:rich>
      </c:tx>
      <c:overlay val="0"/>
      <c:spPr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Foglio1!$H$211</c:f>
              <c:strCache>
                <c:ptCount val="1"/>
                <c:pt idx="0">
                  <c:v>OTTIMO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5"/>
                <c:pt idx="0">
                  <c:v>3 A ARTE</c:v>
                </c:pt>
                <c:pt idx="1">
                  <c:v>3B ARTE</c:v>
                </c:pt>
                <c:pt idx="2">
                  <c:v>3C ARTE</c:v>
                </c:pt>
                <c:pt idx="3">
                  <c:v>3ASORR.</c:v>
                </c:pt>
                <c:pt idx="4">
                  <c:v>3A SOLE</c:v>
                </c:pt>
              </c:strCache>
            </c:strRef>
          </c:cat>
          <c:val>
            <c:numRef>
              <c:f>Foglio1!$I$211:$N$211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Foglio1!$H$212</c:f>
              <c:strCache>
                <c:ptCount val="1"/>
                <c:pt idx="0">
                  <c:v>DISTINTO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5"/>
                <c:pt idx="0">
                  <c:v>3 A ARTE</c:v>
                </c:pt>
                <c:pt idx="1">
                  <c:v>3B ARTE</c:v>
                </c:pt>
                <c:pt idx="2">
                  <c:v>3C ARTE</c:v>
                </c:pt>
                <c:pt idx="3">
                  <c:v>3ASORR.</c:v>
                </c:pt>
                <c:pt idx="4">
                  <c:v>3A SOLE</c:v>
                </c:pt>
              </c:strCache>
            </c:strRef>
          </c:cat>
          <c:val>
            <c:numRef>
              <c:f>Foglio1!$I$212:$N$212</c:f>
              <c:numCache>
                <c:formatCode>General</c:formatCode>
                <c:ptCount val="6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6</c:v>
                </c:pt>
              </c:numCache>
            </c:numRef>
          </c:val>
        </c:ser>
        <c:ser>
          <c:idx val="2"/>
          <c:order val="2"/>
          <c:tx>
            <c:strRef>
              <c:f>Foglio1!$H$213</c:f>
              <c:strCache>
                <c:ptCount val="1"/>
                <c:pt idx="0">
                  <c:v>BUONO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5"/>
                <c:pt idx="0">
                  <c:v>3 A ARTE</c:v>
                </c:pt>
                <c:pt idx="1">
                  <c:v>3B ARTE</c:v>
                </c:pt>
                <c:pt idx="2">
                  <c:v>3C ARTE</c:v>
                </c:pt>
                <c:pt idx="3">
                  <c:v>3ASORR.</c:v>
                </c:pt>
                <c:pt idx="4">
                  <c:v>3A SOLE</c:v>
                </c:pt>
              </c:strCache>
            </c:strRef>
          </c:cat>
          <c:val>
            <c:numRef>
              <c:f>Foglio1!$I$213:$N$213</c:f>
              <c:numCache>
                <c:formatCode>General</c:formatCode>
                <c:ptCount val="6"/>
                <c:pt idx="0">
                  <c:v>7</c:v>
                </c:pt>
                <c:pt idx="1">
                  <c:v>7</c:v>
                </c:pt>
                <c:pt idx="2">
                  <c:v>3</c:v>
                </c:pt>
                <c:pt idx="3">
                  <c:v>6</c:v>
                </c:pt>
                <c:pt idx="4">
                  <c:v>5</c:v>
                </c:pt>
              </c:numCache>
            </c:numRef>
          </c:val>
        </c:ser>
        <c:ser>
          <c:idx val="3"/>
          <c:order val="3"/>
          <c:tx>
            <c:strRef>
              <c:f>Foglio1!$H$214</c:f>
              <c:strCache>
                <c:ptCount val="1"/>
                <c:pt idx="0">
                  <c:v>DISCRETO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5"/>
                <c:pt idx="0">
                  <c:v>3 A ARTE</c:v>
                </c:pt>
                <c:pt idx="1">
                  <c:v>3B ARTE</c:v>
                </c:pt>
                <c:pt idx="2">
                  <c:v>3C ARTE</c:v>
                </c:pt>
                <c:pt idx="3">
                  <c:v>3ASORR.</c:v>
                </c:pt>
                <c:pt idx="4">
                  <c:v>3A SOLE</c:v>
                </c:pt>
              </c:strCache>
            </c:strRef>
          </c:cat>
          <c:val>
            <c:numRef>
              <c:f>Foglio1!$I$214:$N$214</c:f>
              <c:numCache>
                <c:formatCode>General</c:formatCode>
                <c:ptCount val="6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1</c:v>
                </c:pt>
                <c:pt idx="4">
                  <c:v>5</c:v>
                </c:pt>
              </c:numCache>
            </c:numRef>
          </c:val>
        </c:ser>
        <c:ser>
          <c:idx val="4"/>
          <c:order val="4"/>
          <c:tx>
            <c:strRef>
              <c:f>Foglio1!$H$215</c:f>
              <c:strCache>
                <c:ptCount val="1"/>
                <c:pt idx="0">
                  <c:v>SUFFICIENTE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5"/>
                <c:pt idx="0">
                  <c:v>3 A ARTE</c:v>
                </c:pt>
                <c:pt idx="1">
                  <c:v>3B ARTE</c:v>
                </c:pt>
                <c:pt idx="2">
                  <c:v>3C ARTE</c:v>
                </c:pt>
                <c:pt idx="3">
                  <c:v>3ASORR.</c:v>
                </c:pt>
                <c:pt idx="4">
                  <c:v>3A SOLE</c:v>
                </c:pt>
              </c:strCache>
            </c:strRef>
          </c:cat>
          <c:val>
            <c:numRef>
              <c:f>Foglio1!$I$215:$N$215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</c:ser>
        <c:ser>
          <c:idx val="5"/>
          <c:order val="5"/>
          <c:tx>
            <c:strRef>
              <c:f>Foglio1!$H$216</c:f>
              <c:strCache>
                <c:ptCount val="1"/>
                <c:pt idx="0">
                  <c:v>NON SUFF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5"/>
                <c:pt idx="0">
                  <c:v>3 A ARTE</c:v>
                </c:pt>
                <c:pt idx="1">
                  <c:v>3B ARTE</c:v>
                </c:pt>
                <c:pt idx="2">
                  <c:v>3C ARTE</c:v>
                </c:pt>
                <c:pt idx="3">
                  <c:v>3ASORR.</c:v>
                </c:pt>
                <c:pt idx="4">
                  <c:v>3A SOLE</c:v>
                </c:pt>
              </c:strCache>
            </c:strRef>
          </c:cat>
          <c:val>
            <c:numRef>
              <c:f>Foglio1!$I$216:$N$216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6766720"/>
        <c:axId val="216772608"/>
        <c:axId val="0"/>
      </c:bar3DChart>
      <c:catAx>
        <c:axId val="2167667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16772608"/>
        <c:crosses val="autoZero"/>
        <c:auto val="1"/>
        <c:lblAlgn val="ctr"/>
        <c:lblOffset val="100"/>
        <c:noMultiLvlLbl val="0"/>
      </c:catAx>
      <c:valAx>
        <c:axId val="2167726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/>
        <c:numFmt formatCode="General" sourceLinked="1"/>
        <c:majorTickMark val="none"/>
        <c:minorTickMark val="none"/>
        <c:tickLblPos val="nextTo"/>
        <c:crossAx val="216766720"/>
        <c:crosses val="autoZero"/>
        <c:crossBetween val="between"/>
      </c:valAx>
    </c:plotArea>
    <c:legend>
      <c:legendPos val="b"/>
      <c:overlay val="0"/>
      <c:spPr>
        <a:ln w="19050"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it-IT" sz="1200" baseline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MATEMATICA  APPRENDIMENTI -2°PERIODO QUARTE</a:t>
            </a:r>
            <a:endParaRPr lang="it-IT" sz="1200" dirty="0">
              <a:solidFill>
                <a:srgbClr val="FF0000"/>
              </a:solidFill>
            </a:endParaRPr>
          </a:p>
        </c:rich>
      </c:tx>
      <c:overlay val="0"/>
      <c:spPr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Foglio1!$H$211</c:f>
              <c:strCache>
                <c:ptCount val="1"/>
                <c:pt idx="0">
                  <c:v>OTTIMO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4A SOLE</c:v>
                </c:pt>
                <c:pt idx="4">
                  <c:v>4B SOLE</c:v>
                </c:pt>
              </c:strCache>
            </c:strRef>
          </c:cat>
          <c:val>
            <c:numRef>
              <c:f>Foglio1!$I$211:$N$211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Foglio1!$H$212</c:f>
              <c:strCache>
                <c:ptCount val="1"/>
                <c:pt idx="0">
                  <c:v>DISTINTO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4A SOLE</c:v>
                </c:pt>
                <c:pt idx="4">
                  <c:v>4B SOLE</c:v>
                </c:pt>
              </c:strCache>
            </c:strRef>
          </c:cat>
          <c:val>
            <c:numRef>
              <c:f>Foglio1!$I$212:$N$212</c:f>
              <c:numCache>
                <c:formatCode>General</c:formatCode>
                <c:ptCount val="6"/>
                <c:pt idx="0">
                  <c:v>6</c:v>
                </c:pt>
                <c:pt idx="1">
                  <c:v>7</c:v>
                </c:pt>
                <c:pt idx="2">
                  <c:v>10</c:v>
                </c:pt>
                <c:pt idx="3">
                  <c:v>9</c:v>
                </c:pt>
                <c:pt idx="4">
                  <c:v>7</c:v>
                </c:pt>
              </c:numCache>
            </c:numRef>
          </c:val>
        </c:ser>
        <c:ser>
          <c:idx val="2"/>
          <c:order val="2"/>
          <c:tx>
            <c:strRef>
              <c:f>Foglio1!$H$213</c:f>
              <c:strCache>
                <c:ptCount val="1"/>
                <c:pt idx="0">
                  <c:v>BUONO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4A SOLE</c:v>
                </c:pt>
                <c:pt idx="4">
                  <c:v>4B SOLE</c:v>
                </c:pt>
              </c:strCache>
            </c:strRef>
          </c:cat>
          <c:val>
            <c:numRef>
              <c:f>Foglio1!$I$213:$N$213</c:f>
              <c:numCache>
                <c:formatCode>General</c:formatCode>
                <c:ptCount val="6"/>
                <c:pt idx="0">
                  <c:v>14</c:v>
                </c:pt>
                <c:pt idx="1">
                  <c:v>6</c:v>
                </c:pt>
                <c:pt idx="2">
                  <c:v>5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</c:ser>
        <c:ser>
          <c:idx val="3"/>
          <c:order val="3"/>
          <c:tx>
            <c:strRef>
              <c:f>Foglio1!$H$214</c:f>
              <c:strCache>
                <c:ptCount val="1"/>
                <c:pt idx="0">
                  <c:v>DISCRETO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4A SOLE</c:v>
                </c:pt>
                <c:pt idx="4">
                  <c:v>4B SOLE</c:v>
                </c:pt>
              </c:strCache>
            </c:strRef>
          </c:cat>
          <c:val>
            <c:numRef>
              <c:f>Foglio1!$I$214:$N$214</c:f>
              <c:numCache>
                <c:formatCode>General</c:formatCode>
                <c:ptCount val="6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</c:ser>
        <c:ser>
          <c:idx val="4"/>
          <c:order val="4"/>
          <c:tx>
            <c:strRef>
              <c:f>Foglio1!$H$215</c:f>
              <c:strCache>
                <c:ptCount val="1"/>
                <c:pt idx="0">
                  <c:v>SUFFICIENTE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4A SOLE</c:v>
                </c:pt>
                <c:pt idx="4">
                  <c:v>4B SOLE</c:v>
                </c:pt>
              </c:strCache>
            </c:strRef>
          </c:cat>
          <c:val>
            <c:numRef>
              <c:f>Foglio1!$I$215:$N$215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</c:ser>
        <c:ser>
          <c:idx val="5"/>
          <c:order val="5"/>
          <c:tx>
            <c:strRef>
              <c:f>Foglio1!$H$216</c:f>
              <c:strCache>
                <c:ptCount val="1"/>
                <c:pt idx="0">
                  <c:v>NON SUFF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4A SOLE</c:v>
                </c:pt>
                <c:pt idx="4">
                  <c:v>4B SOLE</c:v>
                </c:pt>
              </c:strCache>
            </c:strRef>
          </c:cat>
          <c:val>
            <c:numRef>
              <c:f>Foglio1!$I$216:$N$216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6896640"/>
        <c:axId val="216898176"/>
        <c:axId val="0"/>
      </c:bar3DChart>
      <c:catAx>
        <c:axId val="2168966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16898176"/>
        <c:crosses val="autoZero"/>
        <c:auto val="1"/>
        <c:lblAlgn val="ctr"/>
        <c:lblOffset val="100"/>
        <c:noMultiLvlLbl val="0"/>
      </c:catAx>
      <c:valAx>
        <c:axId val="2168981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/>
        <c:numFmt formatCode="General" sourceLinked="1"/>
        <c:majorTickMark val="none"/>
        <c:minorTickMark val="none"/>
        <c:tickLblPos val="nextTo"/>
        <c:crossAx val="216896640"/>
        <c:crosses val="autoZero"/>
        <c:crossBetween val="between"/>
      </c:valAx>
    </c:plotArea>
    <c:legend>
      <c:legendPos val="b"/>
      <c:overlay val="0"/>
      <c:spPr>
        <a:ln w="19050"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it-IT" sz="1400" dirty="0" smtClean="0">
                <a:solidFill>
                  <a:srgbClr val="FF0000"/>
                </a:solidFill>
              </a:rPr>
              <a:t>MATEMATICA-2°PERIODO</a:t>
            </a:r>
            <a:r>
              <a:rPr lang="it-IT" sz="1400" baseline="0" dirty="0" smtClean="0">
                <a:solidFill>
                  <a:srgbClr val="FF0000"/>
                </a:solidFill>
              </a:rPr>
              <a:t> </a:t>
            </a:r>
            <a:r>
              <a:rPr lang="it-IT" sz="1400" dirty="0">
                <a:solidFill>
                  <a:srgbClr val="FF0000"/>
                </a:solidFill>
              </a:rPr>
              <a:t>QUARTE</a:t>
            </a:r>
          </a:p>
        </c:rich>
      </c:tx>
      <c:layout>
        <c:manualLayout>
          <c:xMode val="edge"/>
          <c:yMode val="edge"/>
          <c:x val="0.27651478000709456"/>
          <c:y val="1.4391265035523624E-2"/>
        </c:manualLayout>
      </c:layout>
      <c:overlay val="0"/>
      <c:spPr>
        <a:solidFill>
          <a:schemeClr val="accent6">
            <a:lumMod val="20000"/>
            <a:lumOff val="80000"/>
          </a:schemeClr>
        </a:solidFill>
        <a:ln w="28575">
          <a:solidFill>
            <a:srgbClr val="FF0000"/>
          </a:solidFill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888888888888889E-2"/>
          <c:y val="0.18097222222222226"/>
          <c:w val="0.93888888888888888"/>
          <c:h val="0.61498432487605714"/>
        </c:manualLayout>
      </c:layout>
      <c:lineChart>
        <c:grouping val="standard"/>
        <c:varyColors val="0"/>
        <c:ser>
          <c:idx val="0"/>
          <c:order val="0"/>
          <c:tx>
            <c:strRef>
              <c:f>Foglio1!$C$9</c:f>
              <c:strCache>
                <c:ptCount val="1"/>
                <c:pt idx="0">
                  <c:v>MATEMATICA 2°PERIODO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4.2054764269528713E-2"/>
                  <c:y val="0.1148340068403091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5870389850845636E-2"/>
                  <c:y val="0.1148340068403091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5870389850845636E-2"/>
                  <c:y val="0.1100492565552962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8633514967109022E-2"/>
                  <c:y val="0.1004797559852705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8633514967109022E-2"/>
                  <c:y val="9.09102554152447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4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Foglio1!$D$8:$H$8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4A SOLE</c:v>
                </c:pt>
                <c:pt idx="4">
                  <c:v>4B SOLE</c:v>
                </c:pt>
              </c:strCache>
            </c:strRef>
          </c:cat>
          <c:val>
            <c:numRef>
              <c:f>Foglio1!$D$9:$H$9</c:f>
              <c:numCache>
                <c:formatCode>General</c:formatCode>
                <c:ptCount val="5"/>
                <c:pt idx="0">
                  <c:v>8.1</c:v>
                </c:pt>
                <c:pt idx="1">
                  <c:v>8.1</c:v>
                </c:pt>
                <c:pt idx="2">
                  <c:v>8</c:v>
                </c:pt>
                <c:pt idx="3">
                  <c:v>8</c:v>
                </c:pt>
                <c:pt idx="4">
                  <c:v>7.8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Foglio1!$C$10</c:f>
              <c:strCache>
                <c:ptCount val="1"/>
                <c:pt idx="0">
                  <c:v>VARIANZA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4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4.9128364567162977E-2"/>
                  <c:y val="-0.1100492565552962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1891489683426363E-2"/>
                  <c:y val="-9.09102554152447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5870389850845636E-2"/>
                  <c:y val="-7.17712542751932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5212265664689332E-2"/>
                  <c:y val="-7.65560045602060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5870389850845636E-2"/>
                  <c:y val="-9.09102554152446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C000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Foglio1!$D$8:$H$8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4A SOLE</c:v>
                </c:pt>
                <c:pt idx="4">
                  <c:v>4B SOLE</c:v>
                </c:pt>
              </c:strCache>
            </c:strRef>
          </c:cat>
          <c:val>
            <c:numRef>
              <c:f>Foglio1!$D$10:$H$10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0.1</c:v>
                </c:pt>
                <c:pt idx="3">
                  <c:v>0</c:v>
                </c:pt>
                <c:pt idx="4">
                  <c:v>0.2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7092480"/>
        <c:axId val="217094016"/>
      </c:lineChart>
      <c:catAx>
        <c:axId val="21709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rgbClr val="FF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7094016"/>
        <c:crosses val="autoZero"/>
        <c:auto val="1"/>
        <c:lblAlgn val="ctr"/>
        <c:lblOffset val="100"/>
        <c:noMultiLvlLbl val="0"/>
      </c:catAx>
      <c:valAx>
        <c:axId val="21709401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709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0.28568172395070918"/>
          <c:y val="0.90498399799438523"/>
          <c:w val="0.42863655209858165"/>
          <c:h val="6.6332096386957182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solidFill>
            <a:srgbClr val="FF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ysClr val="window" lastClr="FFFFFF">
        <a:lumMod val="85000"/>
      </a:sysClr>
    </a:solidFill>
    <a:ln w="28575" cap="flat" cmpd="sng" algn="ctr">
      <a:solidFill>
        <a:srgbClr val="FF0000"/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it-IT" sz="1200" baseline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MATEMATICA APPRENDIMENTI -2°PERIODO QUINTE</a:t>
            </a:r>
            <a:endParaRPr lang="it-IT" sz="1200" dirty="0">
              <a:solidFill>
                <a:srgbClr val="FF0000"/>
              </a:solidFill>
            </a:endParaRPr>
          </a:p>
        </c:rich>
      </c:tx>
      <c:overlay val="0"/>
      <c:spPr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Foglio1!$H$211</c:f>
              <c:strCache>
                <c:ptCount val="1"/>
                <c:pt idx="0">
                  <c:v>OTTIMO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5"/>
                <c:pt idx="0">
                  <c:v>5A ARTE</c:v>
                </c:pt>
                <c:pt idx="1">
                  <c:v>5B 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Foglio1!$I$211:$N$211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Foglio1!$H$212</c:f>
              <c:strCache>
                <c:ptCount val="1"/>
                <c:pt idx="0">
                  <c:v>DISTINTO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5"/>
                <c:pt idx="0">
                  <c:v>5A ARTE</c:v>
                </c:pt>
                <c:pt idx="1">
                  <c:v>5B 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Foglio1!$I$212:$N$212</c:f>
              <c:numCache>
                <c:formatCode>General</c:formatCode>
                <c:ptCount val="6"/>
                <c:pt idx="0">
                  <c:v>3</c:v>
                </c:pt>
                <c:pt idx="1">
                  <c:v>8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</c:ser>
        <c:ser>
          <c:idx val="2"/>
          <c:order val="2"/>
          <c:tx>
            <c:strRef>
              <c:f>Foglio1!$H$213</c:f>
              <c:strCache>
                <c:ptCount val="1"/>
                <c:pt idx="0">
                  <c:v>BUONO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5"/>
                <c:pt idx="0">
                  <c:v>5A ARTE</c:v>
                </c:pt>
                <c:pt idx="1">
                  <c:v>5B 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Foglio1!$I$213:$N$213</c:f>
              <c:numCache>
                <c:formatCode>General</c:formatCode>
                <c:ptCount val="6"/>
                <c:pt idx="0">
                  <c:v>6</c:v>
                </c:pt>
                <c:pt idx="1">
                  <c:v>2</c:v>
                </c:pt>
                <c:pt idx="2">
                  <c:v>7</c:v>
                </c:pt>
                <c:pt idx="3">
                  <c:v>6</c:v>
                </c:pt>
                <c:pt idx="4">
                  <c:v>6</c:v>
                </c:pt>
              </c:numCache>
            </c:numRef>
          </c:val>
        </c:ser>
        <c:ser>
          <c:idx val="3"/>
          <c:order val="3"/>
          <c:tx>
            <c:strRef>
              <c:f>Foglio1!$H$214</c:f>
              <c:strCache>
                <c:ptCount val="1"/>
                <c:pt idx="0">
                  <c:v>DISCRETO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5"/>
                <c:pt idx="0">
                  <c:v>5A ARTE</c:v>
                </c:pt>
                <c:pt idx="1">
                  <c:v>5B 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Foglio1!$I$214:$N$214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</c:ser>
        <c:ser>
          <c:idx val="4"/>
          <c:order val="4"/>
          <c:tx>
            <c:strRef>
              <c:f>Foglio1!$H$215</c:f>
              <c:strCache>
                <c:ptCount val="1"/>
                <c:pt idx="0">
                  <c:v>SUFFICIENTE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5"/>
                <c:pt idx="0">
                  <c:v>5A ARTE</c:v>
                </c:pt>
                <c:pt idx="1">
                  <c:v>5B 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Foglio1!$I$215:$N$215</c:f>
              <c:numCache>
                <c:formatCode>General</c:formatCode>
                <c:ptCount val="6"/>
                <c:pt idx="0">
                  <c:v>2</c:v>
                </c:pt>
                <c:pt idx="1">
                  <c:v>5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</c:ser>
        <c:ser>
          <c:idx val="5"/>
          <c:order val="5"/>
          <c:tx>
            <c:strRef>
              <c:f>Foglio1!$H$216</c:f>
              <c:strCache>
                <c:ptCount val="1"/>
                <c:pt idx="0">
                  <c:v>NON SUFF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5"/>
                <c:pt idx="0">
                  <c:v>5A ARTE</c:v>
                </c:pt>
                <c:pt idx="1">
                  <c:v>5B 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Foglio1!$I$216:$N$216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7231360"/>
        <c:axId val="217232896"/>
        <c:axId val="0"/>
      </c:bar3DChart>
      <c:catAx>
        <c:axId val="2172313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17232896"/>
        <c:crosses val="autoZero"/>
        <c:auto val="1"/>
        <c:lblAlgn val="ctr"/>
        <c:lblOffset val="100"/>
        <c:noMultiLvlLbl val="0"/>
      </c:catAx>
      <c:valAx>
        <c:axId val="2172328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/>
        <c:numFmt formatCode="General" sourceLinked="1"/>
        <c:majorTickMark val="none"/>
        <c:minorTickMark val="none"/>
        <c:tickLblPos val="nextTo"/>
        <c:crossAx val="217231360"/>
        <c:crosses val="autoZero"/>
        <c:crossBetween val="between"/>
      </c:valAx>
    </c:plotArea>
    <c:legend>
      <c:legendPos val="b"/>
      <c:overlay val="0"/>
      <c:spPr>
        <a:ln w="19050"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400" dirty="0" smtClean="0">
                <a:solidFill>
                  <a:srgbClr val="FF0000"/>
                </a:solidFill>
              </a:rPr>
              <a:t>ITALIANO</a:t>
            </a:r>
            <a:r>
              <a:rPr lang="it-IT" sz="1400" baseline="0" dirty="0" smtClean="0">
                <a:solidFill>
                  <a:srgbClr val="FF0000"/>
                </a:solidFill>
              </a:rPr>
              <a:t>  </a:t>
            </a:r>
            <a:r>
              <a:rPr lang="it-IT" sz="1400" dirty="0" smtClean="0">
                <a:solidFill>
                  <a:srgbClr val="FF0000"/>
                </a:solidFill>
              </a:rPr>
              <a:t>2°PERIODO</a:t>
            </a:r>
            <a:r>
              <a:rPr lang="it-IT" sz="1400" baseline="0" dirty="0" smtClean="0">
                <a:solidFill>
                  <a:srgbClr val="FF0000"/>
                </a:solidFill>
              </a:rPr>
              <a:t> </a:t>
            </a:r>
            <a:r>
              <a:rPr lang="it-IT" sz="1400" baseline="0" dirty="0">
                <a:solidFill>
                  <a:srgbClr val="FF0000"/>
                </a:solidFill>
              </a:rPr>
              <a:t>-PRIME</a:t>
            </a:r>
            <a:endParaRPr lang="it-IT" sz="1400" dirty="0">
              <a:solidFill>
                <a:srgbClr val="FF0000"/>
              </a:solidFill>
            </a:endParaRPr>
          </a:p>
        </c:rich>
      </c:tx>
      <c:layout/>
      <c:overlay val="0"/>
      <c:spPr>
        <a:solidFill>
          <a:srgbClr val="8064A2">
            <a:lumMod val="20000"/>
            <a:lumOff val="80000"/>
          </a:srgbClr>
        </a:solidFill>
        <a:ln>
          <a:solidFill>
            <a:srgbClr val="FF0000"/>
          </a:solidFill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Foglio1!$C$27</c:f>
              <c:strCache>
                <c:ptCount val="1"/>
                <c:pt idx="0">
                  <c:v>ITALIANO 2°PERIODO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solidFill>
                <a:srgbClr val="FFC000"/>
              </a:solidFill>
              <a:ln>
                <a:solidFill>
                  <a:srgbClr val="FF00FF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Foglio1!$D$26:$I$26</c:f>
              <c:strCache>
                <c:ptCount val="6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  <c:pt idx="5">
                  <c:v>1B SOLE</c:v>
                </c:pt>
              </c:strCache>
            </c:strRef>
          </c:cat>
          <c:val>
            <c:numRef>
              <c:f>Foglio1!$D$27:$I$27</c:f>
              <c:numCache>
                <c:formatCode>General</c:formatCode>
                <c:ptCount val="6"/>
                <c:pt idx="0">
                  <c:v>8.3000000000000007</c:v>
                </c:pt>
                <c:pt idx="1">
                  <c:v>8.4</c:v>
                </c:pt>
                <c:pt idx="2">
                  <c:v>8.1999999999999993</c:v>
                </c:pt>
                <c:pt idx="3">
                  <c:v>8.1999999999999993</c:v>
                </c:pt>
                <c:pt idx="4">
                  <c:v>8.1999999999999993</c:v>
                </c:pt>
                <c:pt idx="5">
                  <c:v>8.3000000000000007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Foglio1!$C$28</c:f>
              <c:strCache>
                <c:ptCount val="1"/>
                <c:pt idx="0">
                  <c:v>VARIANZA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solidFill>
                <a:srgbClr val="92D050"/>
              </a:solidFill>
              <a:ln>
                <a:solidFill>
                  <a:srgbClr val="FF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Foglio1!$D$26:$I$26</c:f>
              <c:strCache>
                <c:ptCount val="6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  <c:pt idx="5">
                  <c:v>1B SOLE</c:v>
                </c:pt>
              </c:strCache>
            </c:strRef>
          </c:cat>
          <c:val>
            <c:numRef>
              <c:f>Foglio1!$D$28:$I$28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0.2</c:v>
                </c:pt>
                <c:pt idx="3">
                  <c:v>0</c:v>
                </c:pt>
                <c:pt idx="4">
                  <c:v>0</c:v>
                </c:pt>
                <c:pt idx="5">
                  <c:v>0.1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7018752"/>
        <c:axId val="142492032"/>
      </c:lineChart>
      <c:catAx>
        <c:axId val="15701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1" u="none" strike="noStrike" kern="1200" cap="all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2492032"/>
        <c:crosses val="autoZero"/>
        <c:auto val="1"/>
        <c:lblAlgn val="ctr"/>
        <c:lblOffset val="100"/>
        <c:noMultiLvlLbl val="0"/>
      </c:catAx>
      <c:valAx>
        <c:axId val="14249203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701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/>
      <c:overlay val="0"/>
      <c:spPr>
        <a:solidFill>
          <a:schemeClr val="lt1">
            <a:lumMod val="95000"/>
            <a:alpha val="39000"/>
          </a:schemeClr>
        </a:solidFill>
        <a:ln w="19050">
          <a:solidFill>
            <a:srgbClr val="FF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ysClr val="window" lastClr="FFFFFF">
        <a:lumMod val="85000"/>
      </a:sysClr>
    </a:solidFill>
    <a:ln w="28575" cap="flat" cmpd="sng" algn="ctr">
      <a:solidFill>
        <a:srgbClr val="FF0000"/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it-IT" sz="1400" dirty="0" smtClean="0">
                <a:solidFill>
                  <a:srgbClr val="FF0000"/>
                </a:solidFill>
              </a:rPr>
              <a:t>MATEMATICA</a:t>
            </a:r>
            <a:r>
              <a:rPr lang="it-IT" sz="1400" baseline="0" dirty="0" smtClean="0">
                <a:solidFill>
                  <a:srgbClr val="FF0000"/>
                </a:solidFill>
              </a:rPr>
              <a:t> </a:t>
            </a:r>
            <a:r>
              <a:rPr lang="it-IT" sz="1400" dirty="0" smtClean="0">
                <a:solidFill>
                  <a:srgbClr val="FF0000"/>
                </a:solidFill>
              </a:rPr>
              <a:t>2°PERIODO</a:t>
            </a:r>
            <a:r>
              <a:rPr lang="it-IT" sz="1400" baseline="0" dirty="0" smtClean="0">
                <a:solidFill>
                  <a:srgbClr val="FF0000"/>
                </a:solidFill>
              </a:rPr>
              <a:t> </a:t>
            </a:r>
            <a:r>
              <a:rPr lang="it-IT" sz="1400" dirty="0">
                <a:solidFill>
                  <a:srgbClr val="FF0000"/>
                </a:solidFill>
              </a:rPr>
              <a:t>QUINTE</a:t>
            </a:r>
          </a:p>
        </c:rich>
      </c:tx>
      <c:layout>
        <c:manualLayout>
          <c:xMode val="edge"/>
          <c:yMode val="edge"/>
          <c:x val="0.32008695807259602"/>
          <c:y val="4.9312226194806488E-5"/>
        </c:manualLayout>
      </c:layout>
      <c:overlay val="0"/>
      <c:spPr>
        <a:solidFill>
          <a:schemeClr val="accent6">
            <a:lumMod val="20000"/>
            <a:lumOff val="80000"/>
          </a:schemeClr>
        </a:solidFill>
        <a:ln w="28575">
          <a:solidFill>
            <a:srgbClr val="FF0000"/>
          </a:solidFill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888888888888889E-2"/>
          <c:y val="0.18097222222222226"/>
          <c:w val="0.93888888888888888"/>
          <c:h val="0.61498432487605714"/>
        </c:manualLayout>
      </c:layout>
      <c:lineChart>
        <c:grouping val="standard"/>
        <c:varyColors val="0"/>
        <c:ser>
          <c:idx val="0"/>
          <c:order val="0"/>
          <c:tx>
            <c:strRef>
              <c:f>Foglio1!$C$9</c:f>
              <c:strCache>
                <c:ptCount val="1"/>
                <c:pt idx="0">
                  <c:v>MATEMATICA 2°PERIODO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4.2054764269528713E-2"/>
                  <c:y val="0.1148340068403091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5870389850845636E-2"/>
                  <c:y val="0.1148340068403091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5870389850845636E-2"/>
                  <c:y val="0.1100492565552962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8633514967109022E-2"/>
                  <c:y val="0.1004797559852705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8633514967109022E-2"/>
                  <c:y val="9.09102554152447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4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Foglio1!$D$8:$H$8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Foglio1!$D$9:$H$9</c:f>
              <c:numCache>
                <c:formatCode>General</c:formatCode>
                <c:ptCount val="5"/>
                <c:pt idx="0">
                  <c:v>7.7</c:v>
                </c:pt>
                <c:pt idx="1">
                  <c:v>7.7</c:v>
                </c:pt>
                <c:pt idx="2">
                  <c:v>7.6</c:v>
                </c:pt>
                <c:pt idx="3">
                  <c:v>7.7</c:v>
                </c:pt>
                <c:pt idx="4">
                  <c:v>7.6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Foglio1!$C$10</c:f>
              <c:strCache>
                <c:ptCount val="1"/>
                <c:pt idx="0">
                  <c:v>VARIANZA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4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4.9128364567162977E-2"/>
                  <c:y val="-0.1100492565552962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1891489683426363E-2"/>
                  <c:y val="-9.09102554152447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5870389850845636E-2"/>
                  <c:y val="-7.17712542751932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5212265664689332E-2"/>
                  <c:y val="-7.65560045602060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5870389850845636E-2"/>
                  <c:y val="-9.09102554152446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C000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Foglio1!$D$8:$H$8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Foglio1!$D$10:$H$10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7410560"/>
        <c:axId val="217412352"/>
      </c:lineChart>
      <c:catAx>
        <c:axId val="21741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rgbClr val="FF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7412352"/>
        <c:crosses val="autoZero"/>
        <c:auto val="1"/>
        <c:lblAlgn val="ctr"/>
        <c:lblOffset val="100"/>
        <c:noMultiLvlLbl val="0"/>
      </c:catAx>
      <c:valAx>
        <c:axId val="21741235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7410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0.29491598467839808"/>
          <c:y val="0.91932595080371404"/>
          <c:w val="0.41016803064320378"/>
          <c:h val="5.199014357762835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solidFill>
            <a:srgbClr val="FF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28575" cap="flat" cmpd="sng" algn="ctr">
      <a:solidFill>
        <a:srgbClr val="FF0000"/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>
                <a:solidFill>
                  <a:srgbClr val="FF0000"/>
                </a:solidFill>
              </a:rPr>
              <a:t>SITUAZIONE GENERALE -CLASSI PRIME</a:t>
            </a:r>
          </a:p>
        </c:rich>
      </c:tx>
      <c:overlay val="0"/>
      <c:spPr>
        <a:solidFill>
          <a:schemeClr val="accent4">
            <a:lumMod val="20000"/>
            <a:lumOff val="80000"/>
          </a:schemeClr>
        </a:solidFill>
        <a:ln w="28575">
          <a:solidFill>
            <a:srgbClr val="FF0000"/>
          </a:solidFill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589512816134396"/>
          <c:y val="0.17285666521682194"/>
          <c:w val="0.72331021536031515"/>
          <c:h val="0.480689954763204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Foglio1!$L$82</c:f>
              <c:strCache>
                <c:ptCount val="1"/>
                <c:pt idx="0">
                  <c:v>ITALIANO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cat>
            <c:strRef>
              <c:f>Foglio1!$K$83:$K$88</c:f>
              <c:strCache>
                <c:ptCount val="6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  <c:pt idx="5">
                  <c:v>1B SOLE</c:v>
                </c:pt>
              </c:strCache>
            </c:strRef>
          </c:cat>
          <c:val>
            <c:numRef>
              <c:f>Foglio1!$L$83:$L$88</c:f>
              <c:numCache>
                <c:formatCode>General</c:formatCode>
                <c:ptCount val="6"/>
                <c:pt idx="0">
                  <c:v>8.3000000000000007</c:v>
                </c:pt>
                <c:pt idx="1">
                  <c:v>8.4</c:v>
                </c:pt>
                <c:pt idx="2">
                  <c:v>8.1999999999999993</c:v>
                </c:pt>
                <c:pt idx="3">
                  <c:v>8.1999999999999993</c:v>
                </c:pt>
                <c:pt idx="4">
                  <c:v>8.1999999999999993</c:v>
                </c:pt>
                <c:pt idx="5">
                  <c:v>8.3000000000000007</c:v>
                </c:pt>
              </c:numCache>
            </c:numRef>
          </c:val>
        </c:ser>
        <c:ser>
          <c:idx val="1"/>
          <c:order val="1"/>
          <c:tx>
            <c:strRef>
              <c:f>Foglio1!$M$82</c:f>
              <c:strCache>
                <c:ptCount val="1"/>
                <c:pt idx="0">
                  <c:v>MATEMATICA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2">
                  <a:shade val="95000"/>
                </a:schemeClr>
              </a:contourClr>
            </a:sp3d>
          </c:spPr>
          <c:invertIfNegative val="0"/>
          <c:cat>
            <c:strRef>
              <c:f>Foglio1!$K$83:$K$88</c:f>
              <c:strCache>
                <c:ptCount val="6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  <c:pt idx="5">
                  <c:v>1B SOLE</c:v>
                </c:pt>
              </c:strCache>
            </c:strRef>
          </c:cat>
          <c:val>
            <c:numRef>
              <c:f>Foglio1!$M$83:$M$88</c:f>
              <c:numCache>
                <c:formatCode>General</c:formatCode>
                <c:ptCount val="6"/>
                <c:pt idx="0">
                  <c:v>8.3000000000000007</c:v>
                </c:pt>
                <c:pt idx="1">
                  <c:v>8.4</c:v>
                </c:pt>
                <c:pt idx="2">
                  <c:v>8.1</c:v>
                </c:pt>
                <c:pt idx="3">
                  <c:v>8.1999999999999993</c:v>
                </c:pt>
                <c:pt idx="4">
                  <c:v>8.3000000000000007</c:v>
                </c:pt>
                <c:pt idx="5">
                  <c:v>8.3000000000000007</c:v>
                </c:pt>
              </c:numCache>
            </c:numRef>
          </c:val>
        </c:ser>
        <c:ser>
          <c:idx val="2"/>
          <c:order val="2"/>
          <c:tx>
            <c:strRef>
              <c:f>Foglio1!$N$82</c:f>
              <c:strCache>
                <c:ptCount val="1"/>
                <c:pt idx="0">
                  <c:v>MEDIA G.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3">
                  <a:shade val="95000"/>
                </a:schemeClr>
              </a:contourClr>
            </a:sp3d>
          </c:spPr>
          <c:invertIfNegative val="0"/>
          <c:cat>
            <c:strRef>
              <c:f>Foglio1!$K$83:$K$88</c:f>
              <c:strCache>
                <c:ptCount val="6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  <c:pt idx="5">
                  <c:v>1B SOLE</c:v>
                </c:pt>
              </c:strCache>
            </c:strRef>
          </c:cat>
          <c:val>
            <c:numRef>
              <c:f>Foglio1!$N$83:$N$88</c:f>
              <c:numCache>
                <c:formatCode>General</c:formatCode>
                <c:ptCount val="6"/>
                <c:pt idx="0">
                  <c:v>8.3000000000000007</c:v>
                </c:pt>
                <c:pt idx="1">
                  <c:v>8.4</c:v>
                </c:pt>
                <c:pt idx="2">
                  <c:v>8.1</c:v>
                </c:pt>
                <c:pt idx="3">
                  <c:v>8.1999999999999993</c:v>
                </c:pt>
                <c:pt idx="4">
                  <c:v>8.3000000000000007</c:v>
                </c:pt>
                <c:pt idx="5">
                  <c:v>8.3000000000000007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7625344"/>
        <c:axId val="217626880"/>
        <c:axId val="0"/>
      </c:bar3DChart>
      <c:catAx>
        <c:axId val="2176253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7626880"/>
        <c:crosses val="autoZero"/>
        <c:auto val="1"/>
        <c:lblAlgn val="ctr"/>
        <c:lblOffset val="100"/>
        <c:noMultiLvlLbl val="0"/>
      </c:catAx>
      <c:valAx>
        <c:axId val="2176268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76253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rgbClr val="FF0000"/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28575" cap="flat" cmpd="sng" algn="ctr">
      <a:solidFill>
        <a:srgbClr val="FF0000"/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>
                <a:solidFill>
                  <a:srgbClr val="FF0000"/>
                </a:solidFill>
              </a:rPr>
              <a:t>SITUAZIONE GENERALE CLASSI SECONDE</a:t>
            </a:r>
          </a:p>
        </c:rich>
      </c:tx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949498494535662"/>
          <c:y val="0.18097222222222226"/>
          <c:w val="0.79050501505464332"/>
          <c:h val="0.408651574803149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Foglio1!$E$65</c:f>
              <c:strCache>
                <c:ptCount val="1"/>
                <c:pt idx="0">
                  <c:v>2A-ARTE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cat>
            <c:strRef>
              <c:f>Foglio1!$F$64:$J$64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Foglio1!$F$65:$J$65</c:f>
              <c:numCache>
                <c:formatCode>General</c:formatCode>
                <c:ptCount val="5"/>
                <c:pt idx="0">
                  <c:v>8</c:v>
                </c:pt>
                <c:pt idx="2">
                  <c:v>8</c:v>
                </c:pt>
                <c:pt idx="4">
                  <c:v>8</c:v>
                </c:pt>
              </c:numCache>
            </c:numRef>
          </c:val>
        </c:ser>
        <c:ser>
          <c:idx val="1"/>
          <c:order val="1"/>
          <c:tx>
            <c:strRef>
              <c:f>Foglio1!$E$66</c:f>
              <c:strCache>
                <c:ptCount val="1"/>
                <c:pt idx="0">
                  <c:v>2B-ARTE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2">
                  <a:shade val="95000"/>
                </a:schemeClr>
              </a:contourClr>
            </a:sp3d>
          </c:spPr>
          <c:invertIfNegative val="0"/>
          <c:cat>
            <c:strRef>
              <c:f>Foglio1!$F$64:$J$64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Foglio1!$F$66:$J$66</c:f>
              <c:numCache>
                <c:formatCode>General</c:formatCode>
                <c:ptCount val="5"/>
                <c:pt idx="0">
                  <c:v>7.8</c:v>
                </c:pt>
                <c:pt idx="2">
                  <c:v>7.8</c:v>
                </c:pt>
                <c:pt idx="4">
                  <c:v>7.8</c:v>
                </c:pt>
              </c:numCache>
            </c:numRef>
          </c:val>
        </c:ser>
        <c:ser>
          <c:idx val="2"/>
          <c:order val="2"/>
          <c:tx>
            <c:strRef>
              <c:f>Foglio1!$E$67</c:f>
              <c:strCache>
                <c:ptCount val="1"/>
                <c:pt idx="0">
                  <c:v>2A SORR.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3">
                  <a:shade val="95000"/>
                </a:schemeClr>
              </a:contourClr>
            </a:sp3d>
          </c:spPr>
          <c:invertIfNegative val="0"/>
          <c:cat>
            <c:strRef>
              <c:f>Foglio1!$F$64:$J$64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Foglio1!$F$67:$J$67</c:f>
              <c:numCache>
                <c:formatCode>General</c:formatCode>
                <c:ptCount val="5"/>
                <c:pt idx="0">
                  <c:v>8</c:v>
                </c:pt>
                <c:pt idx="2">
                  <c:v>8.1</c:v>
                </c:pt>
                <c:pt idx="4">
                  <c:v>8</c:v>
                </c:pt>
              </c:numCache>
            </c:numRef>
          </c:val>
        </c:ser>
        <c:ser>
          <c:idx val="3"/>
          <c:order val="3"/>
          <c:tx>
            <c:strRef>
              <c:f>Foglio1!$E$68</c:f>
              <c:strCache>
                <c:ptCount val="1"/>
                <c:pt idx="0">
                  <c:v>2B SORR.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4">
                  <a:shade val="95000"/>
                </a:schemeClr>
              </a:contourClr>
            </a:sp3d>
          </c:spPr>
          <c:invertIfNegative val="0"/>
          <c:cat>
            <c:strRef>
              <c:f>Foglio1!$F$64:$J$64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Foglio1!$F$68:$J$68</c:f>
              <c:numCache>
                <c:formatCode>General</c:formatCode>
                <c:ptCount val="5"/>
                <c:pt idx="0">
                  <c:v>7.8</c:v>
                </c:pt>
                <c:pt idx="2">
                  <c:v>7.8</c:v>
                </c:pt>
                <c:pt idx="4">
                  <c:v>7.8</c:v>
                </c:pt>
              </c:numCache>
            </c:numRef>
          </c:val>
        </c:ser>
        <c:ser>
          <c:idx val="4"/>
          <c:order val="4"/>
          <c:tx>
            <c:strRef>
              <c:f>Foglio1!$E$69</c:f>
              <c:strCache>
                <c:ptCount val="1"/>
                <c:pt idx="0">
                  <c:v>2A SOLE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5">
                  <a:shade val="95000"/>
                </a:schemeClr>
              </a:contourClr>
            </a:sp3d>
          </c:spPr>
          <c:invertIfNegative val="0"/>
          <c:cat>
            <c:strRef>
              <c:f>Foglio1!$F$64:$J$64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Foglio1!$F$69:$J$69</c:f>
              <c:numCache>
                <c:formatCode>General</c:formatCode>
                <c:ptCount val="5"/>
                <c:pt idx="0">
                  <c:v>7.6</c:v>
                </c:pt>
                <c:pt idx="2">
                  <c:v>7.8</c:v>
                </c:pt>
                <c:pt idx="4">
                  <c:v>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7829376"/>
        <c:axId val="217830912"/>
        <c:axId val="0"/>
      </c:bar3DChart>
      <c:catAx>
        <c:axId val="2178293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7830912"/>
        <c:crosses val="autoZero"/>
        <c:auto val="1"/>
        <c:lblAlgn val="ctr"/>
        <c:lblOffset val="100"/>
        <c:noMultiLvlLbl val="0"/>
      </c:catAx>
      <c:valAx>
        <c:axId val="2178309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FF0000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78293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rgbClr val="FF0000"/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28575" cap="flat" cmpd="sng" algn="ctr">
      <a:solidFill>
        <a:srgbClr val="FF0000"/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100" b="1">
                <a:solidFill>
                  <a:srgbClr val="FF0000"/>
                </a:solidFill>
              </a:rPr>
              <a:t>SITUAZIONE GENERALE -CLASSI TERZE</a:t>
            </a:r>
          </a:p>
        </c:rich>
      </c:tx>
      <c:overlay val="0"/>
      <c:spPr>
        <a:solidFill>
          <a:schemeClr val="accent4">
            <a:lumMod val="20000"/>
            <a:lumOff val="80000"/>
          </a:schemeClr>
        </a:solidFill>
        <a:ln>
          <a:solidFill>
            <a:srgbClr val="FF0000"/>
          </a:solidFill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7718639299210496"/>
          <c:y val="0.13467592592592592"/>
          <c:w val="0.72281360700789499"/>
          <c:h val="0.44447645434209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Foglio1!$F$72</c:f>
              <c:strCache>
                <c:ptCount val="1"/>
                <c:pt idx="0">
                  <c:v>ITALIANO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cat>
            <c:strRef>
              <c:f>Foglio1!$E$73:$E$78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3C ARTE</c:v>
                </c:pt>
                <c:pt idx="3">
                  <c:v>3A SORR.</c:v>
                </c:pt>
                <c:pt idx="4">
                  <c:v>3A SOLE</c:v>
                </c:pt>
              </c:strCache>
            </c:strRef>
          </c:cat>
          <c:val>
            <c:numRef>
              <c:f>Foglio1!$F$73:$F$78</c:f>
              <c:numCache>
                <c:formatCode>General</c:formatCode>
                <c:ptCount val="6"/>
                <c:pt idx="0">
                  <c:v>8.1</c:v>
                </c:pt>
                <c:pt idx="1">
                  <c:v>8</c:v>
                </c:pt>
                <c:pt idx="2">
                  <c:v>7.9</c:v>
                </c:pt>
                <c:pt idx="3">
                  <c:v>7.8</c:v>
                </c:pt>
                <c:pt idx="4">
                  <c:v>7.8</c:v>
                </c:pt>
              </c:numCache>
            </c:numRef>
          </c:val>
        </c:ser>
        <c:ser>
          <c:idx val="1"/>
          <c:order val="1"/>
          <c:tx>
            <c:strRef>
              <c:f>Foglio1!$G$72</c:f>
              <c:strCache>
                <c:ptCount val="1"/>
                <c:pt idx="0">
                  <c:v>MATEMATICA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2">
                  <a:shade val="95000"/>
                </a:schemeClr>
              </a:contourClr>
            </a:sp3d>
          </c:spPr>
          <c:invertIfNegative val="0"/>
          <c:cat>
            <c:strRef>
              <c:f>Foglio1!$E$73:$E$78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3C ARTE</c:v>
                </c:pt>
                <c:pt idx="3">
                  <c:v>3A SORR.</c:v>
                </c:pt>
                <c:pt idx="4">
                  <c:v>3A SOLE</c:v>
                </c:pt>
              </c:strCache>
            </c:strRef>
          </c:cat>
          <c:val>
            <c:numRef>
              <c:f>Foglio1!$G$73:$G$78</c:f>
              <c:numCache>
                <c:formatCode>General</c:formatCode>
                <c:ptCount val="6"/>
                <c:pt idx="0">
                  <c:v>8.1</c:v>
                </c:pt>
                <c:pt idx="1">
                  <c:v>8</c:v>
                </c:pt>
                <c:pt idx="2">
                  <c:v>7.9</c:v>
                </c:pt>
                <c:pt idx="3">
                  <c:v>8</c:v>
                </c:pt>
                <c:pt idx="4">
                  <c:v>7.8</c:v>
                </c:pt>
              </c:numCache>
            </c:numRef>
          </c:val>
        </c:ser>
        <c:ser>
          <c:idx val="2"/>
          <c:order val="2"/>
          <c:tx>
            <c:strRef>
              <c:f>Foglio1!$H$72</c:f>
              <c:strCache>
                <c:ptCount val="1"/>
                <c:pt idx="0">
                  <c:v>MEDIA G.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3">
                  <a:shade val="95000"/>
                </a:schemeClr>
              </a:contourClr>
            </a:sp3d>
          </c:spPr>
          <c:invertIfNegative val="0"/>
          <c:cat>
            <c:strRef>
              <c:f>Foglio1!$E$73:$E$78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3C ARTE</c:v>
                </c:pt>
                <c:pt idx="3">
                  <c:v>3A SORR.</c:v>
                </c:pt>
                <c:pt idx="4">
                  <c:v>3A SOLE</c:v>
                </c:pt>
              </c:strCache>
            </c:strRef>
          </c:cat>
          <c:val>
            <c:numRef>
              <c:f>Foglio1!$H$73:$H$78</c:f>
              <c:numCache>
                <c:formatCode>General</c:formatCode>
                <c:ptCount val="6"/>
                <c:pt idx="0">
                  <c:v>8.1</c:v>
                </c:pt>
                <c:pt idx="1">
                  <c:v>8</c:v>
                </c:pt>
                <c:pt idx="2">
                  <c:v>7.9</c:v>
                </c:pt>
                <c:pt idx="3">
                  <c:v>7.9</c:v>
                </c:pt>
                <c:pt idx="4">
                  <c:v>7.8</c:v>
                </c:pt>
              </c:numCache>
            </c:numRef>
          </c:val>
        </c:ser>
        <c:ser>
          <c:idx val="3"/>
          <c:order val="3"/>
          <c:tx>
            <c:strRef>
              <c:f>Foglio1!$I$72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4">
                  <a:shade val="95000"/>
                </a:schemeClr>
              </a:contourClr>
            </a:sp3d>
          </c:spPr>
          <c:invertIfNegative val="0"/>
          <c:cat>
            <c:strRef>
              <c:f>Foglio1!$E$73:$E$78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3C ARTE</c:v>
                </c:pt>
                <c:pt idx="3">
                  <c:v>3A SORR.</c:v>
                </c:pt>
                <c:pt idx="4">
                  <c:v>3A SOLE</c:v>
                </c:pt>
              </c:strCache>
            </c:strRef>
          </c:cat>
          <c:val>
            <c:numRef>
              <c:f>Foglio1!$I$73:$I$78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8286720"/>
        <c:axId val="218366336"/>
        <c:axId val="0"/>
      </c:bar3DChart>
      <c:catAx>
        <c:axId val="2182867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8366336"/>
        <c:crosses val="autoZero"/>
        <c:auto val="1"/>
        <c:lblAlgn val="ctr"/>
        <c:lblOffset val="100"/>
        <c:noMultiLvlLbl val="0"/>
      </c:catAx>
      <c:valAx>
        <c:axId val="2183663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FF0000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82867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rgbClr val="FF0000"/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28575" cap="flat" cmpd="sng" algn="ctr">
      <a:solidFill>
        <a:srgbClr val="FF0000"/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>
                <a:solidFill>
                  <a:srgbClr val="FF0000"/>
                </a:solidFill>
              </a:rPr>
              <a:t>SITUAZIONE GENERALE CLASSI QUARTE</a:t>
            </a:r>
          </a:p>
        </c:rich>
      </c:tx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949498494535662"/>
          <c:y val="0.18097222222222226"/>
          <c:w val="0.79050501505464332"/>
          <c:h val="0.408651574803149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Foglio1!$E$65</c:f>
              <c:strCache>
                <c:ptCount val="1"/>
                <c:pt idx="0">
                  <c:v>4A-ARTE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cat>
            <c:strRef>
              <c:f>Foglio1!$F$64:$J$64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Foglio1!$F$65:$J$65</c:f>
              <c:numCache>
                <c:formatCode>General</c:formatCode>
                <c:ptCount val="5"/>
                <c:pt idx="0">
                  <c:v>8.1</c:v>
                </c:pt>
                <c:pt idx="2">
                  <c:v>8.1</c:v>
                </c:pt>
                <c:pt idx="4">
                  <c:v>8.1</c:v>
                </c:pt>
              </c:numCache>
            </c:numRef>
          </c:val>
        </c:ser>
        <c:ser>
          <c:idx val="1"/>
          <c:order val="1"/>
          <c:tx>
            <c:strRef>
              <c:f>Foglio1!$E$66</c:f>
              <c:strCache>
                <c:ptCount val="1"/>
                <c:pt idx="0">
                  <c:v>4B-ARTE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2">
                  <a:shade val="95000"/>
                </a:schemeClr>
              </a:contourClr>
            </a:sp3d>
          </c:spPr>
          <c:invertIfNegative val="0"/>
          <c:cat>
            <c:strRef>
              <c:f>Foglio1!$F$64:$J$64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Foglio1!$F$66:$J$66</c:f>
              <c:numCache>
                <c:formatCode>General</c:formatCode>
                <c:ptCount val="5"/>
                <c:pt idx="0">
                  <c:v>8.1</c:v>
                </c:pt>
                <c:pt idx="2">
                  <c:v>8.1</c:v>
                </c:pt>
                <c:pt idx="4">
                  <c:v>8.1</c:v>
                </c:pt>
              </c:numCache>
            </c:numRef>
          </c:val>
        </c:ser>
        <c:ser>
          <c:idx val="2"/>
          <c:order val="2"/>
          <c:tx>
            <c:strRef>
              <c:f>Foglio1!$E$67</c:f>
              <c:strCache>
                <c:ptCount val="1"/>
                <c:pt idx="0">
                  <c:v>4ASORR.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3">
                  <a:shade val="95000"/>
                </a:schemeClr>
              </a:contourClr>
            </a:sp3d>
          </c:spPr>
          <c:invertIfNegative val="0"/>
          <c:cat>
            <c:strRef>
              <c:f>Foglio1!$F$64:$J$64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Foglio1!$F$67:$J$67</c:f>
              <c:numCache>
                <c:formatCode>General</c:formatCode>
                <c:ptCount val="5"/>
                <c:pt idx="0">
                  <c:v>8</c:v>
                </c:pt>
                <c:pt idx="2">
                  <c:v>8</c:v>
                </c:pt>
                <c:pt idx="4">
                  <c:v>8</c:v>
                </c:pt>
              </c:numCache>
            </c:numRef>
          </c:val>
        </c:ser>
        <c:ser>
          <c:idx val="3"/>
          <c:order val="3"/>
          <c:tx>
            <c:strRef>
              <c:f>Foglio1!$E$68</c:f>
              <c:strCache>
                <c:ptCount val="1"/>
                <c:pt idx="0">
                  <c:v>4A SOLE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4">
                  <a:shade val="95000"/>
                </a:schemeClr>
              </a:contourClr>
            </a:sp3d>
          </c:spPr>
          <c:invertIfNegative val="0"/>
          <c:cat>
            <c:strRef>
              <c:f>Foglio1!$F$64:$J$64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Foglio1!$F$68:$J$68</c:f>
              <c:numCache>
                <c:formatCode>General</c:formatCode>
                <c:ptCount val="5"/>
                <c:pt idx="0">
                  <c:v>8</c:v>
                </c:pt>
                <c:pt idx="2">
                  <c:v>8</c:v>
                </c:pt>
                <c:pt idx="4">
                  <c:v>8</c:v>
                </c:pt>
              </c:numCache>
            </c:numRef>
          </c:val>
        </c:ser>
        <c:ser>
          <c:idx val="4"/>
          <c:order val="4"/>
          <c:tx>
            <c:strRef>
              <c:f>Foglio1!$E$69</c:f>
              <c:strCache>
                <c:ptCount val="1"/>
                <c:pt idx="0">
                  <c:v>4B SOLE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5">
                  <a:shade val="95000"/>
                </a:schemeClr>
              </a:contourClr>
            </a:sp3d>
          </c:spPr>
          <c:invertIfNegative val="0"/>
          <c:cat>
            <c:strRef>
              <c:f>Foglio1!$F$64:$J$64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Foglio1!$F$69:$J$69</c:f>
              <c:numCache>
                <c:formatCode>General</c:formatCode>
                <c:ptCount val="5"/>
                <c:pt idx="0">
                  <c:v>7.8</c:v>
                </c:pt>
                <c:pt idx="2">
                  <c:v>7.8</c:v>
                </c:pt>
                <c:pt idx="4">
                  <c:v>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8548480"/>
        <c:axId val="218558464"/>
        <c:axId val="0"/>
      </c:bar3DChart>
      <c:catAx>
        <c:axId val="2185484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8558464"/>
        <c:crosses val="autoZero"/>
        <c:auto val="1"/>
        <c:lblAlgn val="ctr"/>
        <c:lblOffset val="100"/>
        <c:noMultiLvlLbl val="0"/>
      </c:catAx>
      <c:valAx>
        <c:axId val="2185584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FF0000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85484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rgbClr val="FF0000"/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28575" cap="flat" cmpd="sng" algn="ctr">
      <a:solidFill>
        <a:srgbClr val="FF0000"/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100" b="1">
                <a:solidFill>
                  <a:srgbClr val="FF0000"/>
                </a:solidFill>
              </a:rPr>
              <a:t>SITUAZIONE GENERALE -CLASSI QUINTE</a:t>
            </a:r>
          </a:p>
        </c:rich>
      </c:tx>
      <c:overlay val="0"/>
      <c:spPr>
        <a:solidFill>
          <a:schemeClr val="accent4">
            <a:lumMod val="20000"/>
            <a:lumOff val="80000"/>
          </a:schemeClr>
        </a:solidFill>
        <a:ln>
          <a:solidFill>
            <a:srgbClr val="FF0000"/>
          </a:solidFill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7718639299210496"/>
          <c:y val="0.13467592592592592"/>
          <c:w val="0.72281360700789499"/>
          <c:h val="0.388920968212306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Foglio1!$F$72</c:f>
              <c:strCache>
                <c:ptCount val="1"/>
                <c:pt idx="0">
                  <c:v>ITALIANO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cat>
            <c:strRef>
              <c:f>Foglio1!$E$73:$E$78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Foglio1!$F$73:$F$78</c:f>
              <c:numCache>
                <c:formatCode>General</c:formatCode>
                <c:ptCount val="6"/>
                <c:pt idx="0">
                  <c:v>7.7</c:v>
                </c:pt>
                <c:pt idx="1">
                  <c:v>7.6</c:v>
                </c:pt>
                <c:pt idx="2">
                  <c:v>7.8</c:v>
                </c:pt>
                <c:pt idx="3">
                  <c:v>7.7</c:v>
                </c:pt>
                <c:pt idx="4">
                  <c:v>7.6</c:v>
                </c:pt>
              </c:numCache>
            </c:numRef>
          </c:val>
        </c:ser>
        <c:ser>
          <c:idx val="1"/>
          <c:order val="1"/>
          <c:tx>
            <c:strRef>
              <c:f>Foglio1!$G$72</c:f>
              <c:strCache>
                <c:ptCount val="1"/>
                <c:pt idx="0">
                  <c:v>MATEMATICA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2">
                  <a:shade val="95000"/>
                </a:schemeClr>
              </a:contourClr>
            </a:sp3d>
          </c:spPr>
          <c:invertIfNegative val="0"/>
          <c:cat>
            <c:strRef>
              <c:f>Foglio1!$E$73:$E$78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Foglio1!$G$73:$G$78</c:f>
              <c:numCache>
                <c:formatCode>General</c:formatCode>
                <c:ptCount val="6"/>
                <c:pt idx="0">
                  <c:v>7.7</c:v>
                </c:pt>
                <c:pt idx="1">
                  <c:v>7.7</c:v>
                </c:pt>
                <c:pt idx="2">
                  <c:v>7.6</c:v>
                </c:pt>
                <c:pt idx="3">
                  <c:v>7.7</c:v>
                </c:pt>
                <c:pt idx="4">
                  <c:v>7.6</c:v>
                </c:pt>
              </c:numCache>
            </c:numRef>
          </c:val>
        </c:ser>
        <c:ser>
          <c:idx val="2"/>
          <c:order val="2"/>
          <c:tx>
            <c:strRef>
              <c:f>Foglio1!$H$72</c:f>
              <c:strCache>
                <c:ptCount val="1"/>
                <c:pt idx="0">
                  <c:v>MEDIA G.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3">
                  <a:shade val="95000"/>
                </a:schemeClr>
              </a:contourClr>
            </a:sp3d>
          </c:spPr>
          <c:invertIfNegative val="0"/>
          <c:cat>
            <c:strRef>
              <c:f>Foglio1!$E$73:$E$78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Foglio1!$H$73:$H$78</c:f>
              <c:numCache>
                <c:formatCode>General</c:formatCode>
                <c:ptCount val="6"/>
                <c:pt idx="0">
                  <c:v>7.7</c:v>
                </c:pt>
                <c:pt idx="1">
                  <c:v>7.2</c:v>
                </c:pt>
                <c:pt idx="2">
                  <c:v>7.7</c:v>
                </c:pt>
                <c:pt idx="3">
                  <c:v>7.7</c:v>
                </c:pt>
                <c:pt idx="4">
                  <c:v>7.6</c:v>
                </c:pt>
              </c:numCache>
            </c:numRef>
          </c:val>
        </c:ser>
        <c:ser>
          <c:idx val="3"/>
          <c:order val="3"/>
          <c:tx>
            <c:strRef>
              <c:f>Foglio1!$I$72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4">
                  <a:shade val="95000"/>
                </a:schemeClr>
              </a:contourClr>
            </a:sp3d>
          </c:spPr>
          <c:invertIfNegative val="0"/>
          <c:cat>
            <c:strRef>
              <c:f>Foglio1!$E$73:$E$78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Foglio1!$I$73:$I$78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8747264"/>
        <c:axId val="218748800"/>
        <c:axId val="0"/>
      </c:bar3DChart>
      <c:catAx>
        <c:axId val="2187472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8748800"/>
        <c:crosses val="autoZero"/>
        <c:auto val="1"/>
        <c:lblAlgn val="ctr"/>
        <c:lblOffset val="100"/>
        <c:noMultiLvlLbl val="0"/>
      </c:catAx>
      <c:valAx>
        <c:axId val="2187488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FF0000"/>
              </a:solidFill>
              <a:round/>
            </a:ln>
            <a:effectLst/>
          </c:spPr>
        </c:majorGridlines>
        <c:minorGridlines/>
        <c:numFmt formatCode="General" sourceLinked="1"/>
        <c:majorTickMark val="none"/>
        <c:minorTickMark val="none"/>
        <c:tickLblPos val="nextTo"/>
        <c:crossAx val="2187472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rgbClr val="FF0000"/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28575" cap="flat" cmpd="sng" algn="ctr">
      <a:solidFill>
        <a:srgbClr val="FF0000"/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it-IT" sz="14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ITALIANO APPRENDIMENTI </a:t>
            </a:r>
            <a:r>
              <a:rPr lang="it-IT" sz="1400" baseline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-2°PERIODO SECONDE</a:t>
            </a:r>
            <a:endParaRPr lang="it-IT" sz="1400" dirty="0">
              <a:solidFill>
                <a:srgbClr val="FF0000"/>
              </a:solidFill>
            </a:endParaRPr>
          </a:p>
        </c:rich>
      </c:tx>
      <c:layout/>
      <c:overlay val="0"/>
      <c:spPr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Foglio1!$H$211</c:f>
              <c:strCache>
                <c:ptCount val="1"/>
                <c:pt idx="0">
                  <c:v>OTTIMO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2BSORR.</c:v>
                </c:pt>
                <c:pt idx="4">
                  <c:v>2A SOLE</c:v>
                </c:pt>
              </c:strCache>
            </c:strRef>
          </c:cat>
          <c:val>
            <c:numRef>
              <c:f>Foglio1!$I$211:$N$211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Foglio1!$H$212</c:f>
              <c:strCache>
                <c:ptCount val="1"/>
                <c:pt idx="0">
                  <c:v>DISTINTO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2BSORR.</c:v>
                </c:pt>
                <c:pt idx="4">
                  <c:v>2A SOLE</c:v>
                </c:pt>
              </c:strCache>
            </c:strRef>
          </c:cat>
          <c:val>
            <c:numRef>
              <c:f>Foglio1!$I$212:$N$212</c:f>
              <c:numCache>
                <c:formatCode>General</c:formatCode>
                <c:ptCount val="6"/>
                <c:pt idx="0">
                  <c:v>7</c:v>
                </c:pt>
                <c:pt idx="1">
                  <c:v>10</c:v>
                </c:pt>
                <c:pt idx="2">
                  <c:v>7</c:v>
                </c:pt>
                <c:pt idx="3">
                  <c:v>6</c:v>
                </c:pt>
                <c:pt idx="4">
                  <c:v>3</c:v>
                </c:pt>
              </c:numCache>
            </c:numRef>
          </c:val>
        </c:ser>
        <c:ser>
          <c:idx val="2"/>
          <c:order val="2"/>
          <c:tx>
            <c:strRef>
              <c:f>Foglio1!$H$213</c:f>
              <c:strCache>
                <c:ptCount val="1"/>
                <c:pt idx="0">
                  <c:v>BUONO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2BSORR.</c:v>
                </c:pt>
                <c:pt idx="4">
                  <c:v>2A SOLE</c:v>
                </c:pt>
              </c:strCache>
            </c:strRef>
          </c:cat>
          <c:val>
            <c:numRef>
              <c:f>Foglio1!$I$213:$N$213</c:f>
              <c:numCache>
                <c:formatCode>General</c:formatCode>
                <c:ptCount val="6"/>
                <c:pt idx="0">
                  <c:v>10</c:v>
                </c:pt>
                <c:pt idx="1">
                  <c:v>2</c:v>
                </c:pt>
                <c:pt idx="2">
                  <c:v>10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</c:ser>
        <c:ser>
          <c:idx val="3"/>
          <c:order val="3"/>
          <c:tx>
            <c:strRef>
              <c:f>Foglio1!$H$214</c:f>
              <c:strCache>
                <c:ptCount val="1"/>
                <c:pt idx="0">
                  <c:v>DISCRETO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2BSORR.</c:v>
                </c:pt>
                <c:pt idx="4">
                  <c:v>2A SOLE</c:v>
                </c:pt>
              </c:strCache>
            </c:strRef>
          </c:cat>
          <c:val>
            <c:numRef>
              <c:f>Foglio1!$I$214:$N$214</c:f>
              <c:numCache>
                <c:formatCode>General</c:formatCode>
                <c:ptCount val="6"/>
                <c:pt idx="0">
                  <c:v>4</c:v>
                </c:pt>
                <c:pt idx="1">
                  <c:v>7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</c:ser>
        <c:ser>
          <c:idx val="4"/>
          <c:order val="4"/>
          <c:tx>
            <c:strRef>
              <c:f>Foglio1!$H$215</c:f>
              <c:strCache>
                <c:ptCount val="1"/>
                <c:pt idx="0">
                  <c:v>SUFFICIENTE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2BSORR.</c:v>
                </c:pt>
                <c:pt idx="4">
                  <c:v>2A SOLE</c:v>
                </c:pt>
              </c:strCache>
            </c:strRef>
          </c:cat>
          <c:val>
            <c:numRef>
              <c:f>Foglio1!$I$215:$N$215</c:f>
              <c:numCache>
                <c:formatCode>General</c:formatCode>
                <c:ptCount val="6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</c:ser>
        <c:ser>
          <c:idx val="5"/>
          <c:order val="5"/>
          <c:tx>
            <c:strRef>
              <c:f>Foglio1!$H$216</c:f>
              <c:strCache>
                <c:ptCount val="1"/>
                <c:pt idx="0">
                  <c:v>NON SUFF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2BSORR.</c:v>
                </c:pt>
                <c:pt idx="4">
                  <c:v>2A SOLE</c:v>
                </c:pt>
              </c:strCache>
            </c:strRef>
          </c:cat>
          <c:val>
            <c:numRef>
              <c:f>Foglio1!$I$216:$N$216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0176256"/>
        <c:axId val="210186240"/>
        <c:axId val="0"/>
      </c:bar3DChart>
      <c:catAx>
        <c:axId val="21017625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19050">
            <a:solidFill>
              <a:srgbClr val="FF0000"/>
            </a:solidFill>
          </a:ln>
        </c:spPr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10186240"/>
        <c:crosses val="autoZero"/>
        <c:auto val="1"/>
        <c:lblAlgn val="ctr"/>
        <c:lblOffset val="100"/>
        <c:noMultiLvlLbl val="0"/>
      </c:catAx>
      <c:valAx>
        <c:axId val="2101862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/>
        <c:numFmt formatCode="General" sourceLinked="1"/>
        <c:majorTickMark val="none"/>
        <c:minorTickMark val="none"/>
        <c:tickLblPos val="nextTo"/>
        <c:crossAx val="210176256"/>
        <c:crosses val="autoZero"/>
        <c:crossBetween val="between"/>
      </c:valAx>
    </c:plotArea>
    <c:legend>
      <c:legendPos val="b"/>
      <c:layout/>
      <c:overlay val="0"/>
      <c:spPr>
        <a:ln w="19050"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it-IT" sz="1400" b="1" baseline="0" dirty="0">
                <a:solidFill>
                  <a:srgbClr val="FF0000"/>
                </a:solidFill>
              </a:rPr>
              <a:t>ITALIANO </a:t>
            </a:r>
            <a:r>
              <a:rPr lang="it-IT" sz="1400" b="1" baseline="0" dirty="0" smtClean="0">
                <a:solidFill>
                  <a:srgbClr val="FF0000"/>
                </a:solidFill>
              </a:rPr>
              <a:t>2°PERIODO-SECONDE</a:t>
            </a:r>
            <a:endParaRPr lang="it-IT" sz="1400" b="1" dirty="0">
              <a:solidFill>
                <a:srgbClr val="FF0000"/>
              </a:solidFill>
            </a:endParaRPr>
          </a:p>
        </c:rich>
      </c:tx>
      <c:layout/>
      <c:overlay val="0"/>
      <c:spPr>
        <a:solidFill>
          <a:srgbClr val="8064A2">
            <a:lumMod val="20000"/>
            <a:lumOff val="80000"/>
          </a:srgbClr>
        </a:solidFill>
        <a:ln>
          <a:solidFill>
            <a:srgbClr val="FF0000"/>
          </a:solidFill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Foglio1!$C$19</c:f>
              <c:strCache>
                <c:ptCount val="1"/>
                <c:pt idx="0">
                  <c:v>ITALIANO2°PERIODO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Foglio1!$D$18:$H$18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Foglio1!$D$19:$H$19</c:f>
              <c:numCache>
                <c:formatCode>General</c:formatCode>
                <c:ptCount val="5"/>
                <c:pt idx="0">
                  <c:v>8</c:v>
                </c:pt>
                <c:pt idx="1">
                  <c:v>7.8</c:v>
                </c:pt>
                <c:pt idx="2">
                  <c:v>8</c:v>
                </c:pt>
                <c:pt idx="3">
                  <c:v>7.8</c:v>
                </c:pt>
                <c:pt idx="4">
                  <c:v>7.6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Foglio1!$C$20</c:f>
              <c:strCache>
                <c:ptCount val="1"/>
                <c:pt idx="0">
                  <c:v>VARIANZA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/>
                      <a:t>0,2</a:t>
                    </a:r>
                  </a:p>
                </c:rich>
              </c:tx>
              <c:spPr>
                <a:solidFill>
                  <a:srgbClr val="FFC000"/>
                </a:solidFill>
                <a:ln w="25400" cap="flat" cmpd="sng" algn="ctr">
                  <a:solidFill>
                    <a:schemeClr val="accent3"/>
                  </a:solidFill>
                  <a:prstDash val="solid"/>
                </a:ln>
                <a:effectLst/>
              </c:sp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/>
                      <a:t>0,2</a:t>
                    </a:r>
                  </a:p>
                </c:rich>
              </c:tx>
              <c:spPr>
                <a:solidFill>
                  <a:srgbClr val="FFC000"/>
                </a:solidFill>
                <a:ln w="25400" cap="flat" cmpd="sng" algn="ctr">
                  <a:solidFill>
                    <a:schemeClr val="accent3"/>
                  </a:solidFill>
                  <a:prstDash val="solid"/>
                </a:ln>
                <a:effectLst/>
              </c:sp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/>
                      <a:t>0,2</a:t>
                    </a:r>
                  </a:p>
                </c:rich>
              </c:tx>
              <c:spPr>
                <a:solidFill>
                  <a:srgbClr val="FFC000"/>
                </a:solidFill>
                <a:ln w="25400" cap="flat" cmpd="sng" algn="ctr">
                  <a:solidFill>
                    <a:schemeClr val="accent3"/>
                  </a:solidFill>
                  <a:prstDash val="solid"/>
                </a:ln>
                <a:effectLst/>
              </c:sp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/>
                      <a:t>0,2</a:t>
                    </a:r>
                  </a:p>
                </c:rich>
              </c:tx>
              <c:spPr>
                <a:solidFill>
                  <a:srgbClr val="FFC000"/>
                </a:solidFill>
                <a:ln w="25400" cap="flat" cmpd="sng" algn="ctr">
                  <a:solidFill>
                    <a:schemeClr val="accent3"/>
                  </a:solidFill>
                  <a:prstDash val="solid"/>
                </a:ln>
                <a:effectLst/>
              </c:sp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/>
                      <a:t>0,2</a:t>
                    </a:r>
                  </a:p>
                </c:rich>
              </c:tx>
              <c:spPr>
                <a:solidFill>
                  <a:srgbClr val="FFC000"/>
                </a:solidFill>
                <a:ln w="25400" cap="flat" cmpd="sng" algn="ctr">
                  <a:solidFill>
                    <a:schemeClr val="accent3"/>
                  </a:solidFill>
                  <a:prstDash val="solid"/>
                </a:ln>
                <a:effectLst/>
              </c:sp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Foglio1!$D$18:$H$18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Foglio1!$D$20:$H$20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0.2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0391424"/>
        <c:axId val="210392960"/>
      </c:lineChart>
      <c:catAx>
        <c:axId val="2103914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1" u="none" strike="noStrike" kern="1200" cap="all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0392960"/>
        <c:crosses val="autoZero"/>
        <c:auto val="1"/>
        <c:lblAlgn val="ctr"/>
        <c:lblOffset val="100"/>
        <c:noMultiLvlLbl val="0"/>
      </c:catAx>
      <c:valAx>
        <c:axId val="21039296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0391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/>
      <c:overlay val="0"/>
      <c:spPr>
        <a:solidFill>
          <a:schemeClr val="lt1">
            <a:lumMod val="95000"/>
            <a:alpha val="39000"/>
          </a:schemeClr>
        </a:solidFill>
        <a:ln w="19050">
          <a:solidFill>
            <a:srgbClr val="FF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ysClr val="window" lastClr="FFFFFF">
        <a:lumMod val="85000"/>
      </a:sysClr>
    </a:solidFill>
    <a:ln w="38100" cap="flat" cmpd="sng" algn="ctr">
      <a:solidFill>
        <a:srgbClr val="FF0000"/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it-IT" sz="1400" baseline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ITALIANO APPRENDIMENTI -2°PERIODO TERZE</a:t>
            </a:r>
            <a:endParaRPr lang="it-IT" sz="1400" dirty="0">
              <a:solidFill>
                <a:srgbClr val="FF0000"/>
              </a:solidFill>
            </a:endParaRPr>
          </a:p>
        </c:rich>
      </c:tx>
      <c:layout/>
      <c:overlay val="0"/>
      <c:spPr>
        <a:solidFill>
          <a:srgbClr val="8064A2">
            <a:lumMod val="20000"/>
            <a:lumOff val="8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Foglio1!$H$211</c:f>
              <c:strCache>
                <c:ptCount val="1"/>
                <c:pt idx="0">
                  <c:v>OTTIMO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5"/>
                <c:pt idx="0">
                  <c:v>3 A ARTE</c:v>
                </c:pt>
                <c:pt idx="1">
                  <c:v>3B ARTE</c:v>
                </c:pt>
                <c:pt idx="2">
                  <c:v>3C ARTE</c:v>
                </c:pt>
                <c:pt idx="3">
                  <c:v>3ASORR.</c:v>
                </c:pt>
                <c:pt idx="4">
                  <c:v>3A SOLE</c:v>
                </c:pt>
              </c:strCache>
            </c:strRef>
          </c:cat>
          <c:val>
            <c:numRef>
              <c:f>Foglio1!$I$211:$N$211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Foglio1!$H$212</c:f>
              <c:strCache>
                <c:ptCount val="1"/>
                <c:pt idx="0">
                  <c:v>DISTINTO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5"/>
                <c:pt idx="0">
                  <c:v>3 A ARTE</c:v>
                </c:pt>
                <c:pt idx="1">
                  <c:v>3B ARTE</c:v>
                </c:pt>
                <c:pt idx="2">
                  <c:v>3C ARTE</c:v>
                </c:pt>
                <c:pt idx="3">
                  <c:v>3ASORR.</c:v>
                </c:pt>
                <c:pt idx="4">
                  <c:v>3A SOLE</c:v>
                </c:pt>
              </c:strCache>
            </c:strRef>
          </c:cat>
          <c:val>
            <c:numRef>
              <c:f>Foglio1!$I$212:$N$212</c:f>
              <c:numCache>
                <c:formatCode>General</c:formatCode>
                <c:ptCount val="6"/>
                <c:pt idx="0">
                  <c:v>7</c:v>
                </c:pt>
                <c:pt idx="1">
                  <c:v>6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Foglio1!$H$213</c:f>
              <c:strCache>
                <c:ptCount val="1"/>
                <c:pt idx="0">
                  <c:v>BUONO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5"/>
                <c:pt idx="0">
                  <c:v>3 A ARTE</c:v>
                </c:pt>
                <c:pt idx="1">
                  <c:v>3B ARTE</c:v>
                </c:pt>
                <c:pt idx="2">
                  <c:v>3C ARTE</c:v>
                </c:pt>
                <c:pt idx="3">
                  <c:v>3ASORR.</c:v>
                </c:pt>
                <c:pt idx="4">
                  <c:v>3A SOLE</c:v>
                </c:pt>
              </c:strCache>
            </c:strRef>
          </c:cat>
          <c:val>
            <c:numRef>
              <c:f>Foglio1!$I$213:$N$213</c:f>
              <c:numCache>
                <c:formatCode>General</c:formatCode>
                <c:ptCount val="6"/>
                <c:pt idx="0">
                  <c:v>7</c:v>
                </c:pt>
                <c:pt idx="1">
                  <c:v>9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</c:numCache>
            </c:numRef>
          </c:val>
        </c:ser>
        <c:ser>
          <c:idx val="3"/>
          <c:order val="3"/>
          <c:tx>
            <c:strRef>
              <c:f>Foglio1!$H$214</c:f>
              <c:strCache>
                <c:ptCount val="1"/>
                <c:pt idx="0">
                  <c:v>DISCRETO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5"/>
                <c:pt idx="0">
                  <c:v>3 A ARTE</c:v>
                </c:pt>
                <c:pt idx="1">
                  <c:v>3B ARTE</c:v>
                </c:pt>
                <c:pt idx="2">
                  <c:v>3C ARTE</c:v>
                </c:pt>
                <c:pt idx="3">
                  <c:v>3ASORR.</c:v>
                </c:pt>
                <c:pt idx="4">
                  <c:v>3A SOLE</c:v>
                </c:pt>
              </c:strCache>
            </c:strRef>
          </c:cat>
          <c:val>
            <c:numRef>
              <c:f>Foglio1!$I$214:$N$214</c:f>
              <c:numCache>
                <c:formatCode>General</c:formatCode>
                <c:ptCount val="6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7</c:v>
                </c:pt>
                <c:pt idx="4">
                  <c:v>3</c:v>
                </c:pt>
              </c:numCache>
            </c:numRef>
          </c:val>
        </c:ser>
        <c:ser>
          <c:idx val="4"/>
          <c:order val="4"/>
          <c:tx>
            <c:strRef>
              <c:f>Foglio1!$H$215</c:f>
              <c:strCache>
                <c:ptCount val="1"/>
                <c:pt idx="0">
                  <c:v>SUFFICIENTE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5"/>
                <c:pt idx="0">
                  <c:v>3 A ARTE</c:v>
                </c:pt>
                <c:pt idx="1">
                  <c:v>3B ARTE</c:v>
                </c:pt>
                <c:pt idx="2">
                  <c:v>3C ARTE</c:v>
                </c:pt>
                <c:pt idx="3">
                  <c:v>3ASORR.</c:v>
                </c:pt>
                <c:pt idx="4">
                  <c:v>3A SOLE</c:v>
                </c:pt>
              </c:strCache>
            </c:strRef>
          </c:cat>
          <c:val>
            <c:numRef>
              <c:f>Foglio1!$I$215:$N$215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</c:ser>
        <c:ser>
          <c:idx val="5"/>
          <c:order val="5"/>
          <c:tx>
            <c:strRef>
              <c:f>Foglio1!$H$216</c:f>
              <c:strCache>
                <c:ptCount val="1"/>
                <c:pt idx="0">
                  <c:v>NON SUFF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5"/>
                <c:pt idx="0">
                  <c:v>3 A ARTE</c:v>
                </c:pt>
                <c:pt idx="1">
                  <c:v>3B ARTE</c:v>
                </c:pt>
                <c:pt idx="2">
                  <c:v>3C ARTE</c:v>
                </c:pt>
                <c:pt idx="3">
                  <c:v>3ASORR.</c:v>
                </c:pt>
                <c:pt idx="4">
                  <c:v>3A SOLE</c:v>
                </c:pt>
              </c:strCache>
            </c:strRef>
          </c:cat>
          <c:val>
            <c:numRef>
              <c:f>Foglio1!$I$216:$N$216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0854656"/>
        <c:axId val="210856192"/>
        <c:axId val="0"/>
      </c:bar3DChart>
      <c:catAx>
        <c:axId val="21085465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10856192"/>
        <c:crosses val="autoZero"/>
        <c:auto val="1"/>
        <c:lblAlgn val="ctr"/>
        <c:lblOffset val="100"/>
        <c:noMultiLvlLbl val="0"/>
      </c:catAx>
      <c:valAx>
        <c:axId val="2108561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/>
        <c:numFmt formatCode="General" sourceLinked="1"/>
        <c:majorTickMark val="none"/>
        <c:minorTickMark val="none"/>
        <c:tickLblPos val="nextTo"/>
        <c:crossAx val="210854656"/>
        <c:crosses val="autoZero"/>
        <c:crossBetween val="between"/>
      </c:valAx>
    </c:plotArea>
    <c:legend>
      <c:legendPos val="b"/>
      <c:layout/>
      <c:overlay val="0"/>
      <c:spPr>
        <a:ln w="19050"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it-IT" sz="1400" dirty="0" smtClean="0">
                <a:solidFill>
                  <a:srgbClr val="FF0000"/>
                </a:solidFill>
              </a:rPr>
              <a:t>ITALIANO</a:t>
            </a:r>
            <a:r>
              <a:rPr lang="it-IT" sz="1400" baseline="0" dirty="0" smtClean="0">
                <a:solidFill>
                  <a:srgbClr val="FF0000"/>
                </a:solidFill>
              </a:rPr>
              <a:t> </a:t>
            </a:r>
            <a:r>
              <a:rPr lang="it-IT" sz="1400" dirty="0" smtClean="0">
                <a:solidFill>
                  <a:srgbClr val="FF0000"/>
                </a:solidFill>
              </a:rPr>
              <a:t>2°PERIODO TERZE</a:t>
            </a:r>
            <a:endParaRPr lang="it-IT" sz="14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32843495934959349"/>
          <c:y val="0"/>
        </c:manualLayout>
      </c:layout>
      <c:overlay val="0"/>
      <c:spPr>
        <a:solidFill>
          <a:srgbClr val="4BACC6">
            <a:lumMod val="20000"/>
            <a:lumOff val="80000"/>
          </a:srgbClr>
        </a:solidFill>
        <a:ln w="28575">
          <a:solidFill>
            <a:srgbClr val="FF0000"/>
          </a:solidFill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888888888888889E-2"/>
          <c:y val="0.18097222222222226"/>
          <c:w val="0.93888888888888888"/>
          <c:h val="0.61498432487605714"/>
        </c:manualLayout>
      </c:layout>
      <c:lineChart>
        <c:grouping val="standard"/>
        <c:varyColors val="0"/>
        <c:ser>
          <c:idx val="0"/>
          <c:order val="0"/>
          <c:tx>
            <c:strRef>
              <c:f>Foglio1!$C$9</c:f>
              <c:strCache>
                <c:ptCount val="1"/>
                <c:pt idx="0">
                  <c:v>ITALIANO.1°PERIODO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4.2054764269528713E-2"/>
                  <c:y val="0.1148340068403091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5870389850845636E-2"/>
                  <c:y val="0.1148340068403091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5870389850845636E-2"/>
                  <c:y val="0.1100492565552962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8633514967109022E-2"/>
                  <c:y val="0.1004797559852705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8633514967109022E-2"/>
                  <c:y val="9.09102554152447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4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Foglio1!$D$8:$H$8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3C ARTE</c:v>
                </c:pt>
                <c:pt idx="3">
                  <c:v>3A SORR.</c:v>
                </c:pt>
                <c:pt idx="4">
                  <c:v>3A SOLE</c:v>
                </c:pt>
              </c:strCache>
            </c:strRef>
          </c:cat>
          <c:val>
            <c:numRef>
              <c:f>Foglio1!$D$9:$H$9</c:f>
              <c:numCache>
                <c:formatCode>General</c:formatCode>
                <c:ptCount val="5"/>
                <c:pt idx="0">
                  <c:v>8.1</c:v>
                </c:pt>
                <c:pt idx="1">
                  <c:v>8</c:v>
                </c:pt>
                <c:pt idx="2">
                  <c:v>7.9</c:v>
                </c:pt>
                <c:pt idx="3">
                  <c:v>7.8</c:v>
                </c:pt>
                <c:pt idx="4">
                  <c:v>7.8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Foglio1!$C$10</c:f>
              <c:strCache>
                <c:ptCount val="1"/>
                <c:pt idx="0">
                  <c:v>VARIANZA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4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4.9128364567162977E-2"/>
                  <c:y val="-0.1100492565552962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1891489683426363E-2"/>
                  <c:y val="-9.09102554152447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5707861212470391E-2"/>
                  <c:y val="-9.09102554152446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5212265664689332E-2"/>
                  <c:y val="-7.65560045602060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5870389850845636E-2"/>
                  <c:y val="-9.09102554152446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C000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Foglio1!$D$8:$H$8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3C ARTE</c:v>
                </c:pt>
                <c:pt idx="3">
                  <c:v>3A SORR.</c:v>
                </c:pt>
                <c:pt idx="4">
                  <c:v>3A SOLE</c:v>
                </c:pt>
              </c:strCache>
            </c:strRef>
          </c:cat>
          <c:val>
            <c:numRef>
              <c:f>Foglio1!$D$10:$H$10</c:f>
              <c:numCache>
                <c:formatCode>General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1095552"/>
        <c:axId val="211097088"/>
      </c:lineChart>
      <c:catAx>
        <c:axId val="21109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rgbClr val="FF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1097088"/>
        <c:crosses val="autoZero"/>
        <c:auto val="1"/>
        <c:lblAlgn val="ctr"/>
        <c:lblOffset val="100"/>
        <c:noMultiLvlLbl val="0"/>
      </c:catAx>
      <c:valAx>
        <c:axId val="2110970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1095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0.29524326227514242"/>
          <c:y val="0.91925677381242121"/>
          <c:w val="0.40951347544971511"/>
          <c:h val="5.2034724477501487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solidFill>
            <a:srgbClr val="FF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ysClr val="window" lastClr="FFFFFF">
        <a:lumMod val="85000"/>
      </a:sysClr>
    </a:solidFill>
    <a:ln w="28575" cap="flat" cmpd="sng" algn="ctr">
      <a:solidFill>
        <a:srgbClr val="FF0000"/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it-IT" sz="1400" baseline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ITALIANO  APPRENDIMENTI -2°PERIODO QUARTE</a:t>
            </a:r>
            <a:endParaRPr lang="it-IT" sz="140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1596735752858479"/>
          <c:y val="0"/>
        </c:manualLayout>
      </c:layout>
      <c:overlay val="0"/>
      <c:spPr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Foglio1!$H$211</c:f>
              <c:strCache>
                <c:ptCount val="1"/>
                <c:pt idx="0">
                  <c:v>OTTIMO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4A SOLE</c:v>
                </c:pt>
                <c:pt idx="4">
                  <c:v>4B SOLE</c:v>
                </c:pt>
              </c:strCache>
            </c:strRef>
          </c:cat>
          <c:val>
            <c:numRef>
              <c:f>Foglio1!$I$211:$N$211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Foglio1!$H$212</c:f>
              <c:strCache>
                <c:ptCount val="1"/>
                <c:pt idx="0">
                  <c:v>DISTINTO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4A SOLE</c:v>
                </c:pt>
                <c:pt idx="4">
                  <c:v>4B SOLE</c:v>
                </c:pt>
              </c:strCache>
            </c:strRef>
          </c:cat>
          <c:val>
            <c:numRef>
              <c:f>Foglio1!$I$212:$N$212</c:f>
              <c:numCache>
                <c:formatCode>General</c:formatCode>
                <c:ptCount val="6"/>
                <c:pt idx="0">
                  <c:v>6</c:v>
                </c:pt>
                <c:pt idx="1">
                  <c:v>6</c:v>
                </c:pt>
                <c:pt idx="2">
                  <c:v>10</c:v>
                </c:pt>
                <c:pt idx="3">
                  <c:v>8</c:v>
                </c:pt>
                <c:pt idx="4">
                  <c:v>7</c:v>
                </c:pt>
              </c:numCache>
            </c:numRef>
          </c:val>
        </c:ser>
        <c:ser>
          <c:idx val="2"/>
          <c:order val="2"/>
          <c:tx>
            <c:strRef>
              <c:f>Foglio1!$H$213</c:f>
              <c:strCache>
                <c:ptCount val="1"/>
                <c:pt idx="0">
                  <c:v>BUONO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4A SOLE</c:v>
                </c:pt>
                <c:pt idx="4">
                  <c:v>4B SOLE</c:v>
                </c:pt>
              </c:strCache>
            </c:strRef>
          </c:cat>
          <c:val>
            <c:numRef>
              <c:f>Foglio1!$I$213:$N$213</c:f>
              <c:numCache>
                <c:formatCode>General</c:formatCode>
                <c:ptCount val="6"/>
                <c:pt idx="0">
                  <c:v>14</c:v>
                </c:pt>
                <c:pt idx="1">
                  <c:v>6</c:v>
                </c:pt>
                <c:pt idx="2">
                  <c:v>5</c:v>
                </c:pt>
                <c:pt idx="3">
                  <c:v>6</c:v>
                </c:pt>
                <c:pt idx="4">
                  <c:v>5</c:v>
                </c:pt>
              </c:numCache>
            </c:numRef>
          </c:val>
        </c:ser>
        <c:ser>
          <c:idx val="3"/>
          <c:order val="3"/>
          <c:tx>
            <c:strRef>
              <c:f>Foglio1!$H$214</c:f>
              <c:strCache>
                <c:ptCount val="1"/>
                <c:pt idx="0">
                  <c:v>DISCRETO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4A SOLE</c:v>
                </c:pt>
                <c:pt idx="4">
                  <c:v>4B SOLE</c:v>
                </c:pt>
              </c:strCache>
            </c:strRef>
          </c:cat>
          <c:val>
            <c:numRef>
              <c:f>Foglio1!$I$214:$N$214</c:f>
              <c:numCache>
                <c:formatCode>General</c:formatCode>
                <c:ptCount val="6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</c:ser>
        <c:ser>
          <c:idx val="4"/>
          <c:order val="4"/>
          <c:tx>
            <c:strRef>
              <c:f>Foglio1!$H$215</c:f>
              <c:strCache>
                <c:ptCount val="1"/>
                <c:pt idx="0">
                  <c:v>SUFFICIENTE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4A SOLE</c:v>
                </c:pt>
                <c:pt idx="4">
                  <c:v>4B SOLE</c:v>
                </c:pt>
              </c:strCache>
            </c:strRef>
          </c:cat>
          <c:val>
            <c:numRef>
              <c:f>Foglio1!$I$215:$N$215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</c:ser>
        <c:ser>
          <c:idx val="5"/>
          <c:order val="5"/>
          <c:tx>
            <c:strRef>
              <c:f>Foglio1!$H$216</c:f>
              <c:strCache>
                <c:ptCount val="1"/>
                <c:pt idx="0">
                  <c:v>NON SUFF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4A SOLE</c:v>
                </c:pt>
                <c:pt idx="4">
                  <c:v>4B SOLE</c:v>
                </c:pt>
              </c:strCache>
            </c:strRef>
          </c:cat>
          <c:val>
            <c:numRef>
              <c:f>Foglio1!$I$216:$N$216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1178240"/>
        <c:axId val="211179776"/>
        <c:axId val="0"/>
      </c:bar3DChart>
      <c:catAx>
        <c:axId val="2111782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11179776"/>
        <c:crosses val="autoZero"/>
        <c:auto val="1"/>
        <c:lblAlgn val="ctr"/>
        <c:lblOffset val="100"/>
        <c:noMultiLvlLbl val="0"/>
      </c:catAx>
      <c:valAx>
        <c:axId val="211179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/>
        <c:numFmt formatCode="General" sourceLinked="1"/>
        <c:majorTickMark val="none"/>
        <c:minorTickMark val="none"/>
        <c:tickLblPos val="nextTo"/>
        <c:crossAx val="211178240"/>
        <c:crosses val="autoZero"/>
        <c:crossBetween val="between"/>
      </c:valAx>
    </c:plotArea>
    <c:legend>
      <c:legendPos val="b"/>
      <c:layout/>
      <c:overlay val="0"/>
      <c:spPr>
        <a:ln w="19050"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it-IT" sz="1400" dirty="0" smtClean="0">
                <a:solidFill>
                  <a:srgbClr val="FF0000"/>
                </a:solidFill>
              </a:rPr>
              <a:t>ITALIANO-2°PERIODO</a:t>
            </a:r>
            <a:r>
              <a:rPr lang="it-IT" sz="1400" baseline="0" dirty="0" smtClean="0">
                <a:solidFill>
                  <a:srgbClr val="FF0000"/>
                </a:solidFill>
              </a:rPr>
              <a:t> </a:t>
            </a:r>
            <a:r>
              <a:rPr lang="it-IT" sz="1400" dirty="0" smtClean="0">
                <a:solidFill>
                  <a:srgbClr val="FF0000"/>
                </a:solidFill>
              </a:rPr>
              <a:t>QUARTE</a:t>
            </a:r>
            <a:endParaRPr lang="it-IT" sz="14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36610440361621466"/>
          <c:y val="4.9312226194806488E-5"/>
        </c:manualLayout>
      </c:layout>
      <c:overlay val="0"/>
      <c:spPr>
        <a:solidFill>
          <a:srgbClr val="8064A2">
            <a:lumMod val="20000"/>
            <a:lumOff val="80000"/>
          </a:srgbClr>
        </a:solidFill>
        <a:ln w="28575">
          <a:solidFill>
            <a:srgbClr val="FF0000"/>
          </a:solidFill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888888888888889E-2"/>
          <c:y val="0.18097222222222226"/>
          <c:w val="0.93888888888888888"/>
          <c:h val="0.61498432487605714"/>
        </c:manualLayout>
      </c:layout>
      <c:lineChart>
        <c:grouping val="standard"/>
        <c:varyColors val="0"/>
        <c:ser>
          <c:idx val="0"/>
          <c:order val="0"/>
          <c:tx>
            <c:strRef>
              <c:f>Foglio1!$C$9</c:f>
              <c:strCache>
                <c:ptCount val="1"/>
                <c:pt idx="0">
                  <c:v>ITALIANO2°PERIODO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4.2054764269528713E-2"/>
                  <c:y val="0.1148340068403091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5870389850845636E-2"/>
                  <c:y val="0.1148340068403091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5870389850845636E-2"/>
                  <c:y val="0.1100492565552962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8633514967109022E-2"/>
                  <c:y val="0.1004797559852705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8633514967109022E-2"/>
                  <c:y val="9.09102554152447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4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Foglio1!$D$8:$H$8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4A SOLE</c:v>
                </c:pt>
                <c:pt idx="4">
                  <c:v>4B SOLE</c:v>
                </c:pt>
              </c:strCache>
            </c:strRef>
          </c:cat>
          <c:val>
            <c:numRef>
              <c:f>Foglio1!$D$9:$H$9</c:f>
              <c:numCache>
                <c:formatCode>General</c:formatCode>
                <c:ptCount val="5"/>
                <c:pt idx="0">
                  <c:v>8.1</c:v>
                </c:pt>
                <c:pt idx="1">
                  <c:v>8.1</c:v>
                </c:pt>
                <c:pt idx="2">
                  <c:v>8</c:v>
                </c:pt>
                <c:pt idx="3">
                  <c:v>8</c:v>
                </c:pt>
                <c:pt idx="4">
                  <c:v>7.8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Foglio1!$C$10</c:f>
              <c:strCache>
                <c:ptCount val="1"/>
                <c:pt idx="0">
                  <c:v>VARIANZA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4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4.9128364567162977E-2"/>
                  <c:y val="-0.1100492565552962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1891489683426363E-2"/>
                  <c:y val="-9.09102554152447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5870389850845636E-2"/>
                  <c:y val="-7.17712542751932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5212265664689332E-2"/>
                  <c:y val="-7.65560045602060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5870389850845636E-2"/>
                  <c:y val="-9.09102554152446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C000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Foglio1!$D$8:$H$8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4A SOLE</c:v>
                </c:pt>
                <c:pt idx="4">
                  <c:v>4B SOLE</c:v>
                </c:pt>
              </c:strCache>
            </c:strRef>
          </c:cat>
          <c:val>
            <c:numRef>
              <c:f>Foglio1!$D$10:$H$10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0.1</c:v>
                </c:pt>
                <c:pt idx="3">
                  <c:v>0</c:v>
                </c:pt>
                <c:pt idx="4">
                  <c:v>0.2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1435520"/>
        <c:axId val="211437056"/>
      </c:lineChart>
      <c:catAx>
        <c:axId val="21143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rgbClr val="FF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1437056"/>
        <c:crosses val="autoZero"/>
        <c:auto val="1"/>
        <c:lblAlgn val="ctr"/>
        <c:lblOffset val="100"/>
        <c:noMultiLvlLbl val="0"/>
      </c:catAx>
      <c:valAx>
        <c:axId val="21143705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1435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0.31611606882473026"/>
          <c:y val="0.91932595080371404"/>
          <c:w val="0.36776771653543305"/>
          <c:h val="5.199014357762835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solidFill>
            <a:srgbClr val="FF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ysClr val="window" lastClr="FFFFFF">
        <a:lumMod val="85000"/>
      </a:sysClr>
    </a:solidFill>
    <a:ln w="28575" cap="flat" cmpd="sng" algn="ctr">
      <a:solidFill>
        <a:srgbClr val="FF0000"/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it-IT" sz="1400" baseline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ITALIANO APPRENDIMENTI -2°PERIODO QUINTE</a:t>
            </a:r>
            <a:endParaRPr lang="it-IT" sz="1400">
              <a:solidFill>
                <a:srgbClr val="FF0000"/>
              </a:solidFill>
            </a:endParaRPr>
          </a:p>
        </c:rich>
      </c:tx>
      <c:layout/>
      <c:overlay val="0"/>
      <c:spPr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Foglio1!$H$211</c:f>
              <c:strCache>
                <c:ptCount val="1"/>
                <c:pt idx="0">
                  <c:v>OTTIMO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5"/>
                <c:pt idx="0">
                  <c:v>5A ARTE</c:v>
                </c:pt>
                <c:pt idx="1">
                  <c:v>5B 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Foglio1!$I$211:$N$211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Foglio1!$H$212</c:f>
              <c:strCache>
                <c:ptCount val="1"/>
                <c:pt idx="0">
                  <c:v>DISTINTO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5"/>
                <c:pt idx="0">
                  <c:v>5A ARTE</c:v>
                </c:pt>
                <c:pt idx="1">
                  <c:v>5B 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Foglio1!$I$212:$N$212</c:f>
              <c:numCache>
                <c:formatCode>General</c:formatCode>
                <c:ptCount val="6"/>
                <c:pt idx="0">
                  <c:v>3</c:v>
                </c:pt>
                <c:pt idx="1">
                  <c:v>8</c:v>
                </c:pt>
                <c:pt idx="2">
                  <c:v>4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</c:ser>
        <c:ser>
          <c:idx val="2"/>
          <c:order val="2"/>
          <c:tx>
            <c:strRef>
              <c:f>Foglio1!$H$213</c:f>
              <c:strCache>
                <c:ptCount val="1"/>
                <c:pt idx="0">
                  <c:v>BUONO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5"/>
                <c:pt idx="0">
                  <c:v>5A ARTE</c:v>
                </c:pt>
                <c:pt idx="1">
                  <c:v>5B 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Foglio1!$I$213:$N$213</c:f>
              <c:numCache>
                <c:formatCode>General</c:formatCode>
                <c:ptCount val="6"/>
                <c:pt idx="0">
                  <c:v>6</c:v>
                </c:pt>
                <c:pt idx="1">
                  <c:v>2</c:v>
                </c:pt>
                <c:pt idx="2">
                  <c:v>7</c:v>
                </c:pt>
                <c:pt idx="3">
                  <c:v>7</c:v>
                </c:pt>
                <c:pt idx="4">
                  <c:v>5</c:v>
                </c:pt>
              </c:numCache>
            </c:numRef>
          </c:val>
        </c:ser>
        <c:ser>
          <c:idx val="3"/>
          <c:order val="3"/>
          <c:tx>
            <c:strRef>
              <c:f>Foglio1!$H$214</c:f>
              <c:strCache>
                <c:ptCount val="1"/>
                <c:pt idx="0">
                  <c:v>DISCRETO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5"/>
                <c:pt idx="0">
                  <c:v>5A ARTE</c:v>
                </c:pt>
                <c:pt idx="1">
                  <c:v>5B 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Foglio1!$I$214:$N$214</c:f>
              <c:numCache>
                <c:formatCode>General</c:formatCode>
                <c:ptCount val="6"/>
                <c:pt idx="0">
                  <c:v>3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6</c:v>
                </c:pt>
              </c:numCache>
            </c:numRef>
          </c:val>
        </c:ser>
        <c:ser>
          <c:idx val="4"/>
          <c:order val="4"/>
          <c:tx>
            <c:strRef>
              <c:f>Foglio1!$H$215</c:f>
              <c:strCache>
                <c:ptCount val="1"/>
                <c:pt idx="0">
                  <c:v>SUFFICIENTE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5"/>
                <c:pt idx="0">
                  <c:v>5A ARTE</c:v>
                </c:pt>
                <c:pt idx="1">
                  <c:v>5B 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Foglio1!$I$215:$N$215</c:f>
              <c:numCache>
                <c:formatCode>General</c:formatCode>
                <c:ptCount val="6"/>
                <c:pt idx="0">
                  <c:v>2</c:v>
                </c:pt>
                <c:pt idx="1">
                  <c:v>6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</c:ser>
        <c:ser>
          <c:idx val="5"/>
          <c:order val="5"/>
          <c:tx>
            <c:strRef>
              <c:f>Foglio1!$H$216</c:f>
              <c:strCache>
                <c:ptCount val="1"/>
                <c:pt idx="0">
                  <c:v>NON SUFF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5"/>
                <c:pt idx="0">
                  <c:v>5A ARTE</c:v>
                </c:pt>
                <c:pt idx="1">
                  <c:v>5B 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Foglio1!$I$216:$N$216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5702912"/>
        <c:axId val="215716992"/>
        <c:axId val="0"/>
      </c:bar3DChart>
      <c:catAx>
        <c:axId val="21570291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15716992"/>
        <c:crosses val="autoZero"/>
        <c:auto val="1"/>
        <c:lblAlgn val="ctr"/>
        <c:lblOffset val="100"/>
        <c:noMultiLvlLbl val="0"/>
      </c:catAx>
      <c:valAx>
        <c:axId val="2157169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/>
        <c:numFmt formatCode="General" sourceLinked="1"/>
        <c:majorTickMark val="none"/>
        <c:minorTickMark val="none"/>
        <c:tickLblPos val="nextTo"/>
        <c:crossAx val="2157029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1467500385981164"/>
          <c:y val="0.8666228549101147"/>
          <c:w val="0.71574803149606303"/>
          <c:h val="0.10014765753916893"/>
        </c:manualLayout>
      </c:layout>
      <c:overlay val="0"/>
      <c:spPr>
        <a:ln w="19050"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0.20303</cdr:y>
    </cdr:from>
    <cdr:to>
      <cdr:x>1</cdr:x>
      <cdr:y>0.58835</cdr:y>
    </cdr:to>
    <cdr:sp macro="" textlink="">
      <cdr:nvSpPr>
        <cdr:cNvPr id="2" name="Titolo 4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1996001" y="674910"/>
          <a:ext cx="6589199" cy="12808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t">
          <a:normAutofit/>
        </a:bodyPr>
        <a:lstStyle xmlns:a="http://schemas.openxmlformats.org/drawingml/2006/main">
          <a:lvl1pPr algn="l" defTabSz="457200" rtl="0" eaLnBrk="1" latinLnBrk="0" hangingPunct="1">
            <a:spcBef>
              <a:spcPct val="0"/>
            </a:spcBef>
            <a:buNone/>
            <a:defRPr sz="3600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defRPr>
          </a:lvl1pPr>
          <a:lvl2pPr eaLnBrk="1" hangingPunct="1">
            <a:defRPr>
              <a:solidFill>
                <a:schemeClr val="tx2"/>
              </a:solidFill>
            </a:defRPr>
          </a:lvl2pPr>
          <a:lvl3pPr eaLnBrk="1" hangingPunct="1">
            <a:defRPr>
              <a:solidFill>
                <a:schemeClr val="tx2"/>
              </a:solidFill>
            </a:defRPr>
          </a:lvl3pPr>
          <a:lvl4pPr eaLnBrk="1" hangingPunct="1">
            <a:defRPr>
              <a:solidFill>
                <a:schemeClr val="tx2"/>
              </a:solidFill>
            </a:defRPr>
          </a:lvl4pPr>
          <a:lvl5pPr eaLnBrk="1" hangingPunct="1">
            <a:defRPr>
              <a:solidFill>
                <a:schemeClr val="tx2"/>
              </a:solidFill>
            </a:defRPr>
          </a:lvl5pPr>
          <a:lvl6pPr eaLnBrk="1" hangingPunct="1">
            <a:defRPr>
              <a:solidFill>
                <a:schemeClr val="tx2"/>
              </a:solidFill>
            </a:defRPr>
          </a:lvl6pPr>
          <a:lvl7pPr eaLnBrk="1" hangingPunct="1">
            <a:defRPr>
              <a:solidFill>
                <a:schemeClr val="tx2"/>
              </a:solidFill>
            </a:defRPr>
          </a:lvl7pPr>
          <a:lvl8pPr eaLnBrk="1" hangingPunct="1">
            <a:defRPr>
              <a:solidFill>
                <a:schemeClr val="tx2"/>
              </a:solidFill>
            </a:defRPr>
          </a:lvl8pPr>
          <a:lvl9pPr eaLnBrk="1" hangingPunct="1">
            <a:defRPr>
              <a:solidFill>
                <a:schemeClr val="tx2"/>
              </a:solidFill>
            </a:defRPr>
          </a:lvl9pPr>
        </a:lstStyle>
        <a:p xmlns:a="http://schemas.openxmlformats.org/drawingml/2006/main">
          <a:endParaRPr lang="it-IT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0.20303</cdr:y>
    </cdr:from>
    <cdr:to>
      <cdr:x>1</cdr:x>
      <cdr:y>0.58835</cdr:y>
    </cdr:to>
    <cdr:sp macro="" textlink="">
      <cdr:nvSpPr>
        <cdr:cNvPr id="2" name="Titolo 4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1996001" y="674910"/>
          <a:ext cx="6589199" cy="12808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t">
          <a:normAutofit/>
        </a:bodyPr>
        <a:lstStyle xmlns:a="http://schemas.openxmlformats.org/drawingml/2006/main">
          <a:lvl1pPr algn="l" defTabSz="457200" rtl="0" eaLnBrk="1" latinLnBrk="0" hangingPunct="1">
            <a:spcBef>
              <a:spcPct val="0"/>
            </a:spcBef>
            <a:buNone/>
            <a:defRPr sz="3600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defRPr>
          </a:lvl1pPr>
          <a:lvl2pPr eaLnBrk="1" hangingPunct="1">
            <a:defRPr>
              <a:solidFill>
                <a:schemeClr val="tx2"/>
              </a:solidFill>
            </a:defRPr>
          </a:lvl2pPr>
          <a:lvl3pPr eaLnBrk="1" hangingPunct="1">
            <a:defRPr>
              <a:solidFill>
                <a:schemeClr val="tx2"/>
              </a:solidFill>
            </a:defRPr>
          </a:lvl3pPr>
          <a:lvl4pPr eaLnBrk="1" hangingPunct="1">
            <a:defRPr>
              <a:solidFill>
                <a:schemeClr val="tx2"/>
              </a:solidFill>
            </a:defRPr>
          </a:lvl4pPr>
          <a:lvl5pPr eaLnBrk="1" hangingPunct="1">
            <a:defRPr>
              <a:solidFill>
                <a:schemeClr val="tx2"/>
              </a:solidFill>
            </a:defRPr>
          </a:lvl5pPr>
          <a:lvl6pPr eaLnBrk="1" hangingPunct="1">
            <a:defRPr>
              <a:solidFill>
                <a:schemeClr val="tx2"/>
              </a:solidFill>
            </a:defRPr>
          </a:lvl6pPr>
          <a:lvl7pPr eaLnBrk="1" hangingPunct="1">
            <a:defRPr>
              <a:solidFill>
                <a:schemeClr val="tx2"/>
              </a:solidFill>
            </a:defRPr>
          </a:lvl7pPr>
          <a:lvl8pPr eaLnBrk="1" hangingPunct="1">
            <a:defRPr>
              <a:solidFill>
                <a:schemeClr val="tx2"/>
              </a:solidFill>
            </a:defRPr>
          </a:lvl8pPr>
          <a:lvl9pPr eaLnBrk="1" hangingPunct="1">
            <a:defRPr>
              <a:solidFill>
                <a:schemeClr val="tx2"/>
              </a:solidFill>
            </a:defRPr>
          </a:lvl9pPr>
        </a:lstStyle>
        <a:p xmlns:a="http://schemas.openxmlformats.org/drawingml/2006/main">
          <a:endParaRPr lang="it-IT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55901-EC5D-4C7E-B953-297E24B4CB68}" type="datetimeFigureOut">
              <a:rPr lang="it-IT" smtClean="0"/>
              <a:t>07/04/2025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BFF06-1558-4684-8C2A-10F0B52AE8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053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BFF06-1558-4684-8C2A-10F0B52AE88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5158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BFF06-1558-4684-8C2A-10F0B52AE88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3171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83660" y="710006"/>
            <a:ext cx="2351404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924" y="4038727"/>
            <a:ext cx="4264151" cy="1671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336547"/>
            <a:ext cx="9144000" cy="5521960"/>
          </a:xfrm>
          <a:custGeom>
            <a:avLst/>
            <a:gdLst/>
            <a:ahLst/>
            <a:cxnLst/>
            <a:rect l="l" t="t" r="r" b="b"/>
            <a:pathLst>
              <a:path w="9144000" h="5521959">
                <a:moveTo>
                  <a:pt x="9144000" y="0"/>
                </a:moveTo>
                <a:lnTo>
                  <a:pt x="0" y="0"/>
                </a:lnTo>
                <a:lnTo>
                  <a:pt x="0" y="5521452"/>
                </a:lnTo>
                <a:lnTo>
                  <a:pt x="9144000" y="5521452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-6095" y="1332738"/>
            <a:ext cx="9156700" cy="0"/>
          </a:xfrm>
          <a:custGeom>
            <a:avLst/>
            <a:gdLst/>
            <a:ahLst/>
            <a:cxnLst/>
            <a:rect l="l" t="t" r="r" b="b"/>
            <a:pathLst>
              <a:path w="9156700">
                <a:moveTo>
                  <a:pt x="0" y="0"/>
                </a:moveTo>
                <a:lnTo>
                  <a:pt x="2122932" y="0"/>
                </a:lnTo>
              </a:path>
              <a:path w="9156700">
                <a:moveTo>
                  <a:pt x="7037832" y="0"/>
                </a:moveTo>
                <a:lnTo>
                  <a:pt x="9156192" y="0"/>
                </a:lnTo>
              </a:path>
            </a:pathLst>
          </a:custGeom>
          <a:ln w="13716">
            <a:solidFill>
              <a:srgbClr val="390D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078736" y="937259"/>
            <a:ext cx="4991100" cy="1050290"/>
          </a:xfrm>
          <a:custGeom>
            <a:avLst/>
            <a:gdLst/>
            <a:ahLst/>
            <a:cxnLst/>
            <a:rect l="l" t="t" r="r" b="b"/>
            <a:pathLst>
              <a:path w="4991100" h="1050289">
                <a:moveTo>
                  <a:pt x="4960620" y="30480"/>
                </a:moveTo>
                <a:lnTo>
                  <a:pt x="30480" y="30480"/>
                </a:lnTo>
                <a:lnTo>
                  <a:pt x="30480" y="76200"/>
                </a:lnTo>
                <a:lnTo>
                  <a:pt x="30480" y="974090"/>
                </a:lnTo>
                <a:lnTo>
                  <a:pt x="30480" y="1019810"/>
                </a:lnTo>
                <a:lnTo>
                  <a:pt x="4960620" y="1019810"/>
                </a:lnTo>
                <a:lnTo>
                  <a:pt x="4960620" y="974090"/>
                </a:lnTo>
                <a:lnTo>
                  <a:pt x="4953000" y="974090"/>
                </a:lnTo>
                <a:lnTo>
                  <a:pt x="4953000" y="973836"/>
                </a:lnTo>
                <a:lnTo>
                  <a:pt x="4960620" y="973836"/>
                </a:lnTo>
                <a:lnTo>
                  <a:pt x="4960620" y="76200"/>
                </a:lnTo>
                <a:lnTo>
                  <a:pt x="4960620" y="30480"/>
                </a:lnTo>
                <a:close/>
              </a:path>
              <a:path w="4991100" h="1050289">
                <a:moveTo>
                  <a:pt x="4991100" y="0"/>
                </a:moveTo>
                <a:lnTo>
                  <a:pt x="0" y="0"/>
                </a:lnTo>
                <a:lnTo>
                  <a:pt x="0" y="15240"/>
                </a:lnTo>
                <a:lnTo>
                  <a:pt x="0" y="1035050"/>
                </a:lnTo>
                <a:lnTo>
                  <a:pt x="0" y="1050290"/>
                </a:lnTo>
                <a:lnTo>
                  <a:pt x="4991100" y="1050290"/>
                </a:lnTo>
                <a:lnTo>
                  <a:pt x="4991100" y="1035050"/>
                </a:lnTo>
                <a:lnTo>
                  <a:pt x="15240" y="1035050"/>
                </a:lnTo>
                <a:lnTo>
                  <a:pt x="15240" y="15240"/>
                </a:lnTo>
                <a:lnTo>
                  <a:pt x="4975860" y="15240"/>
                </a:lnTo>
                <a:lnTo>
                  <a:pt x="4975860" y="1034796"/>
                </a:lnTo>
                <a:lnTo>
                  <a:pt x="4991100" y="1034796"/>
                </a:lnTo>
                <a:lnTo>
                  <a:pt x="4991100" y="15240"/>
                </a:lnTo>
                <a:lnTo>
                  <a:pt x="4991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336547"/>
            <a:ext cx="9144000" cy="5521960"/>
          </a:xfrm>
          <a:custGeom>
            <a:avLst/>
            <a:gdLst/>
            <a:ahLst/>
            <a:cxnLst/>
            <a:rect l="l" t="t" r="r" b="b"/>
            <a:pathLst>
              <a:path w="9144000" h="5521959">
                <a:moveTo>
                  <a:pt x="9144000" y="0"/>
                </a:moveTo>
                <a:lnTo>
                  <a:pt x="0" y="0"/>
                </a:lnTo>
                <a:lnTo>
                  <a:pt x="0" y="5521452"/>
                </a:lnTo>
                <a:lnTo>
                  <a:pt x="9144000" y="5521452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77539" y="942213"/>
            <a:ext cx="1786254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8451" y="2161743"/>
            <a:ext cx="7407097" cy="3928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1371600" y="3466381"/>
            <a:ext cx="7110712" cy="1200329"/>
          </a:xfrm>
          <a:prstGeom prst="rect">
            <a:avLst/>
          </a:prstGeom>
          <a:gradFill rotWithShape="1">
            <a:gsLst>
              <a:gs pos="0">
                <a:srgbClr val="84AA33">
                  <a:tint val="35000"/>
                  <a:satMod val="253000"/>
                </a:srgbClr>
              </a:gs>
              <a:gs pos="50000">
                <a:srgbClr val="84AA33">
                  <a:tint val="42000"/>
                  <a:satMod val="255000"/>
                </a:srgbClr>
              </a:gs>
              <a:gs pos="97000">
                <a:srgbClr val="84AA33">
                  <a:tint val="53000"/>
                  <a:satMod val="260000"/>
                </a:srgbClr>
              </a:gs>
              <a:gs pos="100000">
                <a:srgbClr val="84AA33">
                  <a:tint val="56000"/>
                  <a:satMod val="275000"/>
                </a:srgbClr>
              </a:gs>
            </a:gsLst>
            <a:path path="circle">
              <a:fillToRect l="50000" t="50000" r="50000" b="50000"/>
            </a:path>
          </a:gradFill>
          <a:ln w="28575" cap="flat" cmpd="sng" algn="ctr">
            <a:solidFill>
              <a:schemeClr val="accent2"/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it-IT" b="1" kern="0" dirty="0">
                <a:solidFill>
                  <a:srgbClr val="FF0000"/>
                </a:solidFill>
                <a:cs typeface="Calibri"/>
              </a:rPr>
              <a:t>MONITORAGGIO </a:t>
            </a:r>
            <a:r>
              <a:rPr lang="it-IT" b="1" kern="0" dirty="0" smtClean="0">
                <a:solidFill>
                  <a:srgbClr val="FF0000"/>
                </a:solidFill>
                <a:cs typeface="Calibri"/>
              </a:rPr>
              <a:t>APPRENDIMENTI 2° PERIODO</a:t>
            </a:r>
          </a:p>
          <a:p>
            <a:pPr lvl="0" algn="ctr">
              <a:defRPr/>
            </a:pPr>
            <a:r>
              <a:rPr lang="it-IT" b="1" kern="0" dirty="0" smtClean="0">
                <a:solidFill>
                  <a:srgbClr val="FF0000"/>
                </a:solidFill>
                <a:cs typeface="Calibri"/>
              </a:rPr>
              <a:t>SCUOLA </a:t>
            </a:r>
            <a:r>
              <a:rPr lang="it-IT" b="1" kern="0" dirty="0">
                <a:solidFill>
                  <a:srgbClr val="FF0000"/>
                </a:solidFill>
                <a:cs typeface="Calibri"/>
              </a:rPr>
              <a:t>PRIMARIA </a:t>
            </a:r>
            <a:br>
              <a:rPr lang="it-IT" b="1" kern="0" dirty="0">
                <a:solidFill>
                  <a:srgbClr val="FF0000"/>
                </a:solidFill>
                <a:cs typeface="Calibri"/>
              </a:rPr>
            </a:br>
            <a:r>
              <a:rPr lang="it-IT" b="1" kern="0" dirty="0">
                <a:solidFill>
                  <a:srgbClr val="FF0000"/>
                </a:solidFill>
                <a:cs typeface="Calibri"/>
              </a:rPr>
              <a:t>A.S </a:t>
            </a:r>
            <a:r>
              <a:rPr lang="it-IT" b="1" kern="0" dirty="0" smtClean="0">
                <a:solidFill>
                  <a:srgbClr val="FF0000"/>
                </a:solidFill>
                <a:cs typeface="Calibri"/>
              </a:rPr>
              <a:t>2024/2025</a:t>
            </a:r>
            <a:r>
              <a:rPr lang="it-IT" b="1" kern="0" dirty="0">
                <a:solidFill>
                  <a:srgbClr val="FF0000"/>
                </a:solidFill>
                <a:cs typeface="Calibri"/>
              </a:rPr>
              <a:t/>
            </a:r>
            <a:br>
              <a:rPr lang="it-IT" b="1" kern="0" dirty="0">
                <a:solidFill>
                  <a:srgbClr val="FF0000"/>
                </a:solidFill>
                <a:cs typeface="Calibri"/>
              </a:rPr>
            </a:br>
            <a:endParaRPr lang="it-IT" b="1" kern="0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495800" y="6019800"/>
            <a:ext cx="4572000" cy="4748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" y="304800"/>
            <a:ext cx="7978775" cy="1981200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4267200" y="6019800"/>
            <a:ext cx="4572000" cy="4748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" y="76200"/>
            <a:ext cx="804068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3543352"/>
              </p:ext>
            </p:extLst>
          </p:nvPr>
        </p:nvGraphicFramePr>
        <p:xfrm>
          <a:off x="536485" y="4343400"/>
          <a:ext cx="6553200" cy="2369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0687396"/>
              </p:ext>
            </p:extLst>
          </p:nvPr>
        </p:nvGraphicFramePr>
        <p:xfrm>
          <a:off x="550862" y="1560183"/>
          <a:ext cx="6545802" cy="2656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" y="47445"/>
            <a:ext cx="804068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440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4267200" y="6019800"/>
            <a:ext cx="4572000" cy="4748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" y="76200"/>
            <a:ext cx="804068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6939908"/>
              </p:ext>
            </p:extLst>
          </p:nvPr>
        </p:nvGraphicFramePr>
        <p:xfrm>
          <a:off x="550862" y="4419600"/>
          <a:ext cx="6916738" cy="2369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9075449"/>
              </p:ext>
            </p:extLst>
          </p:nvPr>
        </p:nvGraphicFramePr>
        <p:xfrm>
          <a:off x="550862" y="1676400"/>
          <a:ext cx="6840538" cy="2656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22440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343400" y="6019800"/>
            <a:ext cx="4572000" cy="4748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26" y="0"/>
            <a:ext cx="8040687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0952465"/>
              </p:ext>
            </p:extLst>
          </p:nvPr>
        </p:nvGraphicFramePr>
        <p:xfrm>
          <a:off x="1676400" y="2315719"/>
          <a:ext cx="6019800" cy="3657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3402584" y="1529841"/>
            <a:ext cx="23456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ME</a:t>
            </a:r>
            <a:r>
              <a:rPr sz="3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600" b="1" spc="13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600" b="1" spc="114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3600" b="1" spc="-130" dirty="0">
                <a:solidFill>
                  <a:srgbClr val="FFFFFF"/>
                </a:solidFill>
                <a:latin typeface="Times New Roman"/>
                <a:cs typeface="Times New Roman"/>
              </a:rPr>
              <a:t>O?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191000" y="5943600"/>
            <a:ext cx="4572000" cy="4748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181966"/>
              </p:ext>
            </p:extLst>
          </p:nvPr>
        </p:nvGraphicFramePr>
        <p:xfrm>
          <a:off x="1828800" y="1752600"/>
          <a:ext cx="5562599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03"/>
            <a:ext cx="8040687" cy="150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45229" y="1026033"/>
            <a:ext cx="16548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IL</a:t>
            </a:r>
            <a:r>
              <a:rPr spc="-85" dirty="0"/>
              <a:t> </a:t>
            </a:r>
            <a:r>
              <a:rPr spc="-65" dirty="0"/>
              <a:t>WEB</a:t>
            </a:r>
          </a:p>
        </p:txBody>
      </p:sp>
      <p:sp>
        <p:nvSpPr>
          <p:cNvPr id="2" name="Rettangolo 1"/>
          <p:cNvSpPr/>
          <p:nvPr/>
        </p:nvSpPr>
        <p:spPr>
          <a:xfrm>
            <a:off x="4114800" y="5791200"/>
            <a:ext cx="4572000" cy="4748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9537520"/>
              </p:ext>
            </p:extLst>
          </p:nvPr>
        </p:nvGraphicFramePr>
        <p:xfrm>
          <a:off x="1676400" y="1905000"/>
          <a:ext cx="5867400" cy="3200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35943"/>
            <a:ext cx="8040687" cy="150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0799798"/>
              </p:ext>
            </p:extLst>
          </p:nvPr>
        </p:nvGraphicFramePr>
        <p:xfrm>
          <a:off x="1447800" y="2141444"/>
          <a:ext cx="6095999" cy="2963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91" y="228600"/>
            <a:ext cx="8040687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"/>
            <a:ext cx="8040687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1689791"/>
              </p:ext>
            </p:extLst>
          </p:nvPr>
        </p:nvGraphicFramePr>
        <p:xfrm>
          <a:off x="1752600" y="2133600"/>
          <a:ext cx="54864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331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52416"/>
            <a:ext cx="6157595" cy="3623669"/>
          </a:xfrm>
          <a:prstGeom prst="rect">
            <a:avLst/>
          </a:prstGeom>
          <a:solidFill>
            <a:srgbClr val="FEB80A">
              <a:lumMod val="20000"/>
              <a:lumOff val="80000"/>
            </a:srgbClr>
          </a:solidFill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2" name="Rettangolo 1"/>
          <p:cNvSpPr/>
          <p:nvPr/>
        </p:nvSpPr>
        <p:spPr>
          <a:xfrm rot="866796">
            <a:off x="4190080" y="4514378"/>
            <a:ext cx="424474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DELLA VALUTAZIONE</a:t>
            </a:r>
          </a:p>
        </p:txBody>
      </p:sp>
      <p:sp>
        <p:nvSpPr>
          <p:cNvPr id="4" name="Rettangolo 3"/>
          <p:cNvSpPr/>
          <p:nvPr/>
        </p:nvSpPr>
        <p:spPr>
          <a:xfrm>
            <a:off x="5347630" y="5714663"/>
            <a:ext cx="2640698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</a:pPr>
            <a:r>
              <a:rPr lang="it-IT" sz="1400" b="1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343400" y="5791200"/>
            <a:ext cx="4572000" cy="4748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0"/>
            <a:ext cx="804068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816534"/>
              </p:ext>
            </p:extLst>
          </p:nvPr>
        </p:nvGraphicFramePr>
        <p:xfrm>
          <a:off x="990600" y="4038600"/>
          <a:ext cx="6172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3539739"/>
              </p:ext>
            </p:extLst>
          </p:nvPr>
        </p:nvGraphicFramePr>
        <p:xfrm>
          <a:off x="990600" y="1295400"/>
          <a:ext cx="6172200" cy="2568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343400" y="6248400"/>
            <a:ext cx="4572000" cy="4748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15815"/>
            <a:ext cx="8040687" cy="131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5460861"/>
              </p:ext>
            </p:extLst>
          </p:nvPr>
        </p:nvGraphicFramePr>
        <p:xfrm>
          <a:off x="611038" y="4191000"/>
          <a:ext cx="6704162" cy="2438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0508505"/>
              </p:ext>
            </p:extLst>
          </p:nvPr>
        </p:nvGraphicFramePr>
        <p:xfrm>
          <a:off x="609600" y="1371600"/>
          <a:ext cx="6781800" cy="2633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419600" y="6248400"/>
            <a:ext cx="4572000" cy="4748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" y="0"/>
            <a:ext cx="821213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5363465"/>
              </p:ext>
            </p:extLst>
          </p:nvPr>
        </p:nvGraphicFramePr>
        <p:xfrm>
          <a:off x="838200" y="4191000"/>
          <a:ext cx="6248400" cy="2555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7581800"/>
              </p:ext>
            </p:extLst>
          </p:nvPr>
        </p:nvGraphicFramePr>
        <p:xfrm>
          <a:off x="838200" y="1524000"/>
          <a:ext cx="6248400" cy="2654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4343400" y="6096000"/>
            <a:ext cx="4572000" cy="4748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4377"/>
            <a:ext cx="8040687" cy="150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7179964"/>
              </p:ext>
            </p:extLst>
          </p:nvPr>
        </p:nvGraphicFramePr>
        <p:xfrm>
          <a:off x="457200" y="4391202"/>
          <a:ext cx="6916737" cy="2179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907583"/>
              </p:ext>
            </p:extLst>
          </p:nvPr>
        </p:nvGraphicFramePr>
        <p:xfrm>
          <a:off x="457200" y="1524000"/>
          <a:ext cx="6934199" cy="2656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62332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4343400" y="6248400"/>
            <a:ext cx="4572000" cy="4748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" y="8626"/>
            <a:ext cx="804068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Gra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847192"/>
              </p:ext>
            </p:extLst>
          </p:nvPr>
        </p:nvGraphicFramePr>
        <p:xfrm>
          <a:off x="914400" y="4405624"/>
          <a:ext cx="6477000" cy="2293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264022"/>
              </p:ext>
            </p:extLst>
          </p:nvPr>
        </p:nvGraphicFramePr>
        <p:xfrm>
          <a:off x="914400" y="1600200"/>
          <a:ext cx="6459538" cy="2656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05755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4343400" y="6172200"/>
            <a:ext cx="4572000" cy="4748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13"/>
            <a:ext cx="804068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5613457"/>
              </p:ext>
            </p:extLst>
          </p:nvPr>
        </p:nvGraphicFramePr>
        <p:xfrm>
          <a:off x="533400" y="4343400"/>
          <a:ext cx="6400800" cy="2450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2772157"/>
              </p:ext>
            </p:extLst>
          </p:nvPr>
        </p:nvGraphicFramePr>
        <p:xfrm>
          <a:off x="609600" y="1676400"/>
          <a:ext cx="6248400" cy="2568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37250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4267200" y="6019800"/>
            <a:ext cx="4572000" cy="4748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" y="76200"/>
            <a:ext cx="804068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0230147"/>
              </p:ext>
            </p:extLst>
          </p:nvPr>
        </p:nvGraphicFramePr>
        <p:xfrm>
          <a:off x="520670" y="4038600"/>
          <a:ext cx="6513514" cy="274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0071520"/>
              </p:ext>
            </p:extLst>
          </p:nvPr>
        </p:nvGraphicFramePr>
        <p:xfrm>
          <a:off x="550862" y="1676400"/>
          <a:ext cx="6459538" cy="2353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01572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267200" y="6172200"/>
            <a:ext cx="4572000" cy="4748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55" y="0"/>
            <a:ext cx="8040687" cy="150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9375742"/>
              </p:ext>
            </p:extLst>
          </p:nvPr>
        </p:nvGraphicFramePr>
        <p:xfrm>
          <a:off x="569553" y="1506538"/>
          <a:ext cx="7126647" cy="2455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1752528"/>
              </p:ext>
            </p:extLst>
          </p:nvPr>
        </p:nvGraphicFramePr>
        <p:xfrm>
          <a:off x="581055" y="4036218"/>
          <a:ext cx="7115145" cy="2135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96265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2727</TotalTime>
  <Words>215</Words>
  <Application>Microsoft Office PowerPoint</Application>
  <PresentationFormat>Presentazione su schermo (4:3)</PresentationFormat>
  <Paragraphs>101</Paragraphs>
  <Slides>17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WEB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Forciniti Cavalli</dc:creator>
  <cp:lastModifiedBy>Forciniti Cavalli</cp:lastModifiedBy>
  <cp:revision>236</cp:revision>
  <dcterms:created xsi:type="dcterms:W3CDTF">2021-06-12T19:46:25Z</dcterms:created>
  <dcterms:modified xsi:type="dcterms:W3CDTF">2025-04-07T08:24:30Z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2017-01-19T00:00:00Z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2021-06-12T00:00:00Z</vt:filetime>
  </property>
</Properties>
</file>