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74" r:id="rId4"/>
    <p:sldId id="305" r:id="rId5"/>
    <p:sldId id="316" r:id="rId6"/>
    <p:sldId id="306" r:id="rId7"/>
    <p:sldId id="315" r:id="rId8"/>
    <p:sldId id="318" r:id="rId9"/>
    <p:sldId id="319" r:id="rId10"/>
    <p:sldId id="320" r:id="rId11"/>
    <p:sldId id="321" r:id="rId12"/>
    <p:sldId id="322" r:id="rId13"/>
    <p:sldId id="375" r:id="rId14"/>
    <p:sldId id="323" r:id="rId15"/>
    <p:sldId id="376" r:id="rId16"/>
    <p:sldId id="324" r:id="rId17"/>
    <p:sldId id="325" r:id="rId18"/>
    <p:sldId id="327" r:id="rId19"/>
    <p:sldId id="307" r:id="rId20"/>
    <p:sldId id="328" r:id="rId21"/>
    <p:sldId id="330" r:id="rId22"/>
    <p:sldId id="372" r:id="rId23"/>
    <p:sldId id="329" r:id="rId24"/>
    <p:sldId id="331" r:id="rId25"/>
    <p:sldId id="377" r:id="rId26"/>
    <p:sldId id="332" r:id="rId27"/>
    <p:sldId id="378" r:id="rId28"/>
    <p:sldId id="333" r:id="rId29"/>
    <p:sldId id="334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79" r:id="rId3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16/06/2024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16/06/2024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16/06/2024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16/06/2024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16/06/2024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4363" y="3169598"/>
            <a:ext cx="7740073" cy="14830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SECONDE PROVE PARALLELE  A.S. 2023/2024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982153" y="6083506"/>
            <a:ext cx="6300123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A cura del referente per la valutazione d’istituto - Scuola Secondaria di Primo Grado</a:t>
            </a:r>
            <a:b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</a:br>
            <a: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Prof.ssa Maria Caruso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50620C0-4674-4233-8ED2-78D61903A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56" y="120658"/>
            <a:ext cx="10034886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727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07AE2B7-1A9A-4579-818B-0B273F5593F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093788"/>
            <a:ext cx="85344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4EA928F-EBEE-4A78-9E99-94D9A333AA9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25" y="1090613"/>
            <a:ext cx="854075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698FFCE-AE39-4553-A23E-A264E2ABA57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25" y="1093788"/>
            <a:ext cx="854075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9C8FF01-8D5D-4233-AA54-5FC822BC9CF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1000" y="944563"/>
            <a:ext cx="88900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SECONDE PROVE PARALLELE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2°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F229509-81FB-421D-99F3-A0C33905F08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5550" y="788988"/>
            <a:ext cx="97409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AF812C2-67B1-41AA-9010-18D23F2FFF02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8325" y="1116013"/>
            <a:ext cx="8515350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DBF3170-FBC2-4981-BB9F-661100079BC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12838"/>
            <a:ext cx="85217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6AD353D-15CF-4C98-8789-CDA445F3027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6575" y="1093788"/>
            <a:ext cx="857885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EA597D7-8CD6-4101-A1F0-19084039300F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7050" y="1106488"/>
            <a:ext cx="859790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79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SECONDE PROVE PARALLELE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1°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3797648-07A2-45DC-808B-0700327EC18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7850" y="1103313"/>
            <a:ext cx="84963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A25D466-FAB5-47AC-B008-EDF7523C64F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1500" y="1100138"/>
            <a:ext cx="850900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7C5586C-CAC9-421B-93DF-9F2387334CB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03313"/>
            <a:ext cx="85217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07A8AB1-5181-4B8E-9F35-7B7B6313F01A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4675" y="1093788"/>
            <a:ext cx="850265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D00FEAD-E15B-41DA-B79D-3E7E6430F04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8325" y="1106488"/>
            <a:ext cx="851535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308D824-324C-4781-9945-364C828828F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1000" y="944563"/>
            <a:ext cx="88900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SECONDE PROVE PARALLELE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3°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FD548DF-01F0-46B7-B697-05139D0D6A4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5550" y="788988"/>
            <a:ext cx="97409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EBF499F-04F0-48A4-BAE4-CCCD7763F6A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6575" y="1087438"/>
            <a:ext cx="857885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FCFE730-09ED-4153-8911-6EE8FAB595A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087438"/>
            <a:ext cx="85217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43EE981-E89A-4A9D-9B45-1BE090C45C7F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5550" y="788988"/>
            <a:ext cx="97409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40C8518-0A35-4B6F-89DE-8C7A1D98DD5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7850" y="1100138"/>
            <a:ext cx="849630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4F5C814-5874-4FC6-8D78-D611ADCB99FF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2450" y="1077913"/>
            <a:ext cx="8547100" cy="46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DD429A4-8C1E-4E31-9A0E-4E9BBC0AA9A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2450" y="1093788"/>
            <a:ext cx="85471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96465B5-6552-47A0-BF93-C7178C88A35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1500" y="1090613"/>
            <a:ext cx="85090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1C76090-BB81-4747-A927-9A6A661ED96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25" y="1093788"/>
            <a:ext cx="854075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EA22840-D7FB-4E79-8144-0630DC19726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9275" y="1081088"/>
            <a:ext cx="8553450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FE3875E-8552-44EB-970A-9478A2CF19B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071563"/>
            <a:ext cx="8534400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EE3C9BF-9882-47A2-B0FF-7833CAFF16F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1000" y="944563"/>
            <a:ext cx="88900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70ECDC1-E6E9-4513-A26C-DAE1C8943AD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8325" y="1093788"/>
            <a:ext cx="851535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94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3E03EDA-7BE7-4DA2-BD2C-201795226DDA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8325" y="1096963"/>
            <a:ext cx="8515350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5CFC59B-7987-41CC-8CA8-34C69C4927D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2450" y="1100138"/>
            <a:ext cx="854710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6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3BC25D5-D9D7-4376-9FFB-7843DAC104C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093788"/>
            <a:ext cx="847725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0A55FDD-2D2D-4320-862C-795F236A8AA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00138"/>
            <a:ext cx="852170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73DDAE2-9268-4F55-A093-EDFB4DEADD4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25" y="1103313"/>
            <a:ext cx="85407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60</Words>
  <Application>Microsoft Office PowerPoint</Application>
  <PresentationFormat>Widescreen</PresentationFormat>
  <Paragraphs>13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117</cp:revision>
  <dcterms:created xsi:type="dcterms:W3CDTF">2018-12-06T20:43:28Z</dcterms:created>
  <dcterms:modified xsi:type="dcterms:W3CDTF">2024-06-16T14:39:36Z</dcterms:modified>
</cp:coreProperties>
</file>