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drawings/drawing2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72" r:id="rId4"/>
    <p:sldId id="257" r:id="rId5"/>
    <p:sldId id="273" r:id="rId6"/>
    <p:sldId id="285" r:id="rId7"/>
    <p:sldId id="264" r:id="rId8"/>
    <p:sldId id="274" r:id="rId9"/>
    <p:sldId id="260" r:id="rId10"/>
    <p:sldId id="266" r:id="rId11"/>
    <p:sldId id="284" r:id="rId12"/>
    <p:sldId id="261" r:id="rId13"/>
    <p:sldId id="275" r:id="rId14"/>
    <p:sldId id="262" r:id="rId15"/>
    <p:sldId id="263" r:id="rId16"/>
    <p:sldId id="281" r:id="rId17"/>
    <p:sldId id="267" r:id="rId18"/>
    <p:sldId id="276" r:id="rId19"/>
    <p:sldId id="268" r:id="rId20"/>
    <p:sldId id="277" r:id="rId21"/>
    <p:sldId id="282" r:id="rId22"/>
    <p:sldId id="269" r:id="rId23"/>
    <p:sldId id="278" r:id="rId24"/>
    <p:sldId id="270" r:id="rId25"/>
    <p:sldId id="271" r:id="rId26"/>
    <p:sldId id="283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2" autoAdjust="0"/>
    <p:restoredTop sz="94660"/>
  </p:normalViewPr>
  <p:slideViewPr>
    <p:cSldViewPr>
      <p:cViewPr>
        <p:scale>
          <a:sx n="100" d="100"/>
          <a:sy n="100" d="100"/>
        </p:scale>
        <p:origin x="-127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.xml" /><Relationship Id="rId4" Type="http://schemas.openxmlformats.org/officeDocument/2006/relationships/chartUserShapes" Target="../drawings/drawing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0.xml" /><Relationship Id="rId4" Type="http://schemas.openxmlformats.org/officeDocument/2006/relationships/chartUserShapes" Target="../drawings/drawing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1.xml" /><Relationship Id="rId4" Type="http://schemas.openxmlformats.org/officeDocument/2006/relationships/chartUserShapes" Target="../drawings/drawing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2.xml" /><Relationship Id="rId4" Type="http://schemas.openxmlformats.org/officeDocument/2006/relationships/chartUserShapes" Target="../drawings/drawing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3.xml" /><Relationship Id="rId4" Type="http://schemas.openxmlformats.org/officeDocument/2006/relationships/chartUserShapes" Target="../drawings/drawing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4.xml" /><Relationship Id="rId4" Type="http://schemas.openxmlformats.org/officeDocument/2006/relationships/chartUserShapes" Target="../drawings/drawing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5.xml" /><Relationship Id="rId4" Type="http://schemas.openxmlformats.org/officeDocument/2006/relationships/chartUserShapes" Target="../drawings/drawing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6.xml" /><Relationship Id="rId4" Type="http://schemas.openxmlformats.org/officeDocument/2006/relationships/chartUserShapes" Target="../drawings/drawing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7.xml" /><Relationship Id="rId4" Type="http://schemas.openxmlformats.org/officeDocument/2006/relationships/chartUserShapes" Target="../drawings/drawing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8.xml" /><Relationship Id="rId4" Type="http://schemas.openxmlformats.org/officeDocument/2006/relationships/chartUserShapes" Target="../drawings/drawing18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19.xml" /><Relationship Id="rId4" Type="http://schemas.openxmlformats.org/officeDocument/2006/relationships/chartUserShapes" Target="../drawings/drawing19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.xml" /><Relationship Id="rId4" Type="http://schemas.openxmlformats.org/officeDocument/2006/relationships/chartUserShapes" Target="../drawings/drawing2.xml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0.xml" /><Relationship Id="rId4" Type="http://schemas.openxmlformats.org/officeDocument/2006/relationships/chartUserShapes" Target="../drawings/drawing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1.xml" /><Relationship Id="rId4" Type="http://schemas.openxmlformats.org/officeDocument/2006/relationships/chartUserShapes" Target="../drawings/drawing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2.xml" /><Relationship Id="rId4" Type="http://schemas.openxmlformats.org/officeDocument/2006/relationships/chartUserShapes" Target="../drawings/drawing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3.xml" /><Relationship Id="rId4" Type="http://schemas.openxmlformats.org/officeDocument/2006/relationships/chartUserShapes" Target="../drawings/drawing23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4.xml" /><Relationship Id="rId4" Type="http://schemas.openxmlformats.org/officeDocument/2006/relationships/chartUserShapes" Target="../drawings/drawing24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5.xml" /><Relationship Id="rId4" Type="http://schemas.openxmlformats.org/officeDocument/2006/relationships/chartUserShapes" Target="../drawings/drawing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3.xml" /><Relationship Id="rId4" Type="http://schemas.openxmlformats.org/officeDocument/2006/relationships/chartUserShapes" Target="../drawings/drawing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4.xml" /><Relationship Id="rId4" Type="http://schemas.openxmlformats.org/officeDocument/2006/relationships/chartUserShapes" Target="../drawings/drawing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5.xml" /><Relationship Id="rId4" Type="http://schemas.openxmlformats.org/officeDocument/2006/relationships/chartUserShapes" Target="../drawings/drawing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6.xml" /><Relationship Id="rId4" Type="http://schemas.openxmlformats.org/officeDocument/2006/relationships/chartUserShapes" Target="../drawings/drawing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7.xml" /><Relationship Id="rId4" Type="http://schemas.openxmlformats.org/officeDocument/2006/relationships/chartUserShapes" Target="../drawings/drawing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8.xml" /><Relationship Id="rId4" Type="http://schemas.openxmlformats.org/officeDocument/2006/relationships/chartUserShapes" Target="../drawings/drawing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9.xml" /><Relationship Id="rId4" Type="http://schemas.openxmlformats.org/officeDocument/2006/relationships/chartUserShapes" Target="../drawings/drawing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ITALIANO-APPRENDIMENTI 1°PERIODO-PRIME</a:t>
            </a:r>
          </a:p>
        </c:rich>
      </c:tx>
      <c:layout>
        <c:manualLayout>
          <c:xMode val="edge"/>
          <c:yMode val="edge"/>
          <c:x val="0.25014506238437273"/>
          <c:y val="2.6500347425814676E-2"/>
        </c:manualLayout>
      </c:layout>
      <c:overlay val="0"/>
      <c:spPr>
        <a:solidFill>
          <a:srgbClr val="33A900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ITA.1°PER.   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2.9</c:v>
                </c:pt>
                <c:pt idx="1">
                  <c:v>2.6</c:v>
                </c:pt>
                <c:pt idx="2">
                  <c:v>2.7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BD-F34A-A5B4-9D356B2B4288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BD-F34A-A5B4-9D356B2B42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33A9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201415296"/>
        <c:axId val="201445760"/>
      </c:lineChart>
      <c:catAx>
        <c:axId val="20141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201445760"/>
        <c:crosses val="autoZero"/>
        <c:auto val="1"/>
        <c:lblAlgn val="ctr"/>
        <c:lblOffset val="100"/>
        <c:noMultiLvlLbl val="0"/>
      </c:catAx>
      <c:valAx>
        <c:axId val="201445760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01415296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FFC000"/>
          </a:solidFill>
        </a:ln>
      </c:spPr>
    </c:plotArea>
    <c:legend>
      <c:legendPos val="r"/>
      <c:layout>
        <c:manualLayout>
          <c:xMode val="edge"/>
          <c:yMode val="edge"/>
          <c:x val="0.73937557662675157"/>
          <c:y val="0.40266443256913564"/>
          <c:w val="0.15135214444771836"/>
          <c:h val="0.15973449573177476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1°PERIODO-SECONDE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7044063661956"/>
          <c:y val="0.19212756758520549"/>
          <c:w val="0.63239250012409964"/>
          <c:h val="0.45690861925505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2B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2.6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2-5047-B1BF-B7936ECB9A59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2B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2.6</c:v>
                </c:pt>
                <c:pt idx="1">
                  <c:v>2.7</c:v>
                </c:pt>
                <c:pt idx="2">
                  <c:v>2.6</c:v>
                </c:pt>
                <c:pt idx="3">
                  <c:v>2.7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2-5047-B1BF-B7936ECB9A59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2B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2.6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2-5047-B1BF-B7936ECB9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106880"/>
        <c:axId val="128108800"/>
        <c:axId val="0"/>
      </c:bar3DChart>
      <c:catAx>
        <c:axId val="128106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8108800"/>
        <c:crosses val="autoZero"/>
        <c:auto val="1"/>
        <c:lblAlgn val="ctr"/>
        <c:lblOffset val="100"/>
        <c:noMultiLvlLbl val="0"/>
      </c:catAx>
      <c:valAx>
        <c:axId val="12810880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7030A0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128106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ITALIANO APPRENDIMENTI 1°PERIODO-TERZE</a:t>
            </a:r>
          </a:p>
        </c:rich>
      </c:tx>
      <c:overlay val="0"/>
      <c:spPr>
        <a:solidFill>
          <a:srgbClr val="33A900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2.9</c:v>
                </c:pt>
                <c:pt idx="1">
                  <c:v>2.7</c:v>
                </c:pt>
                <c:pt idx="2">
                  <c:v>2.5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35-5044-ABEE-D09574F24F91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35-5044-ABEE-D09574F24F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128155008"/>
        <c:axId val="128012288"/>
      </c:lineChart>
      <c:catAx>
        <c:axId val="128155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8012288"/>
        <c:crosses val="autoZero"/>
        <c:auto val="1"/>
        <c:lblAlgn val="ctr"/>
        <c:lblOffset val="100"/>
        <c:noMultiLvlLbl val="0"/>
      </c:catAx>
      <c:valAx>
        <c:axId val="12801228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28155008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5348421132525434"/>
          <c:y val="0.4497906665341278"/>
          <c:w val="0.13650325981381609"/>
          <c:h val="0.16785634929452284"/>
        </c:manualLayout>
      </c:layout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ITALIANO-1°PERIODO TERZE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078930202217873"/>
          <c:y val="3.8612371692723052E-2"/>
        </c:manualLayout>
      </c:layout>
      <c:overlay val="0"/>
      <c:spPr>
        <a:solidFill>
          <a:srgbClr val="92D05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3-4C47-859B-BA919B24B46E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14</c:v>
                </c:pt>
                <c:pt idx="3">
                  <c:v>11</c:v>
                </c:pt>
                <c:pt idx="4">
                  <c:v>15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3-4C47-859B-BA919B24B46E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3-4C47-859B-BA919B24B46E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3-4C47-859B-BA919B24B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42784256"/>
        <c:axId val="42785792"/>
        <c:axId val="0"/>
      </c:bar3DChart>
      <c:catAx>
        <c:axId val="42784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42785792"/>
        <c:crosses val="autoZero"/>
        <c:auto val="1"/>
        <c:lblAlgn val="ctr"/>
        <c:lblOffset val="100"/>
        <c:noMultiLvlLbl val="0"/>
      </c:catAx>
      <c:valAx>
        <c:axId val="42785792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42784256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MATEMATICA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1° PERIODO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TERZE</a:t>
            </a:r>
          </a:p>
        </c:rich>
      </c:tx>
      <c:overlay val="0"/>
      <c:spPr>
        <a:solidFill>
          <a:srgbClr val="33A900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MAT.1°PER.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2.9</c:v>
                </c:pt>
                <c:pt idx="1">
                  <c:v>2.7</c:v>
                </c:pt>
                <c:pt idx="2">
                  <c:v>2.5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31-DB47-A4DF-24C169E370E1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31-DB47-A4DF-24C169E370E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8575">
              <a:solidFill>
                <a:srgbClr val="33A900">
                  <a:lumMod val="75000"/>
                </a:srgbClr>
              </a:solidFill>
            </a:ln>
          </c:spPr>
        </c:dropLines>
        <c:marker val="1"/>
        <c:smooth val="0"/>
        <c:axId val="137750784"/>
        <c:axId val="128270336"/>
      </c:lineChart>
      <c:catAx>
        <c:axId val="13775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28270336"/>
        <c:crosses val="autoZero"/>
        <c:auto val="1"/>
        <c:lblAlgn val="ctr"/>
        <c:lblOffset val="100"/>
        <c:noMultiLvlLbl val="0"/>
      </c:catAx>
      <c:valAx>
        <c:axId val="12827033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775078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5759427893024811"/>
          <c:y val="0.47755847998794071"/>
          <c:w val="0.16037349209260987"/>
          <c:h val="0.16845801496480325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MATEMATICA-1°PERIODO TERZE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078930202217873"/>
          <c:y val="3.8612371692723052E-2"/>
        </c:manualLayout>
      </c:layout>
      <c:overlay val="0"/>
      <c:spPr>
        <a:solidFill>
          <a:srgbClr val="92D050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1-8240-8684-4A39E0AF736E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15</c:v>
                </c:pt>
                <c:pt idx="3">
                  <c:v>13</c:v>
                </c:pt>
                <c:pt idx="4">
                  <c:v>15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1-8240-8684-4A39E0AF736E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1-8240-8684-4A39E0AF736E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3A-ARTE</c:v>
                </c:pt>
                <c:pt idx="2">
                  <c:v>3B-ARTE</c:v>
                </c:pt>
                <c:pt idx="3">
                  <c:v>3A SORR.</c:v>
                </c:pt>
                <c:pt idx="4">
                  <c:v>3A SOLE</c:v>
                </c:pt>
                <c:pt idx="5">
                  <c:v>3B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1-8240-8684-4A39E0AF7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42300928"/>
        <c:axId val="42410368"/>
        <c:axId val="0"/>
      </c:bar3DChart>
      <c:catAx>
        <c:axId val="4230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42410368"/>
        <c:crosses val="autoZero"/>
        <c:auto val="1"/>
        <c:lblAlgn val="ctr"/>
        <c:lblOffset val="100"/>
        <c:noMultiLvlLbl val="0"/>
      </c:catAx>
      <c:valAx>
        <c:axId val="42410368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42300928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1°PERIODO-TERZE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2.9</c:v>
                </c:pt>
                <c:pt idx="1">
                  <c:v>2.7</c:v>
                </c:pt>
                <c:pt idx="2">
                  <c:v>2.5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D-A54B-8733-54EFF363FAF1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2.9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D-A54B-8733-54EFF363FAF1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2.9</c:v>
                </c:pt>
                <c:pt idx="1">
                  <c:v>2.7</c:v>
                </c:pt>
                <c:pt idx="2">
                  <c:v>2.5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D-A54B-8733-54EFF363F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38688"/>
        <c:axId val="136962432"/>
        <c:axId val="0"/>
      </c:bar3DChart>
      <c:catAx>
        <c:axId val="13673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6962432"/>
        <c:crosses val="autoZero"/>
        <c:auto val="1"/>
        <c:lblAlgn val="ctr"/>
        <c:lblOffset val="100"/>
        <c:noMultiLvlLbl val="0"/>
      </c:catAx>
      <c:valAx>
        <c:axId val="13696243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7030A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673868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ITALIANO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1°PERIODO-QUARTE</a:t>
            </a:r>
          </a:p>
        </c:rich>
      </c:tx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SORR.</c:v>
                </c:pt>
                <c:pt idx="4">
                  <c:v>4B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2.6</c:v>
                </c:pt>
                <c:pt idx="1">
                  <c:v>2.5</c:v>
                </c:pt>
                <c:pt idx="2">
                  <c:v>2.6</c:v>
                </c:pt>
                <c:pt idx="3">
                  <c:v>2.7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74-4D45-91B2-C2ADA92CEEF0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SORR.</c:v>
                </c:pt>
                <c:pt idx="4">
                  <c:v>4B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74-4D45-91B2-C2ADA92CE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127727488"/>
        <c:axId val="127806080"/>
      </c:lineChart>
      <c:catAx>
        <c:axId val="12772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27806080"/>
        <c:crosses val="autoZero"/>
        <c:auto val="1"/>
        <c:lblAlgn val="ctr"/>
        <c:lblOffset val="100"/>
        <c:noMultiLvlLbl val="0"/>
      </c:catAx>
      <c:valAx>
        <c:axId val="127806080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27727488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7318460827584812"/>
          <c:y val="0.47653373462469345"/>
          <c:w val="0.14464333508398056"/>
          <c:h val="0.16845801496480325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ITALIANO-1°PERIODO-QUARTE 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1-DF46-AAF5-5A4EF05ED883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1-DF46-AAF5-5A4EF05ED883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1-DF46-AAF5-5A4EF05ED883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1-DF46-AAF5-5A4EF05ED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225472"/>
        <c:axId val="45227392"/>
        <c:axId val="0"/>
      </c:bar3DChart>
      <c:catAx>
        <c:axId val="4522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45227392"/>
        <c:crosses val="autoZero"/>
        <c:auto val="1"/>
        <c:lblAlgn val="ctr"/>
        <c:lblOffset val="100"/>
        <c:noMultiLvlLbl val="0"/>
      </c:catAx>
      <c:valAx>
        <c:axId val="45227392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45225472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MATEMATICA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APPRENDIMENTI1°PERIODO-QUARTE</a:t>
            </a:r>
          </a:p>
        </c:rich>
      </c:tx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MAT.1°PER.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SORR.</c:v>
                </c:pt>
                <c:pt idx="4">
                  <c:v>4B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2.6</c:v>
                </c:pt>
                <c:pt idx="1">
                  <c:v>2.5</c:v>
                </c:pt>
                <c:pt idx="2">
                  <c:v>2.6</c:v>
                </c:pt>
                <c:pt idx="3">
                  <c:v>2.7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4B-6E43-BB04-934BA89379D5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4B SORR.</c:v>
                </c:pt>
                <c:pt idx="4">
                  <c:v>4B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4B-6E43-BB04-934BA89379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38100" cap="flat" cmpd="sng" algn="ctr">
              <a:solidFill>
                <a:srgbClr val="00B05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dropLines>
        <c:marker val="1"/>
        <c:smooth val="0"/>
        <c:axId val="138780672"/>
        <c:axId val="138782208"/>
      </c:lineChart>
      <c:catAx>
        <c:axId val="13878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38782208"/>
        <c:crosses val="autoZero"/>
        <c:auto val="1"/>
        <c:lblAlgn val="ctr"/>
        <c:lblOffset val="100"/>
        <c:noMultiLvlLbl val="0"/>
      </c:catAx>
      <c:valAx>
        <c:axId val="13878220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878067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8756371014955895"/>
          <c:y val="0.47661524471721339"/>
          <c:w val="0.15496764404454436"/>
          <c:h val="0.16787156403231512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MATEMATICA-1°PERIODO-QUARTE 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C-1F4B-AA5E-CAFA9EE3E98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C-1F4B-AA5E-CAFA9EE3E98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BC-1F4B-AA5E-CAFA9EE3E98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BC-1F4B-AA5E-CAFA9EE3E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635840"/>
        <c:axId val="127803392"/>
        <c:axId val="0"/>
      </c:bar3DChart>
      <c:catAx>
        <c:axId val="12763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27803392"/>
        <c:crosses val="autoZero"/>
        <c:auto val="1"/>
        <c:lblAlgn val="ctr"/>
        <c:lblOffset val="100"/>
        <c:noMultiLvlLbl val="0"/>
      </c:catAx>
      <c:valAx>
        <c:axId val="127803392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27635840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ITALIANO -1° PERIODO PRIME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7-2248-8FA3-05271CE5499C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7-2248-8FA3-05271CE5499C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07-2248-8FA3-05271CE5499C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07-2248-8FA3-05271CE54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62654464"/>
        <c:axId val="174893312"/>
        <c:axId val="0"/>
      </c:bar3DChart>
      <c:catAx>
        <c:axId val="162654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74893312"/>
        <c:crosses val="autoZero"/>
        <c:auto val="1"/>
        <c:lblAlgn val="ctr"/>
        <c:lblOffset val="100"/>
        <c:noMultiLvlLbl val="0"/>
      </c:catAx>
      <c:valAx>
        <c:axId val="174893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62654464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1°PERIODO-QUARTE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2.6</c:v>
                </c:pt>
                <c:pt idx="1">
                  <c:v>2.6</c:v>
                </c:pt>
                <c:pt idx="2">
                  <c:v>2.7</c:v>
                </c:pt>
                <c:pt idx="3">
                  <c:v>2.8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6-2544-AF3B-2B52639E4578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2.6</c:v>
                </c:pt>
                <c:pt idx="1">
                  <c:v>2.5</c:v>
                </c:pt>
                <c:pt idx="2">
                  <c:v>2.6</c:v>
                </c:pt>
                <c:pt idx="3">
                  <c:v>2.7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6-2544-AF3B-2B52639E4578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2.6</c:v>
                </c:pt>
                <c:pt idx="1">
                  <c:v>2.5</c:v>
                </c:pt>
                <c:pt idx="2">
                  <c:v>2.6</c:v>
                </c:pt>
                <c:pt idx="3">
                  <c:v>2.7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6-2544-AF3B-2B52639E4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595392"/>
        <c:axId val="161633792"/>
        <c:axId val="0"/>
      </c:bar3DChart>
      <c:catAx>
        <c:axId val="16159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61633792"/>
        <c:crosses val="autoZero"/>
        <c:auto val="1"/>
        <c:lblAlgn val="ctr"/>
        <c:lblOffset val="100"/>
        <c:noMultiLvlLbl val="0"/>
      </c:catAx>
      <c:valAx>
        <c:axId val="16163379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7030A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615953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ITALIANO </a:t>
            </a: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APPRENDIMENTI1°PERIODO-QUINTE</a:t>
            </a:r>
          </a:p>
        </c:rich>
      </c:tx>
      <c:layout>
        <c:manualLayout>
          <c:xMode val="edge"/>
          <c:yMode val="edge"/>
          <c:x val="0.30607618689498478"/>
          <c:y val="2.3208589297879868E-2"/>
        </c:manualLayout>
      </c:layout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2.5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B0-5343-B994-56B75C9A6322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B0-5343-B994-56B75C9A63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138524544"/>
        <c:axId val="138525696"/>
      </c:lineChart>
      <c:catAx>
        <c:axId val="13852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38525696"/>
        <c:crosses val="autoZero"/>
        <c:auto val="1"/>
        <c:lblAlgn val="ctr"/>
        <c:lblOffset val="100"/>
        <c:noMultiLvlLbl val="0"/>
      </c:catAx>
      <c:valAx>
        <c:axId val="13852569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852454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33A900">
              <a:lumMod val="20000"/>
              <a:lumOff val="80000"/>
            </a:srgbClr>
          </a:solidFill>
        </a:ln>
      </c:spPr>
    </c:plotArea>
    <c:legend>
      <c:legendPos val="r"/>
      <c:layout>
        <c:manualLayout>
          <c:xMode val="edge"/>
          <c:yMode val="edge"/>
          <c:x val="0.78066203877224871"/>
          <c:y val="0.47763642264632011"/>
          <c:w val="0.13987487348780539"/>
          <c:h val="0.16787156403231512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ITALIANO-1°PERIODO-QUINTE 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1-1E4C-A6EA-8095E4A6F52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1-1E4C-A6EA-8095E4A6F52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1-1E4C-A6EA-8095E4A6F52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71-1E4C-A6EA-8095E4A6F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232960"/>
        <c:axId val="138235264"/>
        <c:axId val="0"/>
      </c:bar3DChart>
      <c:catAx>
        <c:axId val="13823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38235264"/>
        <c:crosses val="autoZero"/>
        <c:auto val="1"/>
        <c:lblAlgn val="ctr"/>
        <c:lblOffset val="100"/>
        <c:noMultiLvlLbl val="0"/>
      </c:catAx>
      <c:valAx>
        <c:axId val="138235264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8232960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MATEMATICA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1°PERIODO-QUINTE</a:t>
            </a:r>
          </a:p>
        </c:rich>
      </c:tx>
      <c:layout>
        <c:manualLayout>
          <c:xMode val="edge"/>
          <c:yMode val="edge"/>
          <c:x val="0.29838225045701994"/>
          <c:y val="2.3208589297879868E-2"/>
        </c:manualLayout>
      </c:layout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MAT.1°PER.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2.5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29-9A4A-A615-419548CB04F4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29-9A4A-A615-419548CB04F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138913280"/>
        <c:axId val="138914816"/>
      </c:lineChart>
      <c:catAx>
        <c:axId val="138913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38914816"/>
        <c:crosses val="autoZero"/>
        <c:auto val="1"/>
        <c:lblAlgn val="ctr"/>
        <c:lblOffset val="100"/>
        <c:noMultiLvlLbl val="0"/>
      </c:catAx>
      <c:valAx>
        <c:axId val="138914816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38913280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6804723717566736"/>
          <c:y val="0.42193580833140842"/>
          <c:w val="0.13931434666630757"/>
          <c:h val="0.16787156403231512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 MATEMATICA 1°PERIODO-QUINTE 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92D050"/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0-3741-8385-C6029E79C680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0-3741-8385-C6029E79C680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0-3741-8385-C6029E79C680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60-3741-8385-C6029E79C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658944"/>
        <c:axId val="138786688"/>
        <c:axId val="0"/>
      </c:bar3DChart>
      <c:catAx>
        <c:axId val="13865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38786688"/>
        <c:crosses val="autoZero"/>
        <c:auto val="1"/>
        <c:lblAlgn val="ctr"/>
        <c:lblOffset val="100"/>
        <c:noMultiLvlLbl val="0"/>
      </c:catAx>
      <c:valAx>
        <c:axId val="138786688"/>
        <c:scaling>
          <c:orientation val="minMax"/>
        </c:scaling>
        <c:delete val="1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8658944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1°PERIODO-QUINTE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7749775218774136"/>
          <c:y val="3.2020681494231235E-2"/>
        </c:manualLayout>
      </c:layout>
      <c:overlay val="0"/>
      <c:spPr>
        <a:solidFill>
          <a:srgbClr val="92D05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2.5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E-864F-BAED-A5E8540DBC70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2.5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DE-864F-BAED-A5E8540DBC70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2.5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DE-864F-BAED-A5E8540DB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39072"/>
        <c:axId val="137392512"/>
        <c:axId val="0"/>
      </c:bar3DChart>
      <c:catAx>
        <c:axId val="13673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7392512"/>
        <c:crosses val="autoZero"/>
        <c:auto val="1"/>
        <c:lblAlgn val="ctr"/>
        <c:lblOffset val="100"/>
        <c:noMultiLvlLbl val="0"/>
      </c:catAx>
      <c:valAx>
        <c:axId val="137392512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7030A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3673907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MATEMATICA-APPRENDIMENTI 1°PERIODO-PRIME</a:t>
            </a:r>
          </a:p>
        </c:rich>
      </c:tx>
      <c:layout>
        <c:manualLayout>
          <c:xMode val="edge"/>
          <c:yMode val="edge"/>
          <c:x val="0.30197050514986473"/>
          <c:y val="2.7947600815835215E-2"/>
        </c:manualLayout>
      </c:layout>
      <c:overlay val="0"/>
      <c:spPr>
        <a:solidFill>
          <a:srgbClr val="33A900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MAT.1°PER.   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2.9</c:v>
                </c:pt>
                <c:pt idx="1">
                  <c:v>2.6</c:v>
                </c:pt>
                <c:pt idx="2">
                  <c:v>2.7</c:v>
                </c:pt>
                <c:pt idx="3">
                  <c:v>2.5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B-C042-8AD9-CC8AEF307CFC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8B-C042-8AD9-CC8AEF307C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33A9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201387008"/>
        <c:axId val="202326784"/>
      </c:lineChart>
      <c:catAx>
        <c:axId val="20138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202326784"/>
        <c:crosses val="autoZero"/>
        <c:auto val="1"/>
        <c:lblAlgn val="ctr"/>
        <c:lblOffset val="100"/>
        <c:noMultiLvlLbl val="0"/>
      </c:catAx>
      <c:valAx>
        <c:axId val="20232678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01387008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MATEMATICA 1° PERIODO -PRIME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3-474F-A11E-0D1332F1905C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3-474F-A11E-0D1332F1905C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3-474F-A11E-0D1332F1905C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 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93-474F-A11E-0D1332F1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42219008"/>
        <c:axId val="42589184"/>
        <c:axId val="0"/>
      </c:bar3DChart>
      <c:catAx>
        <c:axId val="42219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42589184"/>
        <c:crosses val="autoZero"/>
        <c:auto val="1"/>
        <c:lblAlgn val="ctr"/>
        <c:lblOffset val="100"/>
        <c:noMultiLvlLbl val="0"/>
      </c:catAx>
      <c:valAx>
        <c:axId val="42589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42219008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1°PERIODO-PRIME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1124235861343386"/>
          <c:y val="0"/>
        </c:manualLayout>
      </c:layout>
      <c:overlay val="0"/>
      <c:spPr>
        <a:solidFill>
          <a:srgbClr val="92D05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68010783273077"/>
          <c:y val="0.17171296296296296"/>
          <c:w val="0.60398727450631318"/>
          <c:h val="0.514615048118985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2.9</c:v>
                </c:pt>
                <c:pt idx="1">
                  <c:v>2.6</c:v>
                </c:pt>
                <c:pt idx="2">
                  <c:v>2.7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8-8A4E-8D8E-607BB2911665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2.9</c:v>
                </c:pt>
                <c:pt idx="1">
                  <c:v>2.6</c:v>
                </c:pt>
                <c:pt idx="2">
                  <c:v>2.7</c:v>
                </c:pt>
                <c:pt idx="3">
                  <c:v>2.5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8-8A4E-8D8E-607BB2911665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2.9</c:v>
                </c:pt>
                <c:pt idx="1">
                  <c:v>2.6</c:v>
                </c:pt>
                <c:pt idx="2">
                  <c:v>2.7</c:v>
                </c:pt>
                <c:pt idx="3">
                  <c:v>2.6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8-8A4E-8D8E-607BB2911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07168"/>
        <c:axId val="42120320"/>
        <c:axId val="0"/>
      </c:bar3DChart>
      <c:catAx>
        <c:axId val="4200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42120320"/>
        <c:crosses val="autoZero"/>
        <c:auto val="1"/>
        <c:lblAlgn val="ctr"/>
        <c:lblOffset val="100"/>
        <c:noMultiLvlLbl val="0"/>
      </c:catAx>
      <c:valAx>
        <c:axId val="42120320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>
          <c:spPr>
            <a:ln>
              <a:solidFill>
                <a:srgbClr val="7030A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4200716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rgbClr val="FF0000"/>
            </a:solidFill>
          </a:ln>
        </c:spPr>
      </c:dTable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ITALIANO-APPRENDIMENTI 1°PERIODO-SECONDE</a:t>
            </a:r>
          </a:p>
        </c:rich>
      </c:tx>
      <c:layout>
        <c:manualLayout>
          <c:xMode val="edge"/>
          <c:yMode val="edge"/>
          <c:x val="0.37569242605062997"/>
          <c:y val="2.7947600815835215E-2"/>
        </c:manualLayout>
      </c:layout>
      <c:overlay val="0"/>
      <c:spPr>
        <a:solidFill>
          <a:srgbClr val="33A900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2660818068809496E-2"/>
          <c:y val="0.20789530726039793"/>
          <c:w val="0.66807016621527426"/>
          <c:h val="0.6131615595054668"/>
        </c:manualLayout>
      </c:layout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ITA.1°PER.</c:v>
                </c:pt>
              </c:strCache>
            </c:strRef>
          </c:tx>
          <c:dLbls>
            <c:dLbl>
              <c:idx val="0"/>
              <c:layout>
                <c:manualLayout>
                  <c:x val="-4.6111340999937252E-2"/>
                  <c:y val="-4.506532293232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111340999937252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188070352764406E-2"/>
                  <c:y val="-6.8354990278856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342368529500998E-2"/>
                  <c:y val="-5.438118987093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881152941455796E-2"/>
                  <c:y val="-3.1091522524409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 A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2.6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40-C34B-AE29-9272A0B4CF31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 A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40-C34B-AE29-9272A0B4CF3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45595264"/>
        <c:axId val="44831104"/>
      </c:lineChart>
      <c:catAx>
        <c:axId val="4559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44831104"/>
        <c:crosses val="autoZero"/>
        <c:auto val="1"/>
        <c:lblAlgn val="ctr"/>
        <c:lblOffset val="100"/>
        <c:noMultiLvlLbl val="0"/>
      </c:catAx>
      <c:valAx>
        <c:axId val="4483110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4559526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7589676415882103"/>
          <c:y val="0.39837361100974095"/>
          <c:w val="0.13686681169236872"/>
          <c:h val="0.16845801496480325"/>
        </c:manualLayout>
      </c:layout>
      <c:overlay val="0"/>
      <c:spPr>
        <a:solidFill>
          <a:srgbClr val="043000">
            <a:lumMod val="10000"/>
            <a:lumOff val="90000"/>
          </a:srgbClr>
        </a:solidFill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ITALIANO 1° PERIODO -SECONDE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 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0-5641-ABB1-0F875B8B7E97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 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0-5641-ABB1-0F875B8B7E97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 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80-5641-ABB1-0F875B8B7E97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 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80-5641-ABB1-0F875B8B7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29761280"/>
        <c:axId val="134236800"/>
        <c:axId val="0"/>
      </c:bar3DChart>
      <c:catAx>
        <c:axId val="12976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34236800"/>
        <c:crosses val="autoZero"/>
        <c:auto val="1"/>
        <c:lblAlgn val="ctr"/>
        <c:lblOffset val="100"/>
        <c:noMultiLvlLbl val="0"/>
      </c:catAx>
      <c:valAx>
        <c:axId val="134236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29761280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MATEMATICA-APPRENDIMENTI 1°PERIODO-SECONDE</a:t>
            </a:r>
          </a:p>
        </c:rich>
      </c:tx>
      <c:layout>
        <c:manualLayout>
          <c:xMode val="edge"/>
          <c:yMode val="edge"/>
          <c:x val="0.33343004323629671"/>
          <c:y val="0"/>
        </c:manualLayout>
      </c:layout>
      <c:overlay val="0"/>
      <c:spPr>
        <a:solidFill>
          <a:srgbClr val="33A900">
            <a:lumMod val="40000"/>
            <a:lumOff val="6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Foglio1!$L$259</c:f>
              <c:strCache>
                <c:ptCount val="1"/>
                <c:pt idx="0">
                  <c:v>MAT.PARALL.1°PER.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 A SOLE</c:v>
                </c:pt>
              </c:strCache>
            </c:strRef>
          </c:cat>
          <c:val>
            <c:numRef>
              <c:f>Foglio1!$M$259:$R$259</c:f>
              <c:numCache>
                <c:formatCode>General</c:formatCode>
                <c:ptCount val="6"/>
                <c:pt idx="0">
                  <c:v>2.6</c:v>
                </c:pt>
                <c:pt idx="1">
                  <c:v>2.7</c:v>
                </c:pt>
                <c:pt idx="2">
                  <c:v>2.6</c:v>
                </c:pt>
                <c:pt idx="3">
                  <c:v>2.7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82-7A4B-A812-A2557CB156B8}"/>
            </c:ext>
          </c:extLst>
        </c:ser>
        <c:ser>
          <c:idx val="1"/>
          <c:order val="1"/>
          <c:tx>
            <c:strRef>
              <c:f>Foglio1!$L$260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Foglio1!$M$258:$R$258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 A SOLE</c:v>
                </c:pt>
              </c:strCache>
            </c:strRef>
          </c:cat>
          <c:val>
            <c:numRef>
              <c:f>Foglio1!$M$260:$R$260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82-7A4B-A812-A2557CB156B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dropLines>
        <c:marker val="1"/>
        <c:smooth val="0"/>
        <c:axId val="127515264"/>
        <c:axId val="127521152"/>
      </c:lineChart>
      <c:catAx>
        <c:axId val="127515264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127521152"/>
        <c:crosses val="autoZero"/>
        <c:auto val="1"/>
        <c:lblAlgn val="ctr"/>
        <c:lblOffset val="100"/>
        <c:noMultiLvlLbl val="0"/>
      </c:catAx>
      <c:valAx>
        <c:axId val="12752115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rgbClr val="FFC000"/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27515264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APPRENDIMENTI</a:t>
            </a:r>
            <a:r>
              <a:rPr lang="it-IT" sz="12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MATEMATICA-1°PERIODO SECONDE</a:t>
            </a:r>
            <a:endParaRPr lang="it-IT" sz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078930202217873"/>
          <c:y val="3.8612371692723052E-2"/>
        </c:manualLayout>
      </c:layout>
      <c:overlay val="0"/>
      <c:spPr>
        <a:solidFill>
          <a:srgbClr val="043000">
            <a:lumMod val="25000"/>
            <a:lumOff val="75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2A ARTE</c:v>
                </c:pt>
                <c:pt idx="2">
                  <c:v>2B ARTE</c:v>
                </c:pt>
                <c:pt idx="3">
                  <c:v>2C ARTE</c:v>
                </c:pt>
                <c:pt idx="4">
                  <c:v>2A SORR.</c:v>
                </c:pt>
                <c:pt idx="5">
                  <c:v>2A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C-8F46-A077-393389E98DA7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2A ARTE</c:v>
                </c:pt>
                <c:pt idx="2">
                  <c:v>2B ARTE</c:v>
                </c:pt>
                <c:pt idx="3">
                  <c:v>2C ARTE</c:v>
                </c:pt>
                <c:pt idx="4">
                  <c:v>2A SORR.</c:v>
                </c:pt>
                <c:pt idx="5">
                  <c:v>2A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15</c:v>
                </c:pt>
                <c:pt idx="3">
                  <c:v>11</c:v>
                </c:pt>
                <c:pt idx="4">
                  <c:v>12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C-8F46-A077-393389E98DA7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2A ARTE</c:v>
                </c:pt>
                <c:pt idx="2">
                  <c:v>2B ARTE</c:v>
                </c:pt>
                <c:pt idx="3">
                  <c:v>2C ARTE</c:v>
                </c:pt>
                <c:pt idx="4">
                  <c:v>2A SORR.</c:v>
                </c:pt>
                <c:pt idx="5">
                  <c:v>2A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C-8F46-A077-393389E98DA7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6"/>
                <c:pt idx="1">
                  <c:v>2A ARTE</c:v>
                </c:pt>
                <c:pt idx="2">
                  <c:v>2B ARTE</c:v>
                </c:pt>
                <c:pt idx="3">
                  <c:v>2C ARTE</c:v>
                </c:pt>
                <c:pt idx="4">
                  <c:v>2A SORR.</c:v>
                </c:pt>
                <c:pt idx="5">
                  <c:v>2A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BC-8F46-A077-393389E98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40310656"/>
        <c:axId val="40481536"/>
        <c:axId val="0"/>
      </c:bar3DChart>
      <c:catAx>
        <c:axId val="40310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defRPr>
            </a:pPr>
            <a:endParaRPr lang="it-IT"/>
          </a:p>
        </c:txPr>
        <c:crossAx val="40481536"/>
        <c:crosses val="autoZero"/>
        <c:auto val="1"/>
        <c:lblAlgn val="ctr"/>
        <c:lblOffset val="100"/>
        <c:noMultiLvlLbl val="0"/>
      </c:catAx>
      <c:valAx>
        <c:axId val="40481536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40310656"/>
        <c:crosses val="autoZero"/>
        <c:crossBetween val="between"/>
      </c:valAx>
    </c:plotArea>
    <c:legend>
      <c:legendPos val="r"/>
      <c:overlay val="0"/>
      <c:spPr>
        <a:solidFill>
          <a:srgbClr val="043000">
            <a:lumMod val="10000"/>
            <a:lumOff val="90000"/>
          </a:srgbClr>
        </a:solidFill>
        <a:ln w="1270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  <c:userShapes r:id="rId4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 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 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 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 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 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0.74887</cdr:x>
      <cdr:y>0.93872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750084C4-C951-C6AD-F69C-AB74CD60343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0.75421</cdr:x>
      <cdr:y>0.92813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B43D9619-EB62-F64A-8C6C-A82BF9E02ED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0.77124</cdr:x>
      <cdr:y>0.9356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6EDF8D01-2ABA-EF45-1A27-5C93EFFBE8C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0.7341</cdr:x>
      <cdr:y>0.9164</cdr:y>
    </cdr:from>
    <cdr:to>
      <cdr:x>0.99665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0B0EC350-136C-405C-5E1D-6DD39208DB1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51796" y="219833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0.73134</cdr:x>
      <cdr:y>0.93537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4D2B00DC-CF67-A5D5-12F6-402EC0B56A7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0.73443</cdr:x>
      <cdr:y>0.92417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514C29AE-3569-0A83-5615-375DEB34866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0.78652</cdr:x>
      <cdr:y>0.92093</cdr:y>
    </cdr:from>
    <cdr:to>
      <cdr:x>1</cdr:x>
      <cdr:y>0.98182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9F3C0159-6D40-2218-3264-9F7C7D997A3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40560" y="2191543"/>
          <a:ext cx="1368152" cy="144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0.73745</cdr:x>
      <cdr:y>0.92554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44218EFE-03BB-5FF3-40F9-CA32D3F4E64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0.72163</cdr:x>
      <cdr:y>0.92533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6556585F-4D60-CCCF-FAAB-C588118347D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0.7404</cdr:x>
      <cdr:y>0.9356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00400AA0-5DAB-941E-D76F-EF9BAC1C4FB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0.72818</cdr:x>
      <cdr:y>0.92584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66E0F1BE-6391-0D9A-B5FF-3320B2FFC15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0.7085</cdr:x>
      <cdr:y>0.93293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01E31EC-6B76-3F92-DE31-9143A3ED9A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30375" y="2459245"/>
          <a:ext cx="1658256" cy="176799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0.77647</cdr:x>
      <cdr:y>0.94717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C001EE65-4104-3089-342A-82D8080E8C6A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52528" y="2598290"/>
          <a:ext cx="1368152" cy="1449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0.76452</cdr:x>
      <cdr:y>0.9443</cdr:y>
    </cdr:from>
    <cdr:to>
      <cdr:x>1</cdr:x>
      <cdr:y>1</cdr:y>
    </cdr:to>
    <cdr:pic>
      <cdr:nvPicPr>
        <cdr:cNvPr id="2" name="object 14">
          <a:extLst xmlns:a="http://schemas.openxmlformats.org/drawingml/2006/main">
            <a:ext uri="{FF2B5EF4-FFF2-40B4-BE49-F238E27FC236}">
              <a16:creationId xmlns:a16="http://schemas.microsoft.com/office/drawing/2014/main" id="{5F907648-5C36-799B-7CEE-E8EEFF492C8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651750" y="6289675"/>
          <a:ext cx="1543050" cy="152400"/>
        </a:xfrm>
        <a:prstGeom xmlns:a="http://schemas.openxmlformats.org/drawingml/2006/main" prst="rect">
          <a:avLst/>
        </a:prstGeom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0.73745</cdr:x>
      <cdr:y>0.92482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B62F527E-4EFC-A368-5E1D-C8DA924BC90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0.76662</cdr:x>
      <cdr:y>0.9356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7D3A107A-BC7F-4449-5191-14E77846D46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0.71476</cdr:x>
      <cdr:y>0.93116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E68AB8BC-43A4-0986-6B20-BB5AF594A68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0.7907</cdr:x>
      <cdr:y>0.92413</cdr:y>
    </cdr:from>
    <cdr:to>
      <cdr:x>1</cdr:x>
      <cdr:y>0.98182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A3F8357E-41A6-840D-3EDD-406CA75A175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96544" y="2199170"/>
          <a:ext cx="1296144" cy="137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0.7404</cdr:x>
      <cdr:y>0.93537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0EED1A5E-BEBB-3F49-E7C9-B3C16B647CF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0.69097</cdr:x>
      <cdr:y>0.93315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6590E237-31D9-F7C5-D766-90E95C9ECD3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0.76317</cdr:x>
      <cdr:y>0.94499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68467FE-35AF-41D2-F8BC-14DEDDB77BD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61210" y="2592288"/>
          <a:ext cx="1415453" cy="15091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0.75157</cdr:x>
      <cdr:y>0.93537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331B35E5-CEA4-F026-6062-AA91CBECD3F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0.68351</cdr:x>
      <cdr:y>0.90975</cdr:y>
    </cdr:from>
    <cdr:to>
      <cdr:x>1</cdr:x>
      <cdr:y>0.97682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74534D2-44EB-2123-45F3-74913B8A91F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81262" y="2398142"/>
          <a:ext cx="1658256" cy="17679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0.74328</cdr:x>
      <cdr:y>0.93321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67F680E0-D1BE-B9DF-00C5-13522FCD2B2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0.7404</cdr:x>
      <cdr:y>0.93303</cdr:y>
    </cdr:from>
    <cdr:to>
      <cdr:x>1</cdr:x>
      <cdr:y>1</cdr:y>
    </cdr:to>
    <cdr:pic>
      <cdr:nvPicPr>
        <cdr:cNvPr id="2" name="Picture 3">
          <a:extLst xmlns:a="http://schemas.openxmlformats.org/drawingml/2006/main">
            <a:ext uri="{FF2B5EF4-FFF2-40B4-BE49-F238E27FC236}">
              <a16:creationId xmlns:a16="http://schemas.microsoft.com/office/drawing/2014/main" id="{4AAD5152-3C0E-A0AB-BBF9-9184CB07F58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6307" y="5597769"/>
          <a:ext cx="1663700" cy="1762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801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CE7ECF-6D63-4201-B10C-4C91BAA2DFB0}" type="slidenum">
              <a:rPr lang="ru-RU"/>
              <a:pPr/>
              <a:t>‹N›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90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6925" y="2492375"/>
            <a:ext cx="4537075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6925" y="3284538"/>
            <a:ext cx="4537075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10188" y="188913"/>
            <a:ext cx="1493837" cy="5618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7088" y="188913"/>
            <a:ext cx="4330700" cy="5618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1052513"/>
            <a:ext cx="2911475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90963" y="1052513"/>
            <a:ext cx="2913062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88913"/>
            <a:ext cx="5903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052513"/>
            <a:ext cx="5976937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89040"/>
            <a:ext cx="6826289" cy="1152128"/>
          </a:xfrm>
          <a:solidFill>
            <a:srgbClr val="00B0F0"/>
          </a:solidFill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MONITORAGGIO </a:t>
            </a:r>
            <a:endParaRPr lang="it-IT" sz="1800" b="0" dirty="0">
              <a:ln>
                <a:solidFill>
                  <a:schemeClr val="bg2"/>
                </a:solidFill>
              </a:ln>
              <a:solidFill>
                <a:prstClr val="black"/>
              </a:solidFill>
              <a:latin typeface="Century Gothic" panose="020B0502020202020204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APPRENDIMENTI 1° PERIODO SCUOLA PRIMARIA </a:t>
            </a:r>
            <a:br>
              <a:rPr lang="it-IT" sz="1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it-IT" sz="1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A.S 2023/2024</a:t>
            </a:r>
            <a:br>
              <a:rPr lang="it-IT" sz="1800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</a:br>
            <a:endParaRPr lang="it-IT" sz="1800" dirty="0">
              <a:ln>
                <a:solidFill>
                  <a:schemeClr val="bg2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uk-UA" dirty="0"/>
          </a:p>
        </p:txBody>
      </p:sp>
      <p:pic>
        <p:nvPicPr>
          <p:cNvPr id="4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8"/>
            <a:ext cx="2592288" cy="19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877272"/>
            <a:ext cx="566583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08" y="6651804"/>
            <a:ext cx="16637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86108"/>
              </p:ext>
            </p:extLst>
          </p:nvPr>
        </p:nvGraphicFramePr>
        <p:xfrm>
          <a:off x="1475656" y="2204864"/>
          <a:ext cx="6408712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91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5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1992"/>
              </p:ext>
            </p:extLst>
          </p:nvPr>
        </p:nvGraphicFramePr>
        <p:xfrm>
          <a:off x="1403648" y="2348880"/>
          <a:ext cx="6768752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" y="116632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2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109769"/>
              </p:ext>
            </p:extLst>
          </p:nvPr>
        </p:nvGraphicFramePr>
        <p:xfrm>
          <a:off x="1043608" y="2492896"/>
          <a:ext cx="72728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" y="16396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82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267971"/>
              </p:ext>
            </p:extLst>
          </p:nvPr>
        </p:nvGraphicFramePr>
        <p:xfrm>
          <a:off x="1187624" y="2636912"/>
          <a:ext cx="6336704" cy="210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2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629947"/>
              </p:ext>
            </p:extLst>
          </p:nvPr>
        </p:nvGraphicFramePr>
        <p:xfrm>
          <a:off x="1187624" y="2065734"/>
          <a:ext cx="6192688" cy="27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" y="44624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857703"/>
              </p:ext>
            </p:extLst>
          </p:nvPr>
        </p:nvGraphicFramePr>
        <p:xfrm>
          <a:off x="1403648" y="2420888"/>
          <a:ext cx="6264696" cy="232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52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499988"/>
              </p:ext>
            </p:extLst>
          </p:nvPr>
        </p:nvGraphicFramePr>
        <p:xfrm>
          <a:off x="1259632" y="2420888"/>
          <a:ext cx="6408712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1467"/>
              </p:ext>
            </p:extLst>
          </p:nvPr>
        </p:nvGraphicFramePr>
        <p:xfrm>
          <a:off x="1259632" y="3284984"/>
          <a:ext cx="6336704" cy="236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9623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6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39498"/>
              </p:ext>
            </p:extLst>
          </p:nvPr>
        </p:nvGraphicFramePr>
        <p:xfrm>
          <a:off x="1403648" y="2348880"/>
          <a:ext cx="5976664" cy="236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" y="142375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4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667214"/>
              </p:ext>
            </p:extLst>
          </p:nvPr>
        </p:nvGraphicFramePr>
        <p:xfrm>
          <a:off x="1043608" y="2852936"/>
          <a:ext cx="6408712" cy="27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763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544655"/>
              </p:ext>
            </p:extLst>
          </p:nvPr>
        </p:nvGraphicFramePr>
        <p:xfrm>
          <a:off x="1331640" y="2564904"/>
          <a:ext cx="6624736" cy="2875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856"/>
            <a:ext cx="2160240" cy="16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663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883773"/>
              </p:ext>
            </p:extLst>
          </p:nvPr>
        </p:nvGraphicFramePr>
        <p:xfrm>
          <a:off x="1259632" y="2852936"/>
          <a:ext cx="61206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160239" cy="196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42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67023"/>
              </p:ext>
            </p:extLst>
          </p:nvPr>
        </p:nvGraphicFramePr>
        <p:xfrm>
          <a:off x="1691680" y="2648268"/>
          <a:ext cx="61206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08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5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67170"/>
              </p:ext>
            </p:extLst>
          </p:nvPr>
        </p:nvGraphicFramePr>
        <p:xfrm>
          <a:off x="1043608" y="2852936"/>
          <a:ext cx="6552728" cy="27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26701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741842"/>
              </p:ext>
            </p:extLst>
          </p:nvPr>
        </p:nvGraphicFramePr>
        <p:xfrm>
          <a:off x="1403648" y="3356992"/>
          <a:ext cx="6336704" cy="234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21943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49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120027"/>
              </p:ext>
            </p:extLst>
          </p:nvPr>
        </p:nvGraphicFramePr>
        <p:xfrm>
          <a:off x="899592" y="3284984"/>
          <a:ext cx="7128792" cy="27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1"/>
            <a:ext cx="2010584" cy="183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8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397137"/>
              </p:ext>
            </p:extLst>
          </p:nvPr>
        </p:nvGraphicFramePr>
        <p:xfrm>
          <a:off x="1331640" y="2636912"/>
          <a:ext cx="5832648" cy="255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2088233" cy="18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24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62724"/>
              </p:ext>
            </p:extLst>
          </p:nvPr>
        </p:nvGraphicFramePr>
        <p:xfrm>
          <a:off x="1403648" y="2852936"/>
          <a:ext cx="6192688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20"/>
            <a:ext cx="2232248" cy="202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99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005064"/>
            <a:ext cx="6765305" cy="211106"/>
          </a:xfrm>
          <a:prstGeom prst="rect">
            <a:avLst/>
          </a:prstGeom>
          <a:solidFill>
            <a:srgbClr val="9B57D3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</p:pic>
      <p:pic>
        <p:nvPicPr>
          <p:cNvPr id="11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4365104"/>
            <a:ext cx="2326464" cy="197678"/>
          </a:xfrm>
          <a:prstGeom prst="rect">
            <a:avLst/>
          </a:prstGeom>
          <a:solidFill>
            <a:srgbClr val="9B57D3"/>
          </a:solidFill>
          <a:ln w="22225" cap="rnd" cmpd="sng" algn="ctr">
            <a:solidFill>
              <a:sysClr val="window" lastClr="FFFFFF"/>
            </a:solidFill>
            <a:prstDash val="solid"/>
          </a:ln>
          <a:effectLst/>
        </p:spPr>
      </p:pic>
      <p:pic>
        <p:nvPicPr>
          <p:cNvPr id="12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" y="42481"/>
            <a:ext cx="1984280" cy="1802343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75" y="6125492"/>
            <a:ext cx="16589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31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947022"/>
              </p:ext>
            </p:extLst>
          </p:nvPr>
        </p:nvGraphicFramePr>
        <p:xfrm>
          <a:off x="1475656" y="2492896"/>
          <a:ext cx="5688631" cy="225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1574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40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46801"/>
              </p:ext>
            </p:extLst>
          </p:nvPr>
        </p:nvGraphicFramePr>
        <p:xfrm>
          <a:off x="1043608" y="2780928"/>
          <a:ext cx="6408712" cy="27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" y="0"/>
            <a:ext cx="21574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153634"/>
              </p:ext>
            </p:extLst>
          </p:nvPr>
        </p:nvGraphicFramePr>
        <p:xfrm>
          <a:off x="1331640" y="2852936"/>
          <a:ext cx="5671566" cy="220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74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4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546053"/>
              </p:ext>
            </p:extLst>
          </p:nvPr>
        </p:nvGraphicFramePr>
        <p:xfrm>
          <a:off x="1403648" y="2780928"/>
          <a:ext cx="5976664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16"/>
            <a:ext cx="21574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1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38566"/>
              </p:ext>
            </p:extLst>
          </p:nvPr>
        </p:nvGraphicFramePr>
        <p:xfrm>
          <a:off x="1043608" y="2708920"/>
          <a:ext cx="6696744" cy="27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9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82240"/>
              </p:ext>
            </p:extLst>
          </p:nvPr>
        </p:nvGraphicFramePr>
        <p:xfrm>
          <a:off x="1259632" y="2780928"/>
          <a:ext cx="6048671" cy="242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6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0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529589"/>
              </p:ext>
            </p:extLst>
          </p:nvPr>
        </p:nvGraphicFramePr>
        <p:xfrm>
          <a:off x="1115616" y="2780928"/>
          <a:ext cx="6480720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1574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68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133</Words>
  <Application>Microsoft Office PowerPoint</Application>
  <PresentationFormat>Presentazione su schermo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Eugenio Forciniti</cp:lastModifiedBy>
  <cp:revision>170</cp:revision>
  <dcterms:created xsi:type="dcterms:W3CDTF">2006-06-13T13:03:30Z</dcterms:created>
  <dcterms:modified xsi:type="dcterms:W3CDTF">2023-12-07T17:10:42Z</dcterms:modified>
</cp:coreProperties>
</file>