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11/02/2024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25962" y="3429000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 QUADRIMESTRE  A.S. 2023/2024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sp>
        <p:nvSpPr>
          <p:cNvPr id="6" name="CasellaDiTesto 4"/>
          <p:cNvSpPr txBox="1"/>
          <p:nvPr/>
        </p:nvSpPr>
        <p:spPr>
          <a:xfrm>
            <a:off x="3014305" y="6093490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D079662-D43D-4A17-A9F0-D25C456CC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01" y="215859"/>
            <a:ext cx="10035997" cy="27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0D8AF86-7DB9-4A0B-B6F3-375E6D53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922" y="205365"/>
            <a:ext cx="10616155" cy="644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F07055B-A545-4C62-8293-4BC25EB2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340" y="160020"/>
            <a:ext cx="10781319" cy="653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B83E59-D00C-42A6-8054-CB824DAC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26" y="188713"/>
            <a:ext cx="10607948" cy="648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ACD33DC-7870-4DDF-B657-14CA1926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325" y="188713"/>
            <a:ext cx="10921349" cy="648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1A46039-0AA2-4997-A704-553FE597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139268"/>
            <a:ext cx="11094720" cy="65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C05EC48-8AAC-405C-B06F-E06E38EE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045" y="197167"/>
            <a:ext cx="10665909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4DD757B-3224-4BA1-9D2A-9F04AC2E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60" y="184614"/>
            <a:ext cx="11045479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EC79005-D6FD-4755-88DB-A41EA0CF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52" y="197167"/>
            <a:ext cx="11169096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BAA71DC-697F-42D1-B8E7-8D511556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919" y="184614"/>
            <a:ext cx="10418162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3CD038F-E217-4D8D-96E4-C1B48D70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655" y="197167"/>
            <a:ext cx="10954689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1°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6851307-A010-4F94-9E53-F7B59A2C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307" y="201266"/>
            <a:ext cx="11557385" cy="645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2°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70C7982-0EA8-4441-B3D6-F222D5393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53" y="516183"/>
            <a:ext cx="11804894" cy="58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0634915-207F-4BC3-9B21-A81D8F6F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886" y="201858"/>
            <a:ext cx="10750227" cy="64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D616032-9ACD-4A7B-8BD3-B19FCD7B5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64" y="257786"/>
            <a:ext cx="10715071" cy="634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7D80AF-14D8-4295-89A4-AFC156D0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420" y="208794"/>
            <a:ext cx="10813160" cy="644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5F0122-B991-48F4-9FBE-D8F42508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942" y="194921"/>
            <a:ext cx="10764116" cy="646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E235FAC-F46B-45B3-AEAA-945A5A33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886" y="275128"/>
            <a:ext cx="10750227" cy="6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6DCC0A-CCE3-4670-AF6A-DC58CB81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44" y="192812"/>
            <a:ext cx="10773112" cy="64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D54C81E-1B39-439D-8E19-B258DF99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26" y="172317"/>
            <a:ext cx="10607948" cy="65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5915A37-B792-4F79-A796-F516B36F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15" y="262732"/>
            <a:ext cx="11689169" cy="6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4C931A-E6B5-44C2-8829-66B18718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547" y="184614"/>
            <a:ext cx="10764905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11D7AB2-E779-49E7-AEFC-802FDFF7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819" y="151565"/>
            <a:ext cx="10624362" cy="65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BB2652-4643-408A-9F6F-26EB9E73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134" y="168218"/>
            <a:ext cx="10797732" cy="652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C891B5-35CD-41B6-B7A9-DE65F086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241" y="172317"/>
            <a:ext cx="10987517" cy="65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6C30C7-67BC-4C6A-A851-F7FE73AB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60" y="180515"/>
            <a:ext cx="10839280" cy="649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3A604F2-5867-4070-86C8-AFDE871F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965" y="188713"/>
            <a:ext cx="10930069" cy="648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5FED598-15AD-4FC9-B782-ADEFE849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862" y="180515"/>
            <a:ext cx="10938275" cy="649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684904-61DC-419D-A08E-FFFB26CA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336" y="172317"/>
            <a:ext cx="10583327" cy="65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6771D68-7F47-49BA-B862-DB182E5F8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280" y="184614"/>
            <a:ext cx="11103440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0287334-E495-4F07-8A27-5539BC17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415" y="448745"/>
            <a:ext cx="11747169" cy="596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81496E-EE4D-48F9-807B-6DD9E4D0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9" y="354251"/>
            <a:ext cx="12062741" cy="61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5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3°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15CF42-AC81-4C2E-8C98-703EB974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301" y="502092"/>
            <a:ext cx="11469398" cy="58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04D3D99-434E-4762-994E-4378AA64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64" y="404326"/>
            <a:ext cx="10715071" cy="604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8DF5A1E-C72F-4E20-9DFA-E3EC4B06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875" y="362488"/>
            <a:ext cx="10638250" cy="61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BD1BA3F-BF67-45BD-8D6D-A88EA166D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931" y="369425"/>
            <a:ext cx="10652138" cy="611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6B41B52-39D5-4F51-A83F-D49F0EA1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36" y="324119"/>
            <a:ext cx="10708127" cy="62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00B19A5-9CDE-4791-BF8F-77A7120E5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80" y="243695"/>
            <a:ext cx="10694239" cy="63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3A3461-583C-487F-8993-474EA2B68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25" y="213563"/>
            <a:ext cx="10715150" cy="64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29E033-D766-42E9-AD27-A0FB7F821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08" y="205365"/>
            <a:ext cx="10648983" cy="644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704DBD9-2AFF-4F5E-A302-EBC6D91D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18" y="197167"/>
            <a:ext cx="10731564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17342A9-A6E4-42E6-8475-153F0F25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9" y="354251"/>
            <a:ext cx="12062741" cy="61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9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7BA869-C937-495D-917C-75D38960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524" y="180515"/>
            <a:ext cx="10508952" cy="649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C00725F-8362-44C0-A2FE-607DD1E2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23" y="192812"/>
            <a:ext cx="10822353" cy="64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208F90F-99B5-42CF-8B94-CF5EE670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467" y="184614"/>
            <a:ext cx="11029065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774FE4-2CF6-49F6-A4D4-3FF24D0B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233" y="172317"/>
            <a:ext cx="10591534" cy="65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7EF846C-CF48-454C-8958-0FB871C8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739" y="184614"/>
            <a:ext cx="10888522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D5EA61-598B-47E8-9F63-B08A1E3C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555" y="164119"/>
            <a:ext cx="11160889" cy="65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1E57094-424D-4C30-B239-D5AF7DEC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022" y="180515"/>
            <a:ext cx="10409955" cy="649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7B37CAC-5A36-4C09-8F80-B200ABD0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950" y="172317"/>
            <a:ext cx="11070099" cy="65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0B29D4-7249-48D0-AA2D-99261EC7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188" y="757237"/>
            <a:ext cx="11043624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1°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0935BA5-C65A-4FF7-B0DC-DD07350ED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886" y="191452"/>
            <a:ext cx="10750227" cy="647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9556ED8-3D40-43D0-92AA-4111BCE5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6" y="296155"/>
            <a:ext cx="11867827" cy="626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F6324B-389C-4A6F-BDD6-D47C5584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40" y="282065"/>
            <a:ext cx="11483720" cy="629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734D51-4880-4E3A-83F1-F5C2AE17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25" y="289218"/>
            <a:ext cx="11797950" cy="62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9EBAD35-8E40-442A-9DB4-467C4033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65" y="448489"/>
            <a:ext cx="11615070" cy="59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D23BF4-3540-4768-8585-F47CAC0A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522" y="421796"/>
            <a:ext cx="11634956" cy="601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2°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4690A20-5B29-4526-9291-7F1E78D38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929" y="438557"/>
            <a:ext cx="11588141" cy="598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2563996-E555-4F50-82F9-F30299E1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59" y="425107"/>
            <a:ext cx="11395081" cy="600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C89177F-9C75-4660-92FE-64DD75AF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789" y="431935"/>
            <a:ext cx="11248422" cy="599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0C6185A-A1C6-4B03-9E9F-38E2396AE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55" y="448489"/>
            <a:ext cx="12021490" cy="59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7A65DC4-3AC2-4BCA-B5C9-00470C71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" y="215731"/>
            <a:ext cx="10728960" cy="642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B115239-6A82-413D-BFEC-57438D32E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52" y="564996"/>
            <a:ext cx="11735096" cy="57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3°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08E106D-DC66-4969-B0DD-601656755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438557"/>
            <a:ext cx="11094720" cy="598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C2A3D5D-ACEF-48C6-BAED-2A2FB9C7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263" y="425107"/>
            <a:ext cx="10861474" cy="600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55A9864-30CD-4B59-B581-272D488B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886" y="431935"/>
            <a:ext cx="10628228" cy="599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7874EAF-70C1-423B-9B63-1F3FEFC8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516" y="448489"/>
            <a:ext cx="11414967" cy="59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02FF64-3691-476A-ADF7-D97A6A424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35" y="421796"/>
            <a:ext cx="11808130" cy="601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QUADRIMESTRE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1C8795F-2D13-4C9C-9782-F1FEC41BB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477" y="444646"/>
            <a:ext cx="9997046" cy="596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39C61B6-C64A-4E4B-AABE-157A9C02F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297" y="226353"/>
            <a:ext cx="10673406" cy="64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F8EAA4F-EB39-461B-B69B-16F09279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237" y="197167"/>
            <a:ext cx="10789526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115</Words>
  <Application>Microsoft Office PowerPoint</Application>
  <PresentationFormat>Widescreen</PresentationFormat>
  <Paragraphs>22</Paragraphs>
  <Slides>78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8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124</cp:revision>
  <dcterms:created xsi:type="dcterms:W3CDTF">2018-12-06T20:43:28Z</dcterms:created>
  <dcterms:modified xsi:type="dcterms:W3CDTF">2024-02-11T10:18:15Z</dcterms:modified>
</cp:coreProperties>
</file>