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74" r:id="rId4"/>
    <p:sldId id="305" r:id="rId5"/>
    <p:sldId id="306" r:id="rId6"/>
    <p:sldId id="316" r:id="rId7"/>
    <p:sldId id="315" r:id="rId8"/>
    <p:sldId id="318" r:id="rId9"/>
    <p:sldId id="319" r:id="rId10"/>
    <p:sldId id="320" r:id="rId11"/>
    <p:sldId id="321" r:id="rId12"/>
    <p:sldId id="322" r:id="rId13"/>
    <p:sldId id="375" r:id="rId14"/>
    <p:sldId id="323" r:id="rId15"/>
    <p:sldId id="376" r:id="rId16"/>
    <p:sldId id="324" r:id="rId17"/>
    <p:sldId id="325" r:id="rId18"/>
    <p:sldId id="327" r:id="rId19"/>
    <p:sldId id="307" r:id="rId20"/>
    <p:sldId id="328" r:id="rId21"/>
    <p:sldId id="330" r:id="rId22"/>
    <p:sldId id="372" r:id="rId23"/>
    <p:sldId id="329" r:id="rId24"/>
    <p:sldId id="331" r:id="rId25"/>
    <p:sldId id="377" r:id="rId26"/>
    <p:sldId id="332" r:id="rId27"/>
    <p:sldId id="378" r:id="rId28"/>
    <p:sldId id="333" r:id="rId29"/>
    <p:sldId id="334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79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  A.S. 2023/2024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82153" y="6083506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2AE350-0CE6-4706-8988-4A165037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2" y="98173"/>
            <a:ext cx="1054699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063CF29-640E-48E5-89C0-9E81F2C541E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8" y="395288"/>
            <a:ext cx="11098212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95446AC-B08F-4E66-8FCA-324381D86E1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513" y="392113"/>
            <a:ext cx="11102975" cy="60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3560F83-9693-4BD8-AFEF-3B78DDB6B77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513" y="395288"/>
            <a:ext cx="111029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9EA765B-53C3-433B-BEEB-E107AA2F54E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203200"/>
            <a:ext cx="11553825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76A680B-2C5F-4E53-BB5C-2B624BE8E21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087" y="201847"/>
            <a:ext cx="11917826" cy="64543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A3400A8-B1E1-40D4-85B3-B692F3A451C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975" y="425450"/>
            <a:ext cx="1106805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B7E723-9527-4B95-ABF8-919F4F02BC6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420688"/>
            <a:ext cx="11077575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6177A6-DBCF-4C72-900B-85E8E8B610C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113" y="395288"/>
            <a:ext cx="11155362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B8E5BB3-38CC-4195-B2F3-DE95D6BB58F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413" y="411163"/>
            <a:ext cx="11180762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A433C45-2779-468F-A452-1889E1E6983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675" y="407988"/>
            <a:ext cx="11044238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70D9C7-6FD3-451D-A6BE-5108AF10DEA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150" y="403225"/>
            <a:ext cx="11063288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B314C2-641D-4D7A-A0D5-22D98CC3A68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407988"/>
            <a:ext cx="11077575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0DB6F9-3C2D-4A1E-AFAC-9075B885A3E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8325" y="395288"/>
            <a:ext cx="11056938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490DBB-AAE3-4406-8B85-6C6D4C9B25A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388" y="411163"/>
            <a:ext cx="11072812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095293-47C2-489D-94A1-B3EB0146FAA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088" y="203200"/>
            <a:ext cx="11555412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43FA87A-2B6D-49C1-AA32-7A69B145958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95" y="267923"/>
            <a:ext cx="11673809" cy="632215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75EACA-F879-4520-8D13-BBE13EE4AFE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288" y="388938"/>
            <a:ext cx="11150600" cy="6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5E5AB48-4446-448A-9835-2DA3F2199FE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388938"/>
            <a:ext cx="11077575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F900ED-E11E-4CA5-A75B-04490398F1B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993" y="208295"/>
            <a:ext cx="11894014" cy="644140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6288488-E264-4116-A0A4-C636B39B8C2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675" y="404813"/>
            <a:ext cx="11044238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AC59C83-B948-4AAC-AFE1-221157D89A4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338" y="376238"/>
            <a:ext cx="11110912" cy="61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56CB19-0112-4EC6-B8BB-10A3C9373E3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163" y="393700"/>
            <a:ext cx="11115675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ECC6AC2-355B-4C1C-83CE-B1E59EFDB72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150" y="392113"/>
            <a:ext cx="11063288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660AFF3-B79F-4271-821B-A64BF826EB3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" y="393700"/>
            <a:ext cx="1110615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15AB6F-AC1C-4BA5-B4D3-42D420BCD80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988" y="379413"/>
            <a:ext cx="11122025" cy="61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2BC2CF-969C-4F9D-9FBB-DAAF2D208C7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8" y="368300"/>
            <a:ext cx="11098212" cy="61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4A5E8A-9980-4FA1-AC1D-F9144F15EE6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088" y="203200"/>
            <a:ext cx="11555412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A58CC73-1609-43BC-A731-50F99489E6F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975" y="395288"/>
            <a:ext cx="1106805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B0C014-ADDD-4B9C-A0AD-0E7973E4B58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338" y="403225"/>
            <a:ext cx="11110912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2BC0CA5-1635-480A-AD4F-5B22AC2756F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975" y="400050"/>
            <a:ext cx="11068050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5DA290-4DBC-49CF-BFB9-3F6E575C772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4200" y="395288"/>
            <a:ext cx="11025188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03DBD50-99DA-4F77-A77B-4EFB3385A73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404813"/>
            <a:ext cx="11077575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22FDF7-9D24-4581-B6E9-53ACE05C89A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513" y="407988"/>
            <a:ext cx="11102975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60</Words>
  <Application>Microsoft Office PowerPoint</Application>
  <PresentationFormat>Widescreen</PresentationFormat>
  <Paragraphs>13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115</cp:revision>
  <dcterms:created xsi:type="dcterms:W3CDTF">2018-12-06T20:43:28Z</dcterms:created>
  <dcterms:modified xsi:type="dcterms:W3CDTF">2024-02-13T18:16:48Z</dcterms:modified>
</cp:coreProperties>
</file>