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636" autoAdjust="0"/>
  </p:normalViewPr>
  <p:slideViewPr>
    <p:cSldViewPr snapToGrid="0">
      <p:cViewPr varScale="1">
        <p:scale>
          <a:sx n="51" d="100"/>
          <a:sy n="51" d="100"/>
        </p:scale>
        <p:origin x="77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44A9-FB0D-4254-B837-EAA7239D0EC1}" type="datetimeFigureOut">
              <a:rPr lang="it-IT" smtClean="0"/>
              <a:t>17/03/2023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BCDA-9E3E-41C5-9E84-18F71D819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0867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44A9-FB0D-4254-B837-EAA7239D0EC1}" type="datetimeFigureOut">
              <a:rPr lang="it-IT" smtClean="0"/>
              <a:t>17/03/2023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BCDA-9E3E-41C5-9E84-18F71D819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4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44A9-FB0D-4254-B837-EAA7239D0EC1}" type="datetimeFigureOut">
              <a:rPr lang="it-IT" smtClean="0"/>
              <a:t>17/03/2023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BCDA-9E3E-41C5-9E84-18F71D819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2530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44A9-FB0D-4254-B837-EAA7239D0EC1}" type="datetimeFigureOut">
              <a:rPr lang="it-IT" smtClean="0"/>
              <a:t>17/03/2023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BCDA-9E3E-41C5-9E84-18F71D81952A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9043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44A9-FB0D-4254-B837-EAA7239D0EC1}" type="datetimeFigureOut">
              <a:rPr lang="it-IT" smtClean="0"/>
              <a:t>17/03/2023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BCDA-9E3E-41C5-9E84-18F71D819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6402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44A9-FB0D-4254-B837-EAA7239D0EC1}" type="datetimeFigureOut">
              <a:rPr lang="it-IT" smtClean="0"/>
              <a:t>17/03/2023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BCDA-9E3E-41C5-9E84-18F71D819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4749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44A9-FB0D-4254-B837-EAA7239D0EC1}" type="datetimeFigureOut">
              <a:rPr lang="it-IT" smtClean="0"/>
              <a:t>17/03/2023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BCDA-9E3E-41C5-9E84-18F71D819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3944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44A9-FB0D-4254-B837-EAA7239D0EC1}" type="datetimeFigureOut">
              <a:rPr lang="it-IT" smtClean="0"/>
              <a:t>17/03/2023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BCDA-9E3E-41C5-9E84-18F71D819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7933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44A9-FB0D-4254-B837-EAA7239D0EC1}" type="datetimeFigureOut">
              <a:rPr lang="it-IT" smtClean="0"/>
              <a:t>17/03/2023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BCDA-9E3E-41C5-9E84-18F71D819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721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44A9-FB0D-4254-B837-EAA7239D0EC1}" type="datetimeFigureOut">
              <a:rPr lang="it-IT" smtClean="0"/>
              <a:t>17/03/2023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BCDA-9E3E-41C5-9E84-18F71D819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407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44A9-FB0D-4254-B837-EAA7239D0EC1}" type="datetimeFigureOut">
              <a:rPr lang="it-IT" smtClean="0"/>
              <a:t>17/03/2023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BCDA-9E3E-41C5-9E84-18F71D819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7412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44A9-FB0D-4254-B837-EAA7239D0EC1}" type="datetimeFigureOut">
              <a:rPr lang="it-IT" smtClean="0"/>
              <a:t>17/03/2023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BCDA-9E3E-41C5-9E84-18F71D819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030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44A9-FB0D-4254-B837-EAA7239D0EC1}" type="datetimeFigureOut">
              <a:rPr lang="it-IT" smtClean="0"/>
              <a:t>17/03/2023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BCDA-9E3E-41C5-9E84-18F71D819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238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44A9-FB0D-4254-B837-EAA7239D0EC1}" type="datetimeFigureOut">
              <a:rPr lang="it-IT" smtClean="0"/>
              <a:t>17/03/2023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BCDA-9E3E-41C5-9E84-18F71D819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0896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44A9-FB0D-4254-B837-EAA7239D0EC1}" type="datetimeFigureOut">
              <a:rPr lang="it-IT" smtClean="0"/>
              <a:t>17/03/2023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BCDA-9E3E-41C5-9E84-18F71D819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537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44A9-FB0D-4254-B837-EAA7239D0EC1}" type="datetimeFigureOut">
              <a:rPr lang="it-IT" smtClean="0"/>
              <a:t>17/03/2023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BCDA-9E3E-41C5-9E84-18F71D819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3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44A9-FB0D-4254-B837-EAA7239D0EC1}" type="datetimeFigureOut">
              <a:rPr lang="it-IT" smtClean="0"/>
              <a:t>17/03/2023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BCDA-9E3E-41C5-9E84-18F71D819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096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30144A9-FB0D-4254-B837-EAA7239D0EC1}" type="datetimeFigureOut">
              <a:rPr lang="it-IT" smtClean="0"/>
              <a:t>17/03/2023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8BCDA-9E3E-41C5-9E84-18F71D819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9517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6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44" y="138544"/>
            <a:ext cx="9983640" cy="235613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22452" b="8970"/>
          <a:stretch/>
        </p:blipFill>
        <p:spPr>
          <a:xfrm>
            <a:off x="2064328" y="2775412"/>
            <a:ext cx="8451272" cy="3783123"/>
          </a:xfrm>
          <a:prstGeom prst="rect">
            <a:avLst/>
          </a:prstGeom>
        </p:spPr>
      </p:pic>
      <p:pic>
        <p:nvPicPr>
          <p:cNvPr id="7" name="X2Download.app - Musica allegra _La nuvola di Oz_ Ipiman (128 kbps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2290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856">
        <p15:prstTrans prst="curtains"/>
      </p:transition>
    </mc:Choice>
    <mc:Fallback xmlns="">
      <p:transition spd="slow" advTm="68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3" t="1466" r="15946"/>
          <a:stretch/>
        </p:blipFill>
        <p:spPr>
          <a:xfrm rot="15921576">
            <a:off x="-473844" y="1376052"/>
            <a:ext cx="4978951" cy="336388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5" t="18475" r="10134"/>
          <a:stretch/>
        </p:blipFill>
        <p:spPr>
          <a:xfrm rot="10800000">
            <a:off x="4996721" y="104500"/>
            <a:ext cx="6940447" cy="285445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316" y="3097074"/>
            <a:ext cx="7844852" cy="37115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1921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7899">
        <p15:prstTrans prst="origami"/>
      </p:transition>
    </mc:Choice>
    <mc:Fallback xmlns="">
      <p:transition spd="slow" advTm="78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" t="15956" b="21312"/>
          <a:stretch/>
        </p:blipFill>
        <p:spPr>
          <a:xfrm rot="173247">
            <a:off x="406003" y="331001"/>
            <a:ext cx="3465531" cy="6104598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629587" y="374754"/>
            <a:ext cx="794479" cy="434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t="29508" r="22005" b="23497"/>
          <a:stretch/>
        </p:blipFill>
        <p:spPr>
          <a:xfrm rot="21159455">
            <a:off x="4422098" y="1187900"/>
            <a:ext cx="3177916" cy="439080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9" t="16175" b="15410"/>
          <a:stretch/>
        </p:blipFill>
        <p:spPr>
          <a:xfrm rot="209403">
            <a:off x="8147021" y="595652"/>
            <a:ext cx="3772548" cy="60277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7790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970">
        <p15:prstTrans prst="crush"/>
      </p:transition>
    </mc:Choice>
    <mc:Fallback xmlns="">
      <p:transition spd="slow" advTm="119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0"/>
          <a:stretch/>
        </p:blipFill>
        <p:spPr>
          <a:xfrm rot="16024095">
            <a:off x="2806623" y="-2365325"/>
            <a:ext cx="3244691" cy="832079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r="18893" b="12131"/>
          <a:stretch/>
        </p:blipFill>
        <p:spPr>
          <a:xfrm rot="16362335">
            <a:off x="5960666" y="1046437"/>
            <a:ext cx="2887091" cy="83453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247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0256">
        <p14:honeycomb/>
      </p:transition>
    </mc:Choice>
    <mc:Fallback xmlns="">
      <p:transition spd="slow" advTm="102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6" b="17158"/>
          <a:stretch/>
        </p:blipFill>
        <p:spPr>
          <a:xfrm rot="16011750">
            <a:off x="1341000" y="-1010630"/>
            <a:ext cx="3544597" cy="587615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" t="16175" r="2723" b="19125"/>
          <a:stretch/>
        </p:blipFill>
        <p:spPr>
          <a:xfrm rot="16423177">
            <a:off x="7241449" y="2097073"/>
            <a:ext cx="3631398" cy="532125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0873">
            <a:off x="581804" y="4376938"/>
            <a:ext cx="4762500" cy="11239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794">
            <a:off x="6675897" y="529548"/>
            <a:ext cx="4762500" cy="1123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750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3069">
        <p15:prstTrans prst="prestige"/>
      </p:transition>
    </mc:Choice>
    <mc:Fallback xmlns="">
      <p:transition spd="slow" advTm="130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0" b="23581"/>
          <a:stretch/>
        </p:blipFill>
        <p:spPr>
          <a:xfrm>
            <a:off x="1708879" y="226287"/>
            <a:ext cx="8874177" cy="64071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4208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244">
        <p15:prstTrans prst="airplane"/>
      </p:transition>
    </mc:Choice>
    <mc:Fallback xmlns="">
      <p:transition spd="slow" advTm="232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8" r="6881" b="22842"/>
          <a:stretch/>
        </p:blipFill>
        <p:spPr>
          <a:xfrm>
            <a:off x="2473378" y="136016"/>
            <a:ext cx="6895474" cy="650042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79901">
            <a:off x="-1257889" y="2019293"/>
            <a:ext cx="4762500" cy="11239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24343">
            <a:off x="8730287" y="3627848"/>
            <a:ext cx="4762500" cy="1123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5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517">
        <p:blinds dir="vert"/>
      </p:transition>
    </mc:Choice>
    <mc:Fallback xmlns="">
      <p:transition spd="slow" advTm="14517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" b="19719"/>
          <a:stretch/>
        </p:blipFill>
        <p:spPr>
          <a:xfrm rot="16819450">
            <a:off x="1359864" y="240737"/>
            <a:ext cx="4254595" cy="581608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30"/>
          <a:stretch/>
        </p:blipFill>
        <p:spPr>
          <a:xfrm rot="21343160">
            <a:off x="7869401" y="340501"/>
            <a:ext cx="3697609" cy="56641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4978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850">
        <p15:prstTrans prst="fracture"/>
      </p:transition>
    </mc:Choice>
    <mc:Fallback xmlns="">
      <p:transition spd="slow" advTm="68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" t="315" r="5515" b="-315"/>
          <a:stretch/>
        </p:blipFill>
        <p:spPr>
          <a:xfrm rot="21437315">
            <a:off x="365146" y="338600"/>
            <a:ext cx="9933351" cy="499763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468" y="5475314"/>
            <a:ext cx="4762500" cy="1123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217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7379">
        <p:checker/>
      </p:transition>
    </mc:Choice>
    <mc:Fallback xmlns="">
      <p:transition spd="slow" advTm="7379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9" b="17377"/>
          <a:stretch/>
        </p:blipFill>
        <p:spPr>
          <a:xfrm rot="15268483">
            <a:off x="1207212" y="368844"/>
            <a:ext cx="3893743" cy="544307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9" b="15410"/>
          <a:stretch/>
        </p:blipFill>
        <p:spPr>
          <a:xfrm rot="18487995">
            <a:off x="7371843" y="516712"/>
            <a:ext cx="3428787" cy="52274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86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9480">
        <p14:glitter pattern="hexagon"/>
      </p:transition>
    </mc:Choice>
    <mc:Fallback xmlns="">
      <p:transition spd="slow" advTm="94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0" r="5457" b="25245"/>
          <a:stretch/>
        </p:blipFill>
        <p:spPr>
          <a:xfrm rot="17105521">
            <a:off x="1399817" y="319599"/>
            <a:ext cx="3593133" cy="526194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4" t="2725" r="17884" b="4981"/>
          <a:stretch/>
        </p:blipFill>
        <p:spPr>
          <a:xfrm rot="9836209">
            <a:off x="6039305" y="1554709"/>
            <a:ext cx="5700384" cy="40736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754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1042">
        <p14:switch dir="r"/>
      </p:transition>
    </mc:Choice>
    <mc:Fallback xmlns="">
      <p:transition spd="slow" advTm="110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3" t="15788" b="24589"/>
          <a:stretch/>
        </p:blipFill>
        <p:spPr>
          <a:xfrm rot="4800807">
            <a:off x="889680" y="4064885"/>
            <a:ext cx="2139246" cy="296518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9" b="26776"/>
          <a:stretch/>
        </p:blipFill>
        <p:spPr>
          <a:xfrm rot="16804918">
            <a:off x="9342193" y="4084714"/>
            <a:ext cx="2023143" cy="292552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5202"/>
          <a:stretch/>
        </p:blipFill>
        <p:spPr>
          <a:xfrm rot="10800000">
            <a:off x="2548327" y="173973"/>
            <a:ext cx="7270229" cy="3997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421441"/>
      </p:ext>
    </p:extLst>
  </p:cSld>
  <p:clrMapOvr>
    <a:masterClrMapping/>
  </p:clrMapOvr>
  <p:transition spd="slow" advTm="1093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 t="4931" r="15200"/>
          <a:stretch/>
        </p:blipFill>
        <p:spPr>
          <a:xfrm rot="10328077">
            <a:off x="280088" y="539646"/>
            <a:ext cx="6265889" cy="452422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9" t="2096" r="17436"/>
          <a:stretch/>
        </p:blipFill>
        <p:spPr>
          <a:xfrm rot="16645591">
            <a:off x="6319807" y="1266535"/>
            <a:ext cx="6083097" cy="45124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093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730">
        <p14:ripple/>
      </p:transition>
    </mc:Choice>
    <mc:Fallback xmlns="">
      <p:transition spd="slow" advTm="77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9" t="6506" r="16692"/>
          <a:stretch/>
        </p:blipFill>
        <p:spPr>
          <a:xfrm rot="9862471">
            <a:off x="528184" y="1782631"/>
            <a:ext cx="5782459" cy="418319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" t="16175" b="19563"/>
          <a:stretch/>
        </p:blipFill>
        <p:spPr>
          <a:xfrm rot="18603248">
            <a:off x="7481908" y="690941"/>
            <a:ext cx="3455708" cy="488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381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985">
        <p:blinds dir="vert"/>
      </p:transition>
    </mc:Choice>
    <mc:Fallback xmlns="">
      <p:transition spd="slow" advTm="10985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" b="18033"/>
          <a:stretch/>
        </p:blipFill>
        <p:spPr>
          <a:xfrm rot="15050066">
            <a:off x="7169590" y="148449"/>
            <a:ext cx="3679938" cy="532346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" t="18142" b="22623"/>
          <a:stretch/>
        </p:blipFill>
        <p:spPr>
          <a:xfrm rot="17007781">
            <a:off x="1008517" y="356469"/>
            <a:ext cx="3937102" cy="50353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900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1127">
        <p14:shred/>
      </p:transition>
    </mc:Choice>
    <mc:Fallback xmlns="">
      <p:transition spd="slow" advTm="111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1|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3|2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4|1.8|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2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|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5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79</TotalTime>
  <Words>0</Words>
  <Application>Microsoft Office PowerPoint</Application>
  <PresentationFormat>Widescreen</PresentationFormat>
  <Paragraphs>0</Paragraphs>
  <Slides>15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PC-15</dc:creator>
  <cp:lastModifiedBy>PC-15</cp:lastModifiedBy>
  <cp:revision>11</cp:revision>
  <dcterms:created xsi:type="dcterms:W3CDTF">2023-03-17T09:42:44Z</dcterms:created>
  <dcterms:modified xsi:type="dcterms:W3CDTF">2023-03-17T11:07:27Z</dcterms:modified>
</cp:coreProperties>
</file>