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73" r:id="rId3"/>
    <p:sldId id="328" r:id="rId4"/>
    <p:sldId id="305" r:id="rId5"/>
    <p:sldId id="306" r:id="rId6"/>
    <p:sldId id="317" r:id="rId7"/>
    <p:sldId id="316" r:id="rId8"/>
    <p:sldId id="315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07" r:id="rId20"/>
    <p:sldId id="330" r:id="rId21"/>
    <p:sldId id="372" r:id="rId22"/>
    <p:sldId id="346" r:id="rId23"/>
    <p:sldId id="329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7" r:id="rId40"/>
    <p:sldId id="374" r:id="rId41"/>
    <p:sldId id="364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356" r:id="rId51"/>
    <p:sldId id="357" r:id="rId52"/>
    <p:sldId id="359" r:id="rId53"/>
    <p:sldId id="360" r:id="rId54"/>
    <p:sldId id="361" r:id="rId55"/>
    <p:sldId id="362" r:id="rId56"/>
    <p:sldId id="363" r:id="rId57"/>
    <p:sldId id="358" r:id="rId58"/>
    <p:sldId id="365" r:id="rId59"/>
    <p:sldId id="375" r:id="rId60"/>
    <p:sldId id="366" r:id="rId61"/>
    <p:sldId id="367" r:id="rId62"/>
    <p:sldId id="368" r:id="rId63"/>
    <p:sldId id="369" r:id="rId64"/>
    <p:sldId id="370" r:id="rId65"/>
    <p:sldId id="377" r:id="rId66"/>
    <p:sldId id="382" r:id="rId67"/>
    <p:sldId id="381" r:id="rId68"/>
    <p:sldId id="378" r:id="rId69"/>
    <p:sldId id="379" r:id="rId70"/>
    <p:sldId id="380" r:id="rId71"/>
    <p:sldId id="383" r:id="rId72"/>
    <p:sldId id="384" r:id="rId73"/>
    <p:sldId id="388" r:id="rId74"/>
    <p:sldId id="387" r:id="rId75"/>
    <p:sldId id="386" r:id="rId76"/>
    <p:sldId id="385" r:id="rId77"/>
    <p:sldId id="376" r:id="rId78"/>
    <p:sldId id="371" r:id="rId7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3" autoAdjust="0"/>
    <p:restoredTop sz="94660" autoAdjust="0"/>
  </p:normalViewPr>
  <p:slideViewPr>
    <p:cSldViewPr snapToGrid="0">
      <p:cViewPr varScale="1">
        <p:scale>
          <a:sx n="68" d="100"/>
          <a:sy n="68" d="100"/>
        </p:scale>
        <p:origin x="-588" y="-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08/04/2023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4988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08/04/2023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2151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08/04/2023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288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08/04/2023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6376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08/04/2023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152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08/04/2023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8705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08/04/2023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2634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08/04/2023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8183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08/04/2023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8585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08/04/2023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200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08/04/2023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822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C7201-72EC-443A-B321-1C86D9CD17BA}" type="datetimeFigureOut">
              <a:rPr lang="it-IT" smtClean="0"/>
              <a:pPr/>
              <a:t>08/04/2023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7764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24363" y="3169598"/>
            <a:ext cx="7740073" cy="148303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2° PERIODO INTERMEDIO  -  A.S. 2022/2023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Scuola Secondaria 1° Grado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26" y="288463"/>
            <a:ext cx="10434617" cy="188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997777" y="6100798"/>
            <a:ext cx="6300123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A cura del referente per la valutazione d’istituto - Scuola Secondaria di Primo Grado</a:t>
            </a:r>
            <a:br>
              <a:rPr lang="it-IT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</a:br>
            <a:r>
              <a:rPr lang="it-IT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Prof.ssa Maria Caruso</a:t>
            </a:r>
            <a:endParaRPr lang="it-IT" sz="1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072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3013" y="514350"/>
            <a:ext cx="9705975" cy="5829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2050" y="476250"/>
            <a:ext cx="9867900" cy="5905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3013" y="503238"/>
            <a:ext cx="9705975" cy="58515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313" y="503238"/>
            <a:ext cx="9986962" cy="58515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7113" y="460375"/>
            <a:ext cx="10137775" cy="5937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7138" y="514350"/>
            <a:ext cx="9739312" cy="58308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9338" y="498475"/>
            <a:ext cx="10094912" cy="5862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9013" y="514350"/>
            <a:ext cx="10213975" cy="5829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5088" y="503238"/>
            <a:ext cx="9521825" cy="58515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1088" y="509588"/>
            <a:ext cx="10029825" cy="58388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527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2° PERIODO INTERMEDIO - CLASSI  1°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888" y="471488"/>
            <a:ext cx="10690225" cy="5915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2° PERIODO INTERMEDIO - CLASSI  2°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075" y="687388"/>
            <a:ext cx="11245850" cy="54832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975" y="458788"/>
            <a:ext cx="10052050" cy="59404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7438" y="509588"/>
            <a:ext cx="10018712" cy="58404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465138"/>
            <a:ext cx="10106025" cy="59277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5213" y="455613"/>
            <a:ext cx="10061575" cy="59467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525463"/>
            <a:ext cx="10048875" cy="58070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750" y="509588"/>
            <a:ext cx="9842500" cy="58404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9363" y="488950"/>
            <a:ext cx="9693275" cy="5880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363" y="700088"/>
            <a:ext cx="10202862" cy="54578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3163" y="498475"/>
            <a:ext cx="9845675" cy="5861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6663" y="471488"/>
            <a:ext cx="9718675" cy="5915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2050" y="487363"/>
            <a:ext cx="9867900" cy="5883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975" y="492125"/>
            <a:ext cx="10052050" cy="58737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1413" y="498475"/>
            <a:ext cx="9910762" cy="5862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313" y="503238"/>
            <a:ext cx="9986962" cy="58515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963" y="498475"/>
            <a:ext cx="9998075" cy="5862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2538" y="492125"/>
            <a:ext cx="9686925" cy="58737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0" y="498475"/>
            <a:ext cx="10160000" cy="5862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736600"/>
            <a:ext cx="10731500" cy="53863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300" y="673100"/>
            <a:ext cx="10947400" cy="55133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9294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2° PERIODO INTERMEDIO - CLASSI  3°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163" y="684213"/>
            <a:ext cx="10861675" cy="54895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" y="477838"/>
            <a:ext cx="10612438" cy="59039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850" y="439738"/>
            <a:ext cx="10528300" cy="59785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" y="444500"/>
            <a:ext cx="10541000" cy="5969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513" y="400050"/>
            <a:ext cx="10594975" cy="60579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688" y="325438"/>
            <a:ext cx="10588625" cy="62087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5388" y="525463"/>
            <a:ext cx="9802812" cy="58070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7138" y="514350"/>
            <a:ext cx="9739312" cy="58308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5863" y="506413"/>
            <a:ext cx="9820275" cy="58451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475" y="674688"/>
            <a:ext cx="10941050" cy="55086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826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0638" y="498475"/>
            <a:ext cx="9610725" cy="5862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4588" y="508000"/>
            <a:ext cx="9904412" cy="5842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9338" y="503238"/>
            <a:ext cx="10094912" cy="58515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492125"/>
            <a:ext cx="9674225" cy="58737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88" y="498475"/>
            <a:ext cx="9955212" cy="5862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363" y="484188"/>
            <a:ext cx="10201275" cy="58896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8263" y="496888"/>
            <a:ext cx="9515475" cy="58642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3463" y="487363"/>
            <a:ext cx="10126662" cy="5883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3925"/>
            <a:ext cx="10467975" cy="50101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</a:t>
            </a:r>
            <a:r>
              <a:rPr lang="it-IT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QUAD</a:t>
            </a: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vs 2°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1°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274638"/>
            <a:ext cx="10642600" cy="63103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" y="671513"/>
            <a:ext cx="10591800" cy="55149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25" y="663575"/>
            <a:ext cx="10828338" cy="55308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450" y="669925"/>
            <a:ext cx="10580688" cy="55197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588" y="687388"/>
            <a:ext cx="10666412" cy="54832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8" y="660400"/>
            <a:ext cx="10944225" cy="55387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</a:t>
            </a:r>
            <a:r>
              <a:rPr lang="it-IT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QUAD</a:t>
            </a: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vs 2°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2°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671513"/>
            <a:ext cx="11491912" cy="55149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" y="663575"/>
            <a:ext cx="10839450" cy="55308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863" y="668338"/>
            <a:ext cx="10582275" cy="55213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" y="687388"/>
            <a:ext cx="11671300" cy="54848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96863"/>
            <a:ext cx="10620375" cy="6264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" y="658813"/>
            <a:ext cx="11707812" cy="55403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</a:t>
            </a:r>
            <a:r>
              <a:rPr lang="it-IT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QUAD</a:t>
            </a: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vs 2°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3°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25" y="671513"/>
            <a:ext cx="10572750" cy="55149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663575"/>
            <a:ext cx="10823575" cy="55308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8" y="668338"/>
            <a:ext cx="10563225" cy="55213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888" y="687388"/>
            <a:ext cx="10691812" cy="54832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658813"/>
            <a:ext cx="11271250" cy="55403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 ISTITUTO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075" y="330200"/>
            <a:ext cx="10483850" cy="6197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8" y="307975"/>
            <a:ext cx="10563225" cy="6242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5225" y="508000"/>
            <a:ext cx="9861550" cy="5842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117</Words>
  <Application>Microsoft Office PowerPoint</Application>
  <PresentationFormat>Personalizzato</PresentationFormat>
  <Paragraphs>22</Paragraphs>
  <Slides>78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78</vt:i4>
      </vt:variant>
    </vt:vector>
  </HeadingPairs>
  <TitlesOfParts>
    <vt:vector size="7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PC-AcerV5</dc:creator>
  <cp:lastModifiedBy>Maria Caruso</cp:lastModifiedBy>
  <cp:revision>128</cp:revision>
  <dcterms:created xsi:type="dcterms:W3CDTF">2018-12-06T20:43:28Z</dcterms:created>
  <dcterms:modified xsi:type="dcterms:W3CDTF">2023-04-08T09:50:25Z</dcterms:modified>
</cp:coreProperties>
</file>