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477" r:id="rId4"/>
    <p:sldId id="271" r:id="rId5"/>
    <p:sldId id="290" r:id="rId6"/>
    <p:sldId id="257" r:id="rId7"/>
    <p:sldId id="269" r:id="rId8"/>
    <p:sldId id="273" r:id="rId9"/>
    <p:sldId id="288" r:id="rId10"/>
    <p:sldId id="481" r:id="rId11"/>
    <p:sldId id="299" r:id="rId12"/>
    <p:sldId id="307" r:id="rId13"/>
    <p:sldId id="314" r:id="rId14"/>
    <p:sldId id="308" r:id="rId15"/>
    <p:sldId id="305" r:id="rId16"/>
    <p:sldId id="306" r:id="rId17"/>
    <p:sldId id="426" r:id="rId18"/>
    <p:sldId id="425" r:id="rId19"/>
    <p:sldId id="484" r:id="rId20"/>
    <p:sldId id="319" r:id="rId21"/>
    <p:sldId id="297" r:id="rId22"/>
    <p:sldId id="453" r:id="rId23"/>
    <p:sldId id="478" r:id="rId24"/>
    <p:sldId id="468" r:id="rId25"/>
    <p:sldId id="473" r:id="rId26"/>
    <p:sldId id="282" r:id="rId27"/>
    <p:sldId id="471" r:id="rId28"/>
    <p:sldId id="480" r:id="rId29"/>
    <p:sldId id="476" r:id="rId30"/>
    <p:sldId id="418" r:id="rId31"/>
    <p:sldId id="424" r:id="rId32"/>
    <p:sldId id="427" r:id="rId33"/>
    <p:sldId id="459" r:id="rId34"/>
    <p:sldId id="368" r:id="rId35"/>
    <p:sldId id="455" r:id="rId36"/>
    <p:sldId id="428" r:id="rId37"/>
    <p:sldId id="486" r:id="rId38"/>
    <p:sldId id="457" r:id="rId39"/>
    <p:sldId id="323" r:id="rId40"/>
    <p:sldId id="462" r:id="rId41"/>
    <p:sldId id="327" r:id="rId42"/>
    <p:sldId id="329" r:id="rId43"/>
    <p:sldId id="335" r:id="rId44"/>
    <p:sldId id="334" r:id="rId45"/>
    <p:sldId id="339" r:id="rId46"/>
    <p:sldId id="338" r:id="rId47"/>
    <p:sldId id="328" r:id="rId48"/>
    <p:sldId id="343" r:id="rId49"/>
    <p:sldId id="438" r:id="rId50"/>
    <p:sldId id="483" r:id="rId51"/>
    <p:sldId id="414" r:id="rId52"/>
    <p:sldId id="485" r:id="rId53"/>
    <p:sldId id="416" r:id="rId54"/>
    <p:sldId id="436" r:id="rId55"/>
    <p:sldId id="413" r:id="rId56"/>
    <p:sldId id="415" r:id="rId57"/>
    <p:sldId id="417" r:id="rId58"/>
    <p:sldId id="448" r:id="rId59"/>
    <p:sldId id="423" r:id="rId60"/>
    <p:sldId id="451" r:id="rId61"/>
    <p:sldId id="450" r:id="rId62"/>
    <p:sldId id="446" r:id="rId63"/>
    <p:sldId id="405" r:id="rId64"/>
    <p:sldId id="442" r:id="rId65"/>
    <p:sldId id="402" r:id="rId66"/>
    <p:sldId id="398" r:id="rId67"/>
    <p:sldId id="487" r:id="rId6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2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F31335-1FBA-500B-1E06-4D937817F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F2F8AD-29AA-D3B9-98EE-62067DCF6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456199-FECF-E719-5FC1-4674E8C1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7AA560-001B-8C0C-AE5F-B3BE1E5D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049CB6-0680-D54B-B65C-C93AD54B4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50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340F67-0B53-03A1-6897-CB1B3820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CECE29E-58A2-D4DB-C644-BE5F1ED1D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AED319-706C-5EC0-93D0-11A2B24D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F24EA7-3515-58B1-19DC-BF3C6342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1431CF-6BD3-A640-C944-FBCC8C57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087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9217BC0-809D-C792-A039-638A54380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5A70702-7740-E731-9C9A-BAF06E1F8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1388EF-C742-31BE-7294-05010240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2B861E-AF0E-C934-5399-AA1A1FF82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4549B3-FDF3-6266-5EF5-36C5BE2A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124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9EEA72-FF48-AB01-FE2F-A3BE94247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2B8F97-3E9F-84AD-6C63-50E39C05A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F34682-4179-989A-9BD3-C104CD52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6C9175-E71A-C28B-E60E-FB07A2C66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9EA8EC-07EA-5EF7-581B-CF95478D0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537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58FB6B-3CE9-4C5C-F40C-5DF5F8EA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25EB33-ADBD-D41C-48E1-4706E3562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22BAF0-340C-E671-9670-8E4D611E6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08C0F6-9EFF-A3CA-30E1-3B3BE9491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A54DBD-88AD-E148-44CA-45E1EEE5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629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603184-70D7-1E0E-3CA9-5EE48ABB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0A987F-183D-5D8C-A6EC-2C2AD44DC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65A274F-5993-0B4B-EF7F-9D17DF5CD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4A2C2E9-9B64-EF2F-5FDE-42818764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06107E-17D1-BFEA-C24A-0C05D8CB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696E53-8EEF-F596-9AD3-111B465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81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1E9398-E451-1EBF-C0F5-296C5D255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D62736-53BA-A9E2-21ED-19B439943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ED369A-E8A7-6B5B-AB3F-4F47A6B67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D0F803B-EC0D-2C15-E1D2-3EFD5753A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9D0050E-6E41-11CF-733F-25176F593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76778ED-F8B3-663E-EE14-86F637D2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FB55DEE-F95A-2556-8531-F107D057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7944866-61CF-787A-E675-4ECAA41E5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490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F03E80-77AA-626E-8EBB-EF67FE1E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4948702-8F83-B4C5-D1F0-623E05515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3C515F-04D0-7F47-6026-11C97467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DA4BD15-E39A-8312-9EFD-DCCF4D67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607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14A5829-E6DE-EA02-183B-E245938EC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63AC279-E29B-5881-71CE-E4B8EB2C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65D646-D6FA-17A7-F49F-B7BABF46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991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E6B0B4-654B-159A-590A-C75CCB00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040025-2B0D-4E3A-31C3-3EA285342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A37267-AC4E-AB6C-4D61-FF3C1E9AF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ED4DDE-AF1A-07A8-2B04-71D95DE04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2683A7-6D9B-41C7-1D53-12CC9D23F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227C5E-6CD7-243E-4BB1-42D81CC9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432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B72A95-091A-A661-7E79-ADEF7E81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52560F2-1103-5F4B-FD7B-6B35619680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5DFC2C-3D3E-64EC-063E-FA279E089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A2B995-C3E5-A31B-5559-E53637F2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BCE5FC1-AC7B-D986-F525-494A3B0F2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71CD9F-D811-003F-7DF5-714B6E91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481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4E8AAB-B306-5050-4DED-337DD2104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207D5F-CD80-CF1A-8C1B-F6358C3DE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6DF5C8-9EDE-18A8-718C-583AF62DC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C47FE-EFC1-4567-B495-3335497F6E79}" type="datetimeFigureOut">
              <a:rPr lang="it-IT" smtClean="0"/>
              <a:t>05/03/2023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DD1C51-186B-0F57-67A5-9E361DA07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78B98B-6BE6-4158-48C2-A70158AC5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3E9BF-437E-438F-B535-E6121EDFF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36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3.jpeg"/><Relationship Id="rId7" Type="http://schemas.openxmlformats.org/officeDocument/2006/relationships/image" Target="../media/image7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A93E1A-8990-50D3-70B6-21A5B55AC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FESTA DI  CARNEVALE A.S.2022/23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6C56A30-5300-78F7-987C-286A432B1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3200" b="1" dirty="0">
                <a:solidFill>
                  <a:srgbClr val="FF0000"/>
                </a:solidFill>
              </a:rPr>
              <a:t>SCUOLA DELL’ INFANZIA 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SOTTOFERROVIA</a:t>
            </a:r>
          </a:p>
          <a:p>
            <a:r>
              <a:rPr lang="it-IT" b="1" dirty="0">
                <a:solidFill>
                  <a:srgbClr val="FF0000"/>
                </a:solidFill>
              </a:rPr>
              <a:t>							I.C. CROSIA MIRTO</a:t>
            </a:r>
          </a:p>
        </p:txBody>
      </p:sp>
      <p:pic>
        <p:nvPicPr>
          <p:cNvPr id="4" name="yt1s.com - Carnevale Alé Base">
            <a:hlinkClick r:id="" action="ppaction://media"/>
            <a:extLst>
              <a:ext uri="{FF2B5EF4-FFF2-40B4-BE49-F238E27FC236}">
                <a16:creationId xmlns:a16="http://schemas.microsoft.com/office/drawing/2014/main" id="{F065B927-1EEB-34C2-28A2-0355FD0A8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683" y="51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38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EA2E65-6BD1-5C35-A182-F0A025BB5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84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0145415">
            <a:extLst>
              <a:ext uri="{FF2B5EF4-FFF2-40B4-BE49-F238E27FC236}">
                <a16:creationId xmlns:a16="http://schemas.microsoft.com/office/drawing/2014/main" id="{F331AAEF-DBE5-C5D1-668B-505542A58F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60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0133228">
            <a:extLst>
              <a:ext uri="{FF2B5EF4-FFF2-40B4-BE49-F238E27FC236}">
                <a16:creationId xmlns:a16="http://schemas.microsoft.com/office/drawing/2014/main" id="{4F782E73-FDF9-72B3-5EC9-9D623C8D86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92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085707">
            <a:extLst>
              <a:ext uri="{FF2B5EF4-FFF2-40B4-BE49-F238E27FC236}">
                <a16:creationId xmlns:a16="http://schemas.microsoft.com/office/drawing/2014/main" id="{9FC7413F-EBF3-651B-E220-61E11D6E9F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6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082500">
            <a:extLst>
              <a:ext uri="{FF2B5EF4-FFF2-40B4-BE49-F238E27FC236}">
                <a16:creationId xmlns:a16="http://schemas.microsoft.com/office/drawing/2014/main" id="{C93EFA03-DEBC-3169-A791-335D63ABBE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08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081501">
            <a:extLst>
              <a:ext uri="{FF2B5EF4-FFF2-40B4-BE49-F238E27FC236}">
                <a16:creationId xmlns:a16="http://schemas.microsoft.com/office/drawing/2014/main" id="{88D6DBBF-2AB7-3246-56DB-5F66B171CE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522" y="0"/>
            <a:ext cx="12324522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450BC6B3-C03A-6F06-9539-3882D7CF2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Un bellissimo dono per Carnevale…</a:t>
            </a:r>
          </a:p>
        </p:txBody>
      </p:sp>
    </p:spTree>
    <p:extLst>
      <p:ext uri="{BB962C8B-B14F-4D97-AF65-F5344CB8AC3E}">
        <p14:creationId xmlns:p14="http://schemas.microsoft.com/office/powerpoint/2010/main" val="1686096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081506">
            <a:extLst>
              <a:ext uri="{FF2B5EF4-FFF2-40B4-BE49-F238E27FC236}">
                <a16:creationId xmlns:a16="http://schemas.microsoft.com/office/drawing/2014/main" id="{2B1FB761-2E86-C2F2-692D-55041292C8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096001" cy="3429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B76A730-4EE3-DDB6-0D9B-B2368AC5A7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"/>
            <a:ext cx="6096528" cy="33793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5AFC14C-D5CD-AF1F-CB75-BE7966FF60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" y="3429000"/>
            <a:ext cx="6096528" cy="3429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9FC9436-0FCA-F47E-BB08-D64C12C510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379304"/>
            <a:ext cx="6096528" cy="35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18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avimento, gruppo&#10;&#10;Descrizione generata automaticamente">
            <a:extLst>
              <a:ext uri="{FF2B5EF4-FFF2-40B4-BE49-F238E27FC236}">
                <a16:creationId xmlns:a16="http://schemas.microsoft.com/office/drawing/2014/main" id="{5F87869B-B726-DC8A-A7E0-F649D514CC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200AD51-47A3-C853-3E78-FDE8C368159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15" y="13403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90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gruppo&#10;&#10;Descrizione generata automaticamente">
            <a:extLst>
              <a:ext uri="{FF2B5EF4-FFF2-40B4-BE49-F238E27FC236}">
                <a16:creationId xmlns:a16="http://schemas.microsoft.com/office/drawing/2014/main" id="{C6107BDB-4F8D-BA17-9CA8-E2232C591C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D86E843-27E5-CAC9-5D75-50B53BABEB5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50452" y="280651"/>
            <a:ext cx="812800" cy="812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7A516F5-CBDF-958F-860B-344DA563CF0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05206" y="3124200"/>
            <a:ext cx="812800" cy="812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7D4E482-C32E-CC96-15EA-B5A740ADBA9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73443" y="815715"/>
            <a:ext cx="812800" cy="812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4B99A04-DA1D-350B-F457-EAEDB0C154E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342203" y="24496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15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colorato&#10;&#10;Descrizione generata automaticamente">
            <a:extLst>
              <a:ext uri="{FF2B5EF4-FFF2-40B4-BE49-F238E27FC236}">
                <a16:creationId xmlns:a16="http://schemas.microsoft.com/office/drawing/2014/main" id="{72980388-6F65-0274-F7B1-8ED8B8DC7F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484726D-C341-7535-FDC4-4F6C7ACA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La nostra scuola si veste di allegria…</a:t>
            </a:r>
          </a:p>
        </p:txBody>
      </p:sp>
    </p:spTree>
    <p:extLst>
      <p:ext uri="{BB962C8B-B14F-4D97-AF65-F5344CB8AC3E}">
        <p14:creationId xmlns:p14="http://schemas.microsoft.com/office/powerpoint/2010/main" val="303039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0115539">
            <a:extLst>
              <a:ext uri="{FF2B5EF4-FFF2-40B4-BE49-F238E27FC236}">
                <a16:creationId xmlns:a16="http://schemas.microsoft.com/office/drawing/2014/main" id="{F3D4CCDC-7831-827B-FD61-4F134CCA64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328CFC1-2C01-A597-00D9-49FF44FF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4683"/>
            <a:ext cx="10515600" cy="5058697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La festa di Carnevale è l’occasione per ridere tutti insieme e divertirci imparando. L’uso del travestimento e del «far finta» serve a spronare i bambini e ad avvicinarli all’improvvisazione teatrale, che aiuta a sviluppare la creatività, la fantasia e il linguaggio nel rispetto dell’altro…</a:t>
            </a:r>
          </a:p>
        </p:txBody>
      </p:sp>
    </p:spTree>
    <p:extLst>
      <p:ext uri="{BB962C8B-B14F-4D97-AF65-F5344CB8AC3E}">
        <p14:creationId xmlns:p14="http://schemas.microsoft.com/office/powerpoint/2010/main" val="552964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095819">
            <a:extLst>
              <a:ext uri="{FF2B5EF4-FFF2-40B4-BE49-F238E27FC236}">
                <a16:creationId xmlns:a16="http://schemas.microsoft.com/office/drawing/2014/main" id="{32A985E9-6D16-35FA-D699-4364F1DB2A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338FEC7-2C8E-FC7A-3E6B-4E62C64CE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Momenti di gioia, di aggregazione, in un’atmosfera creativa e  un po' teatrale…</a:t>
            </a:r>
          </a:p>
        </p:txBody>
      </p:sp>
    </p:spTree>
    <p:extLst>
      <p:ext uri="{BB962C8B-B14F-4D97-AF65-F5344CB8AC3E}">
        <p14:creationId xmlns:p14="http://schemas.microsoft.com/office/powerpoint/2010/main" val="499796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0145313">
            <a:extLst>
              <a:ext uri="{FF2B5EF4-FFF2-40B4-BE49-F238E27FC236}">
                <a16:creationId xmlns:a16="http://schemas.microsoft.com/office/drawing/2014/main" id="{3A80FFDF-50E3-923D-7D2F-02AE8AD685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39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interni, parecchi&#10;&#10;Descrizione generata automaticamente">
            <a:extLst>
              <a:ext uri="{FF2B5EF4-FFF2-40B4-BE49-F238E27FC236}">
                <a16:creationId xmlns:a16="http://schemas.microsoft.com/office/drawing/2014/main" id="{076C8B75-70D0-E012-65D4-369284BF38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454526E-56E7-AEB9-5841-C146E9231D7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98440" y="1850036"/>
            <a:ext cx="1222532" cy="13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19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1FCC1DC-192D-30F3-44D0-FF195E8DEB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-298"/>
            <a:ext cx="6771861" cy="685799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553B064-F099-8FF1-139E-8507BB412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860" y="-298"/>
            <a:ext cx="5420139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C89DA1A-CC70-8421-8900-665822B42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444" y="393261"/>
            <a:ext cx="5257909" cy="132556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Attività  a carattere grafico, creativo e manipolativo…</a:t>
            </a:r>
          </a:p>
        </p:txBody>
      </p:sp>
    </p:spTree>
    <p:extLst>
      <p:ext uri="{BB962C8B-B14F-4D97-AF65-F5344CB8AC3E}">
        <p14:creationId xmlns:p14="http://schemas.microsoft.com/office/powerpoint/2010/main" val="281106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5AA478B7-0E6D-17E4-C860-06649CFBB2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3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89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060FC11-5F80-7119-36B0-FD47A47C46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032653" y="0"/>
            <a:ext cx="4159347" cy="3428702"/>
          </a:xfrm>
          <a:prstGeom prst="rect">
            <a:avLst/>
          </a:prstGeom>
        </p:spPr>
      </p:pic>
      <p:pic>
        <p:nvPicPr>
          <p:cNvPr id="5" name="Immagine 4" descr="Immagine che contiene testo, coperto, diverso, parecchi&#10;&#10;Descrizione generata automaticamente">
            <a:extLst>
              <a:ext uri="{FF2B5EF4-FFF2-40B4-BE49-F238E27FC236}">
                <a16:creationId xmlns:a16="http://schemas.microsoft.com/office/drawing/2014/main" id="{59628734-646C-8FFE-6456-5524B90938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8" y="0"/>
            <a:ext cx="4557933" cy="34284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ADFDC76-4F85-7AC1-AE5E-57C2EB702D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8406"/>
            <a:ext cx="6133777" cy="41534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724AC0-9301-051A-BECD-9D10E850CD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845" y="3428407"/>
            <a:ext cx="6096528" cy="429475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9D6DC30-E3C0-049A-3FCA-69DEE9F484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864" y="0"/>
            <a:ext cx="3488787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9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0115314">
            <a:extLst>
              <a:ext uri="{FF2B5EF4-FFF2-40B4-BE49-F238E27FC236}">
                <a16:creationId xmlns:a16="http://schemas.microsoft.com/office/drawing/2014/main" id="{521DEE6A-B922-78C5-EED3-7966399E45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8702"/>
            <a:ext cx="5833403" cy="342929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54BE81A-D429-099F-1DD4-8829B56480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403" y="0"/>
            <a:ext cx="6358596" cy="34292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F18E33F-F0B1-C030-DAB8-A6DE9601DC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403" y="3428703"/>
            <a:ext cx="6358596" cy="3429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DBFA68-1622-92EA-F402-6955575185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833403" cy="34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97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89CE72-0E97-E2E0-19FB-B26B7922E7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334000" y="0"/>
            <a:ext cx="6857999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5A88437-8436-CA7A-8F31-D65623D8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529" y="0"/>
            <a:ext cx="6096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84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ADCD66-1EC9-61C9-DAF7-720C2CB0FE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F1E63C6-6622-BDF1-94E1-0D3BC6EC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391"/>
            <a:ext cx="10515600" cy="1983544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Festeggiamo insieme con stelle filanti e musica allegra…</a:t>
            </a:r>
          </a:p>
        </p:txBody>
      </p:sp>
    </p:spTree>
    <p:extLst>
      <p:ext uri="{BB962C8B-B14F-4D97-AF65-F5344CB8AC3E}">
        <p14:creationId xmlns:p14="http://schemas.microsoft.com/office/powerpoint/2010/main" val="3744848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avimento, oggetto da esterni&#10;&#10;Descrizione generata automaticamente">
            <a:extLst>
              <a:ext uri="{FF2B5EF4-FFF2-40B4-BE49-F238E27FC236}">
                <a16:creationId xmlns:a16="http://schemas.microsoft.com/office/drawing/2014/main" id="{6A52A333-F76D-4601-05DC-5F09F9D11C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09" y="0"/>
            <a:ext cx="12318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5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avimento, figlio, piccolo&#10;&#10;Descrizione generata automaticamente">
            <a:extLst>
              <a:ext uri="{FF2B5EF4-FFF2-40B4-BE49-F238E27FC236}">
                <a16:creationId xmlns:a16="http://schemas.microsoft.com/office/drawing/2014/main" id="{6126D369-5DFA-ED3B-AE26-B2C9BF9AEF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985E096-2AE7-52CA-05F2-0B8F542C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Tutto ha inizio con una storia …Il  pagliaccio tutto matto!</a:t>
            </a:r>
          </a:p>
        </p:txBody>
      </p:sp>
    </p:spTree>
    <p:extLst>
      <p:ext uri="{BB962C8B-B14F-4D97-AF65-F5344CB8AC3E}">
        <p14:creationId xmlns:p14="http://schemas.microsoft.com/office/powerpoint/2010/main" val="3539660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avimento, figlio, terra, persona&#10;&#10;Descrizione generata automaticamente">
            <a:extLst>
              <a:ext uri="{FF2B5EF4-FFF2-40B4-BE49-F238E27FC236}">
                <a16:creationId xmlns:a16="http://schemas.microsoft.com/office/drawing/2014/main" id="{42907F0D-69A0-576C-9CC2-0BFB6159F7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5472" cy="3429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7DA11A1-703C-A737-BA01-55F0DE81E8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472" y="0"/>
            <a:ext cx="6096528" cy="34292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F0AC2DC-5E7F-562C-B3EE-EDE7ABF61E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6096528" cy="3429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E6CF020-5101-4CCA-0EBC-DAB4724B6C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6" y="3428999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3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ersona, pavimento, ragazza, piccolo&#10;&#10;Descrizione generata automaticamente">
            <a:extLst>
              <a:ext uri="{FF2B5EF4-FFF2-40B4-BE49-F238E27FC236}">
                <a16:creationId xmlns:a16="http://schemas.microsoft.com/office/drawing/2014/main" id="{7FFA98F2-8520-F562-9357-3629337A9A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36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pavimento, interni&#10;&#10;Descrizione generata automaticamente">
            <a:extLst>
              <a:ext uri="{FF2B5EF4-FFF2-40B4-BE49-F238E27FC236}">
                <a16:creationId xmlns:a16="http://schemas.microsoft.com/office/drawing/2014/main" id="{BFE8D54E-98FD-8047-A639-413F7E8348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11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F575B0-3123-C99B-7C53-2E48E15F2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4" r="22546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Immagine 2" descr="Immagine che contiene catena&#10;&#10;Descrizione generata automaticamente">
            <a:extLst>
              <a:ext uri="{FF2B5EF4-FFF2-40B4-BE49-F238E27FC236}">
                <a16:creationId xmlns:a16="http://schemas.microsoft.com/office/drawing/2014/main" id="{1A93BAA4-B7AA-B60C-B98C-E80C766A0C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2" r="-3" b="1154"/>
          <a:stretch/>
        </p:blipFill>
        <p:spPr>
          <a:xfrm>
            <a:off x="7370056" y="0"/>
            <a:ext cx="4821944" cy="33930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4C6D7A7-61DD-B606-E312-A5FFE8E05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0" b="-2"/>
          <a:stretch/>
        </p:blipFill>
        <p:spPr>
          <a:xfrm>
            <a:off x="7370056" y="3393018"/>
            <a:ext cx="4821944" cy="346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11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23617">
            <a:extLst>
              <a:ext uri="{FF2B5EF4-FFF2-40B4-BE49-F238E27FC236}">
                <a16:creationId xmlns:a16="http://schemas.microsoft.com/office/drawing/2014/main" id="{D733EC37-C1ED-02E7-AA23-D9B96CE0C0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0295" cy="342870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02A745E-33CF-DA15-580F-42B45B2CC9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295" y="0"/>
            <a:ext cx="6312233" cy="34292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F3ABE37-804F-8179-A3D9-436B719CB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" y="3428703"/>
            <a:ext cx="6096528" cy="3429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D2F4AB2-EF1D-567C-87AF-024487CF9C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837" y="3428703"/>
            <a:ext cx="6312232" cy="342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83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pavimento, interni&#10;&#10;Descrizione generata automaticamente">
            <a:extLst>
              <a:ext uri="{FF2B5EF4-FFF2-40B4-BE49-F238E27FC236}">
                <a16:creationId xmlns:a16="http://schemas.microsoft.com/office/drawing/2014/main" id="{218427BB-D0FE-F145-9AE8-753DCD2873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71274" cy="34287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A3DBDAA-50E8-1DFD-E4B2-D930732ADF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635" y="3428703"/>
            <a:ext cx="6096528" cy="3429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CEE43D0-ED86-8947-A4D6-FB38880B34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274" y="0"/>
            <a:ext cx="6096528" cy="34292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72A4061-350F-A1E5-F176-95DCC5B259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8109"/>
            <a:ext cx="6179094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70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albero, esterni&#10;&#10;Descrizione generata automaticamente">
            <a:extLst>
              <a:ext uri="{FF2B5EF4-FFF2-40B4-BE49-F238E27FC236}">
                <a16:creationId xmlns:a16="http://schemas.microsoft.com/office/drawing/2014/main" id="{59E1ABDA-FE23-0E96-6E54-BAA39BD6B7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559125" cy="3429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1D8347A-575E-676C-398C-9AA7956729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815" y="0"/>
            <a:ext cx="3560183" cy="34292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91CE3BF-B375-DFB9-27A3-B01695B54F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471" y="3429000"/>
            <a:ext cx="6096528" cy="3429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7B486D-51B0-C799-180F-4B686424CD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" y="3428703"/>
            <a:ext cx="6096528" cy="34292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E524A57-68F6-1A54-1D35-752F871AD1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125" y="-297"/>
            <a:ext cx="5072690" cy="3428703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7B416E0B-FCB1-6AA3-710D-CA3BA1D2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70" y="2883242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Tutti insieme! Corriamo felici nel giardino della nostra scuola… </a:t>
            </a:r>
          </a:p>
        </p:txBody>
      </p:sp>
    </p:spTree>
    <p:extLst>
      <p:ext uri="{BB962C8B-B14F-4D97-AF65-F5344CB8AC3E}">
        <p14:creationId xmlns:p14="http://schemas.microsoft.com/office/powerpoint/2010/main" val="3559360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 0.067 C -0.049 0.081 -0.054 0.102 -0.054 0.124 C -0.054 0.149 -0.049 0.169 -0.04 0.183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A135C80-C639-FD72-99BE-8EA586BF2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8A04CFE-21A8-0384-C498-FB40E4C8EC3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9" y="4107721"/>
            <a:ext cx="406400" cy="4064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EA1A561A-AB80-CD30-64B6-F9759518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Attività di festa outdoor… Scopriamo il Carnevale…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4736FEF-AAA1-2EA2-C5E2-D470CB7ED6A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33135" y="43415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32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figlio, inpiedi, gruppo&#10;&#10;Descrizione generata automaticamente">
            <a:extLst>
              <a:ext uri="{FF2B5EF4-FFF2-40B4-BE49-F238E27FC236}">
                <a16:creationId xmlns:a16="http://schemas.microsoft.com/office/drawing/2014/main" id="{EABF5C41-E8A2-FC08-BE7F-09B955C826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" y="0"/>
            <a:ext cx="12263779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0E2F159-F07F-899E-BBF1-7A7A2EEAFA6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61023" y="3425252"/>
            <a:ext cx="406400" cy="406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6AEC6D-000F-091C-40AE-A7A48FB251E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29632" y="3018852"/>
            <a:ext cx="406400" cy="4064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E9ABA99-B526-A5E1-8B6C-0EBADF81BB8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36448" y="3113790"/>
            <a:ext cx="406400" cy="406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1C92E9C-185B-04DC-FEB3-CF9DF9C6AC3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33" y="35126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1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02753">
            <a:extLst>
              <a:ext uri="{FF2B5EF4-FFF2-40B4-BE49-F238E27FC236}">
                <a16:creationId xmlns:a16="http://schemas.microsoft.com/office/drawing/2014/main" id="{D9657610-4720-D27E-095F-5618C087E3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68224"/>
            <a:ext cx="12192000" cy="702622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96993A3-A17B-81E5-BA09-45303D22A5E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75817" y="2717800"/>
            <a:ext cx="812800" cy="8128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3F82157-8969-99C1-2EAE-511EF9D6632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052341" y="1505262"/>
            <a:ext cx="812800" cy="8128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165940E-D369-E0EB-4F16-0D7ECD24257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79017" y="1556479"/>
            <a:ext cx="406400" cy="4064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F663122-A397-BB8B-4625-C15A1151379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970250" y="1834213"/>
            <a:ext cx="406400" cy="4064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6977296-5A51-342D-9091-5F3BAF0CA06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985417" y="1507345"/>
            <a:ext cx="406400" cy="4064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D60B29A-801F-C6A4-D1FB-830BE6ED001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970250" y="1505262"/>
            <a:ext cx="406400" cy="4064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EF1014D-9838-0582-2106-3264D815608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65141" y="878174"/>
            <a:ext cx="406400" cy="4064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BDB8EA1E-E4A1-01F5-3BAF-3D6352419FD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24510" y="2555406"/>
            <a:ext cx="406400" cy="4064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F0C0A02-3FA4-863B-7BD4-D456F0774AD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49999" y="3276600"/>
            <a:ext cx="45719" cy="40640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788899A-C77E-BCFB-4878-2B241493954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55541" y="1081374"/>
            <a:ext cx="406400" cy="4064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03D4AFE8-83A8-ECAA-B793-68D70557B69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52582" y="1662659"/>
            <a:ext cx="406400" cy="4064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F7580E5-2180-1A93-81C4-4C6F06DB36C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504306" y="1911662"/>
            <a:ext cx="406400" cy="4064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C9C64790-E582-D3A2-C584-D72371F6114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579673" y="1631013"/>
            <a:ext cx="406400" cy="406400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6E955070-794F-90E3-508E-07858BB12B6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245902" y="4944256"/>
            <a:ext cx="1026160" cy="9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1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16143941">
            <a:extLst>
              <a:ext uri="{FF2B5EF4-FFF2-40B4-BE49-F238E27FC236}">
                <a16:creationId xmlns:a16="http://schemas.microsoft.com/office/drawing/2014/main" id="{FDB03E56-5381-4706-AA80-3C53E1080D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7FC38D5-7676-D547-C5F1-9B002762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Attività pratica di costruzione: IL PAGLIACCIO</a:t>
            </a:r>
            <a:r>
              <a:rPr lang="it-IT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5106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BA85BAE-F1D9-3D74-DEE5-FDE9AF72C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0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02855">
            <a:extLst>
              <a:ext uri="{FF2B5EF4-FFF2-40B4-BE49-F238E27FC236}">
                <a16:creationId xmlns:a16="http://schemas.microsoft.com/office/drawing/2014/main" id="{61FEB6D7-9B64-14DF-E1D1-EEE1AB0C34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72EE3C4-19DD-A3FE-1FD6-C4476CE1EC3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5443" y="3203314"/>
            <a:ext cx="406400" cy="406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CF37F1B-36D1-C59B-EABE-3513ADCE8FD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54710" y="3425252"/>
            <a:ext cx="406400" cy="406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58DFD5F-02C3-6CBF-4AA9-4D067C58325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32" y="3225800"/>
            <a:ext cx="484682" cy="406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B07652-983B-B267-F197-D61CC3A9F1C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790482" y="3683000"/>
            <a:ext cx="406400" cy="406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17D8E07-05B1-F74F-4DA6-5BFA84BF1EA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36" y="3276600"/>
            <a:ext cx="406400" cy="4064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FE048A8-FCE7-4C08-305E-FB8C4EEC8F8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88" y="3276600"/>
            <a:ext cx="406400" cy="406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0B5A014-1A01-0CF5-1575-04BC499F0E8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528" y="4089400"/>
            <a:ext cx="406400" cy="4064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991532A-AD09-9C7D-85C5-1B8E85EB8E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35318" y="3073400"/>
            <a:ext cx="406400" cy="4064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F6A2AE7-6C6D-6587-3F42-2A7C73C6CEF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81635" y="3442324"/>
            <a:ext cx="536314" cy="4064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9173355-972E-A356-AF05-88F4F9D7508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04" y="3104005"/>
            <a:ext cx="406400" cy="4064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99A2149-9843-C119-67AB-E60715CA32B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11673" y="3002821"/>
            <a:ext cx="406400" cy="4064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186955F-2349-4427-2DEE-43D1B83922D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37887" y="3022600"/>
            <a:ext cx="406400" cy="4064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DD8095D-8427-D0CF-6CA3-B4284AAD16B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20525" y="3104005"/>
            <a:ext cx="406400" cy="4064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BD15A1F-CB3E-62DE-4161-AA79EDF9536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881914" y="3888282"/>
            <a:ext cx="406400" cy="4064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C3DFC6F-106E-52AE-DF29-34ED66EA9EA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76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38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03318">
            <a:extLst>
              <a:ext uri="{FF2B5EF4-FFF2-40B4-BE49-F238E27FC236}">
                <a16:creationId xmlns:a16="http://schemas.microsoft.com/office/drawing/2014/main" id="{3E42CB65-DAFB-4A55-C89E-3B91BA8E4F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28F8278-3C9C-6871-2E73-9C9A4F8410F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44387" y="21973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93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03657">
            <a:extLst>
              <a:ext uri="{FF2B5EF4-FFF2-40B4-BE49-F238E27FC236}">
                <a16:creationId xmlns:a16="http://schemas.microsoft.com/office/drawing/2014/main" id="{E7EBEA9F-0751-1B8A-F09F-16C5CBCC1E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1EC84E9-4DB4-69ED-621D-F93A081226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785902" y="3391941"/>
            <a:ext cx="812800" cy="812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DA6E6F6-14F4-80D9-70F1-F965DDBCC3B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83396" y="2710721"/>
            <a:ext cx="812800" cy="8128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A763EE2-6C8A-C5DC-B9F7-13537F9981D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355882" y="2007849"/>
            <a:ext cx="812800" cy="8128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0510BC7-AF3F-F4E6-7343-CE5F3B404C6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615" y="2007849"/>
            <a:ext cx="812800" cy="812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097C400-CD57-986E-CF4F-DACBC213A43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898506" y="2304321"/>
            <a:ext cx="812800" cy="812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68EC187-212A-7F31-598F-BB490424BED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70098" y="1578547"/>
            <a:ext cx="812800" cy="8128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C264870-8B40-A0B4-6D5C-2CD94FFB5B2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684302" y="1984947"/>
            <a:ext cx="812800" cy="8128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0B4378B-714F-CA1D-9397-ECE5BD49460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24131" y="5232400"/>
            <a:ext cx="1625600" cy="16256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9660F20-A40D-C076-EFAE-9171FFB8B4A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" y="2172741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84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03625">
            <a:extLst>
              <a:ext uri="{FF2B5EF4-FFF2-40B4-BE49-F238E27FC236}">
                <a16:creationId xmlns:a16="http://schemas.microsoft.com/office/drawing/2014/main" id="{C4995C4A-7146-1E03-2BD0-64ADE78115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9E5B1F2-E525-FF70-1E26-6CADD6D1D86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819400"/>
            <a:ext cx="1625600" cy="16256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03D49B3-2563-9D5D-4183-074C3A13063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819400"/>
            <a:ext cx="1625600" cy="1625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3797CFA-06BA-C89F-49C8-3952DE5CEA6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819400"/>
            <a:ext cx="1625600" cy="16256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9043E4D-3011-6E21-8647-17CBB1F2184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819400"/>
            <a:ext cx="1625600" cy="16256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395B8F0-A9AE-D24A-8616-DCB355FAFB3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951220"/>
            <a:ext cx="1625600" cy="16256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0C6924C-4C9F-18B5-C097-033640D6F07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2616200"/>
            <a:ext cx="1625600" cy="16256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9730377-FA2E-D1ED-73B8-DA6A49CDB2F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146321" y="2764020"/>
            <a:ext cx="1625600" cy="16256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8E6847A-85C6-6D5B-7846-22EC11D8308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61" y="2006600"/>
            <a:ext cx="812800" cy="8128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01BB921-FF95-AE57-6E40-7F94E27C702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659921" y="2616200"/>
            <a:ext cx="812800" cy="8128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47F146A-E70D-4FD2-DC4F-F8199B4A202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416800" y="281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81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04427">
            <a:extLst>
              <a:ext uri="{FF2B5EF4-FFF2-40B4-BE49-F238E27FC236}">
                <a16:creationId xmlns:a16="http://schemas.microsoft.com/office/drawing/2014/main" id="{0245E7E1-E72B-11E0-7938-F95632404E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4CF0CEF-AC57-65A2-485F-14ED13395D2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909154" y="3278267"/>
            <a:ext cx="1625600" cy="16256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F681A43-79B3-462C-B6C2-3C4A5F638B7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361" y="2563109"/>
            <a:ext cx="1625600" cy="16256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70E9491-2861-3AC1-D393-CC1159C26A2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124012" y="1649751"/>
            <a:ext cx="812800" cy="8128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0A80D06-58F5-F906-B1EC-B5800DBA16F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358806" y="1243351"/>
            <a:ext cx="812800" cy="8128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A224BA4-ECA2-DA2C-0F3A-0086B7162A7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94413" y="2056151"/>
            <a:ext cx="812800" cy="8128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318AAC3-F07D-4065-BE61-7D826E2B602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63213" y="1414071"/>
            <a:ext cx="812800" cy="8128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A7E397F-65F8-ED43-A01A-F8977AD509F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825220" y="1866171"/>
            <a:ext cx="812800" cy="8128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4C0590D-41A7-D537-A5BA-D18FDCC163A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2056151"/>
            <a:ext cx="812800" cy="8128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85A9863-0E07-EFE9-D5E5-C004D625A77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520014" y="1750309"/>
            <a:ext cx="812800" cy="8128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544C61E-EC97-39ED-8031-0942716A059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14" y="1616022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90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04257">
            <a:extLst>
              <a:ext uri="{FF2B5EF4-FFF2-40B4-BE49-F238E27FC236}">
                <a16:creationId xmlns:a16="http://schemas.microsoft.com/office/drawing/2014/main" id="{EF6E46B2-FBA9-4080-5205-264DFD3DBF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" y="0"/>
            <a:ext cx="6096528" cy="685799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17BF53A-A724-EF99-F268-C0643571085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82" y="1406991"/>
            <a:ext cx="812800" cy="8128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A024712-C5AA-ECC9-C34B-C02A5752DE6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95" y="3300117"/>
            <a:ext cx="812800" cy="8128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196B05C-F6E4-4FF7-C39E-A96F82B7925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47506" y="1940758"/>
            <a:ext cx="812800" cy="812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8730EB3-2632-6776-CF5E-86E3E8D10D1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00266" y="2124726"/>
            <a:ext cx="812800" cy="812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6EC0F00-27B7-3492-16C7-2A3B54DC6E3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476268" y="1475279"/>
            <a:ext cx="812800" cy="812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0570E9-A7F9-A114-D456-A57F82F7FD6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6934" y="1540754"/>
            <a:ext cx="812800" cy="812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C4C75EE-1CBC-8CA9-0A7F-683C01F4F6D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01549" y="1784560"/>
            <a:ext cx="812800" cy="812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8852102-8F34-B91C-16A8-214EFF41C8D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59798" y="1854484"/>
            <a:ext cx="812800" cy="8128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950CD0A-C51A-7F69-68C7-38E778AAF02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7038" y="1421147"/>
            <a:ext cx="812800" cy="8128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955B448B-26EC-B185-40AF-C3D199BFA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6096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7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03255">
            <a:extLst>
              <a:ext uri="{FF2B5EF4-FFF2-40B4-BE49-F238E27FC236}">
                <a16:creationId xmlns:a16="http://schemas.microsoft.com/office/drawing/2014/main" id="{467B03AD-7CC3-6BCD-AF91-A4C9FA1A57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536B118-35A7-2FFB-3520-26433C8F0C1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72855" y="40648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0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05128">
            <a:extLst>
              <a:ext uri="{FF2B5EF4-FFF2-40B4-BE49-F238E27FC236}">
                <a16:creationId xmlns:a16="http://schemas.microsoft.com/office/drawing/2014/main" id="{B9B5DCA9-4F9C-8086-68A3-E7B88272BF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DE3E539-E568-E16B-9022-AE0D6488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2" y="450167"/>
            <a:ext cx="11114648" cy="2978834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Una bellissima sorpresa ci aspetta…</a:t>
            </a:r>
          </a:p>
        </p:txBody>
      </p:sp>
    </p:spTree>
    <p:extLst>
      <p:ext uri="{BB962C8B-B14F-4D97-AF65-F5344CB8AC3E}">
        <p14:creationId xmlns:p14="http://schemas.microsoft.com/office/powerpoint/2010/main" val="2984393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lbero, esterni&#10;&#10;Descrizione generata automaticamente">
            <a:extLst>
              <a:ext uri="{FF2B5EF4-FFF2-40B4-BE49-F238E27FC236}">
                <a16:creationId xmlns:a16="http://schemas.microsoft.com/office/drawing/2014/main" id="{8469650C-BCFD-C43A-998D-743EA5D1C2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997" y="-6429"/>
            <a:ext cx="5205003" cy="331304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504D25E-D747-FFFE-D599-25232666A3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92405"/>
            <a:ext cx="6096002" cy="35449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A36A21F-B430-9414-3D3F-4C7E18FC50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973" y="3326031"/>
            <a:ext cx="3119977" cy="35449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9F3FDE7-BBA1-D290-8C95-6409C5D2B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55060"/>
            <a:ext cx="7034980" cy="34287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82E1FC8-0033-482D-F48E-685E80C49AF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229005" y="2220687"/>
            <a:ext cx="812800" cy="8128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ADF2CBC-20F9-91BB-4E34-97BB91EC1EA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61591" y="1255870"/>
            <a:ext cx="812800" cy="812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E77C11B-264F-971C-2C8B-AA94DB8688E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938062" y="4201119"/>
            <a:ext cx="812800" cy="8128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FBD50D7-DDF8-355F-E467-39C12FB19F1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563662" y="4201119"/>
            <a:ext cx="812800" cy="8128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D05BFD6-3192-CB38-2BAB-B2CCC412F46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051081" y="2034194"/>
            <a:ext cx="812800" cy="8128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9EFD329-0BC4-4A4B-A63C-655891799A9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376696" y="3373267"/>
            <a:ext cx="812800" cy="8128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8C6BCB7-73AE-8944-FAF2-958A64754791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803628" y="2014598"/>
            <a:ext cx="406400" cy="4064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84271F2C-9F98-0E36-3DB0-727C7783A7AB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391886" y="3292405"/>
            <a:ext cx="406400" cy="4064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1039B81B-5857-9F1E-AA07-CB5B10162B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73267"/>
            <a:ext cx="3028973" cy="348473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3841562-1FD7-2B74-164F-C43438B102C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561572" y="5829547"/>
            <a:ext cx="484112" cy="406400"/>
          </a:xfrm>
          <a:prstGeom prst="rect">
            <a:avLst/>
          </a:prstGeom>
        </p:spPr>
      </p:pic>
      <p:sp>
        <p:nvSpPr>
          <p:cNvPr id="27" name="Titolo 26">
            <a:extLst>
              <a:ext uri="{FF2B5EF4-FFF2-40B4-BE49-F238E27FC236}">
                <a16:creationId xmlns:a16="http://schemas.microsoft.com/office/drawing/2014/main" id="{890796E0-ED3B-7314-1285-A4ED1A219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4244362-A576-06B2-AED4-07F527847F9F}"/>
              </a:ext>
            </a:extLst>
          </p:cNvPr>
          <p:cNvSpPr/>
          <p:nvPr/>
        </p:nvSpPr>
        <p:spPr>
          <a:xfrm>
            <a:off x="3035013" y="-171229"/>
            <a:ext cx="38021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Evviva!!!</a:t>
            </a:r>
          </a:p>
          <a:p>
            <a:pPr algn="ctr"/>
            <a:r>
              <a:rPr lang="it-IT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L’Unicorno…</a:t>
            </a:r>
          </a:p>
        </p:txBody>
      </p:sp>
    </p:spTree>
    <p:extLst>
      <p:ext uri="{BB962C8B-B14F-4D97-AF65-F5344CB8AC3E}">
        <p14:creationId xmlns:p14="http://schemas.microsoft.com/office/powerpoint/2010/main" val="2359890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0134532">
            <a:extLst>
              <a:ext uri="{FF2B5EF4-FFF2-40B4-BE49-F238E27FC236}">
                <a16:creationId xmlns:a16="http://schemas.microsoft.com/office/drawing/2014/main" id="{9FE5D60C-F672-DF02-5BCC-07615B7386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31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persona, esterni, albero&#10;&#10;Descrizione generata automaticamente">
            <a:extLst>
              <a:ext uri="{FF2B5EF4-FFF2-40B4-BE49-F238E27FC236}">
                <a16:creationId xmlns:a16="http://schemas.microsoft.com/office/drawing/2014/main" id="{6BE96EBD-411A-6F0A-0A85-1559D9F7B0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F8999AB-0490-2CF3-7048-5A8ECDB4508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78078" y="2767781"/>
            <a:ext cx="1625600" cy="1625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00F57F0-CD1E-EE7A-26F8-A3E06BCFAF7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1954981"/>
            <a:ext cx="1625600" cy="16256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5720EE4-290E-F1D5-1592-F5BA0ED055D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084695" y="4352991"/>
            <a:ext cx="812800" cy="8128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F886C00-9C76-B562-A60C-4EB0F923ABE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288373" y="4315530"/>
            <a:ext cx="812800" cy="812800"/>
          </a:xfrm>
          <a:prstGeom prst="rect">
            <a:avLst/>
          </a:prstGeom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775BC195-BF9F-524F-D205-917A39FC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Amico Unicorno sei fantastico! Con le tue ali diventi magico  è bello  ridere e giocare in questo giorno di carnevale…</a:t>
            </a:r>
          </a:p>
        </p:txBody>
      </p:sp>
    </p:spTree>
    <p:extLst>
      <p:ext uri="{BB962C8B-B14F-4D97-AF65-F5344CB8AC3E}">
        <p14:creationId xmlns:p14="http://schemas.microsoft.com/office/powerpoint/2010/main" val="657089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BEE016C-99DF-CBFA-7E5B-25507E49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7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F4123CA-A2BB-C48A-7142-0508D3F2A37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1207"/>
            <a:ext cx="1547446" cy="140168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2B45009-E1AA-08C7-004D-80834692EA4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94867" y="-219466"/>
            <a:ext cx="812800" cy="812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ED29C3C-762B-64BB-CAE6-85271A8230C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75489" y="3657600"/>
            <a:ext cx="919396" cy="8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9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lbero, erba, persona, esterni&#10;&#10;Descrizione generata automaticamente">
            <a:extLst>
              <a:ext uri="{FF2B5EF4-FFF2-40B4-BE49-F238E27FC236}">
                <a16:creationId xmlns:a16="http://schemas.microsoft.com/office/drawing/2014/main" id="{7813CE6A-A136-A8B1-76B6-FB5ACE8E60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94478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34D722D-BC02-6BA8-1CD8-627B929E8E2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17" y="3206647"/>
            <a:ext cx="812800" cy="812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5539C03-3877-3560-3D9A-C29E0D31F48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584572" y="4225955"/>
            <a:ext cx="812800" cy="812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A3C538-CD30-6F05-8AFA-FC2DE5F44A5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34124" y="3105062"/>
            <a:ext cx="812800" cy="812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EA187F0-03C2-44C1-66CD-B5574A5EBC2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57462" y="2292262"/>
            <a:ext cx="1625600" cy="1625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D3BD0CF-4869-F669-2C69-4859E57453F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15378" y="3613047"/>
            <a:ext cx="1625600" cy="16256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7B7F94E-A0D1-3028-65E0-33F2184B7BD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154865" y="3221088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8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erba, esterni, gruppo&#10;&#10;Descrizione generata automaticamente">
            <a:extLst>
              <a:ext uri="{FF2B5EF4-FFF2-40B4-BE49-F238E27FC236}">
                <a16:creationId xmlns:a16="http://schemas.microsoft.com/office/drawing/2014/main" id="{21668167-C112-51F8-DEEE-A604389576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6D88FF7-403F-04CE-8B0F-86CD1F9849E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90083" y="716613"/>
            <a:ext cx="1625600" cy="1625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389EA08-8620-C7F9-94A8-9D85B3BBC68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173980" y="2293495"/>
            <a:ext cx="1625600" cy="16256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2EC79A1-9619-D342-781B-0AE4481A89F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154649" y="642495"/>
            <a:ext cx="1625600" cy="16256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252F718-9F80-8BB6-FF0F-0F23F3101FB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776" y="716613"/>
            <a:ext cx="812800" cy="8128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B35E1FD-1444-8476-C752-668FE347C49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27" y="4689481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64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persona, esterni, sport&#10;&#10;Descrizione generata automaticamente">
            <a:extLst>
              <a:ext uri="{FF2B5EF4-FFF2-40B4-BE49-F238E27FC236}">
                <a16:creationId xmlns:a16="http://schemas.microsoft.com/office/drawing/2014/main" id="{C1112EAE-A9BA-35BC-BE96-D5728B4E1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4F62FF7-51DC-17A3-AA5F-BD0579E67AE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35384" y="3022600"/>
            <a:ext cx="812800" cy="812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38C3BF8-9F52-6ADD-2E46-5A2BA7227D0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032" y="13103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30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esterni, inpiedi&#10;&#10;Descrizione generata automaticamente">
            <a:extLst>
              <a:ext uri="{FF2B5EF4-FFF2-40B4-BE49-F238E27FC236}">
                <a16:creationId xmlns:a16="http://schemas.microsoft.com/office/drawing/2014/main" id="{D6DA76CD-2221-2411-5A20-671D30D143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506632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4D34F2D-5C8E-49F2-004B-54CCFD304CB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938134"/>
            <a:ext cx="779489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95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erba, esterni, figlio&#10;&#10;Descrizione generata automaticamente">
            <a:extLst>
              <a:ext uri="{FF2B5EF4-FFF2-40B4-BE49-F238E27FC236}">
                <a16:creationId xmlns:a16="http://schemas.microsoft.com/office/drawing/2014/main" id="{2C3439B6-279A-6994-6FF7-BC11F5A6DD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31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colorato, blu&#10;&#10;Descrizione generata automaticamente">
            <a:extLst>
              <a:ext uri="{FF2B5EF4-FFF2-40B4-BE49-F238E27FC236}">
                <a16:creationId xmlns:a16="http://schemas.microsoft.com/office/drawing/2014/main" id="{62A7798D-69EC-2A55-D146-77E0B348CE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37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terra, figlio&#10;&#10;Descrizione generata automaticamente">
            <a:extLst>
              <a:ext uri="{FF2B5EF4-FFF2-40B4-BE49-F238E27FC236}">
                <a16:creationId xmlns:a16="http://schemas.microsoft.com/office/drawing/2014/main" id="{2BA53DF0-7734-6E5B-C7C8-403D95995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0" y="0"/>
            <a:ext cx="12191999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8A62160-A52E-B2E2-D267-61D3E9DB3A1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58" y="1459042"/>
            <a:ext cx="406400" cy="406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C8F6921-0F28-1A39-990D-D9EF8BB36B4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73974" y="1865442"/>
            <a:ext cx="406400" cy="406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BC9382C-D577-9B52-A7ED-57B7F94060E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87" y="375170"/>
            <a:ext cx="406400" cy="406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0E77516-5E46-DA98-D0C1-92102EFBCFE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92714" y="578370"/>
            <a:ext cx="406400" cy="406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74832AC-E957-29D7-A88F-D69302AB801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889341" y="994709"/>
            <a:ext cx="406400" cy="4064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CD1C1A9-321B-FD4A-BF30-ED7DD547D0F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670" y="768662"/>
            <a:ext cx="406400" cy="406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8B37944-4A0C-D60E-E22F-B256DE2137C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805" y="689909"/>
            <a:ext cx="406400" cy="4064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530587C-70DC-D970-CFE0-6A97E3814EA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539156" y="791509"/>
            <a:ext cx="406400" cy="4064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8089DD-164D-7A98-95C0-8D68D3488CA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240843" y="7915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80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persona, esterni&#10;&#10;Descrizione generata automaticamente">
            <a:extLst>
              <a:ext uri="{FF2B5EF4-FFF2-40B4-BE49-F238E27FC236}">
                <a16:creationId xmlns:a16="http://schemas.microsoft.com/office/drawing/2014/main" id="{DAAF6376-5E19-FE5D-23EA-A37395C0F1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9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15085728">
            <a:extLst>
              <a:ext uri="{FF2B5EF4-FFF2-40B4-BE49-F238E27FC236}">
                <a16:creationId xmlns:a16="http://schemas.microsoft.com/office/drawing/2014/main" id="{4D12BE01-9CB8-8174-A296-F6EC169510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11757" cy="342840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6F45A12-183F-CED0-041B-3FA4B8F86E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906" y="-2375"/>
            <a:ext cx="3715094" cy="34292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7BA1F2A-6880-6828-C432-77E80892C8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8703"/>
            <a:ext cx="6094944" cy="3429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B1861C2-72BD-B8CF-52C0-D8C77B6390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9000"/>
            <a:ext cx="6096528" cy="34292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4C05CF4-A7E4-186B-3CB0-5ACFBE91A9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047" y="-891"/>
            <a:ext cx="3828859" cy="34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21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lbero, persona, esterni, erba&#10;&#10;Descrizione generata automaticamente">
            <a:extLst>
              <a:ext uri="{FF2B5EF4-FFF2-40B4-BE49-F238E27FC236}">
                <a16:creationId xmlns:a16="http://schemas.microsoft.com/office/drawing/2014/main" id="{11E9926B-DF62-A15E-873E-15434EBB7C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8CD1568-02A0-1DDE-890A-BCE958AFBCD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75954" y="25720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85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erba, esterni, gruppo&#10;&#10;Descrizione generata automaticamente">
            <a:extLst>
              <a:ext uri="{FF2B5EF4-FFF2-40B4-BE49-F238E27FC236}">
                <a16:creationId xmlns:a16="http://schemas.microsoft.com/office/drawing/2014/main" id="{65058C9C-4CCF-9BA0-9A3E-B679404DAB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34A4227-EE2D-F116-CBEF-6385C528078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23" y="935636"/>
            <a:ext cx="812800" cy="812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989AC24-510E-D2E0-7138-B33C16A53CF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311400"/>
            <a:ext cx="812800" cy="812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21CD91-53FB-60C3-B049-4C45F777133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9594" y="1550233"/>
            <a:ext cx="812800" cy="812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56BD18A-70E1-E61A-197E-493F5851A2E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325" y="14648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60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esterni&#10;&#10;Descrizione generata automaticamente">
            <a:extLst>
              <a:ext uri="{FF2B5EF4-FFF2-40B4-BE49-F238E27FC236}">
                <a16:creationId xmlns:a16="http://schemas.microsoft.com/office/drawing/2014/main" id="{716D4697-A653-09D3-726E-AF6809FCC9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3F2B9FD-E6A3-74C2-CC97-ECEFD0B7020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318" y="33040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95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30845">
            <a:extLst>
              <a:ext uri="{FF2B5EF4-FFF2-40B4-BE49-F238E27FC236}">
                <a16:creationId xmlns:a16="http://schemas.microsoft.com/office/drawing/2014/main" id="{0A4A3750-8E88-EAA1-1E63-5675FD334B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3970"/>
            <a:ext cx="12324522" cy="699291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4D675FC-4E35-46E4-C1AD-097A91BE0D2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2074889"/>
            <a:ext cx="812800" cy="812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E669138-35FF-674A-BB69-244431B3CCA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27292" y="1905000"/>
            <a:ext cx="812800" cy="812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EA3AD2D-9210-F62A-A3BC-C179B2A7C75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10139" y="2311400"/>
            <a:ext cx="812800" cy="812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DE17A94-137C-E70E-885E-92CA623EB3F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2311400"/>
            <a:ext cx="812800" cy="812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2229C41-A2DF-D8B1-2E93-D5361439DDF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45246" y="1571469"/>
            <a:ext cx="812800" cy="812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D9F714-36E4-D1A1-8288-328BB7A4752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855385" y="1828800"/>
            <a:ext cx="812800" cy="8128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16BA341-8310-59B7-780D-8ADCB59BC14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21" y="1828800"/>
            <a:ext cx="812800" cy="8128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9FC83C2-3FEB-5102-8F48-9F9E8E8DA30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37659" y="1571469"/>
            <a:ext cx="812800" cy="812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4A313F0-5F1F-3AAB-0ADC-5BA469B9DD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110821" y="27269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7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esterni, erba, albero, terra&#10;&#10;Descrizione generata automaticamente">
            <a:extLst>
              <a:ext uri="{FF2B5EF4-FFF2-40B4-BE49-F238E27FC236}">
                <a16:creationId xmlns:a16="http://schemas.microsoft.com/office/drawing/2014/main" id="{4846C585-2134-4E37-EC0F-B45EE5307A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457" b="322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6696AB3-E926-FBE8-0124-BE79C6BBB2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569518" y="1895007"/>
            <a:ext cx="812800" cy="812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ACA7C52-F5E0-AEB3-0517-3F9C315D7EE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62597" y="950626"/>
            <a:ext cx="812800" cy="812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2EF93F0-31CC-32B3-DC58-8C8C261FD09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373849" y="2149839"/>
            <a:ext cx="812800" cy="812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119DB5C-4BE4-C9A6-986B-84B22C718BF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75114" y="1577298"/>
            <a:ext cx="406400" cy="406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EB41EC7-2258-965E-2E84-22BF11E5688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763426"/>
            <a:ext cx="406400" cy="406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9F68B89-9ACF-2AEB-CDE4-580F5B8228D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975211" y="2019924"/>
            <a:ext cx="406400" cy="4064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DE2643B-8B42-1C35-8F26-BB8E371F748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081630" y="3022600"/>
            <a:ext cx="406400" cy="4064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259F0D4-FDD5-85CF-5BCF-E0CA2BBEDD3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03744" y="1895007"/>
            <a:ext cx="406400" cy="4064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1CA34EE-003D-B124-E2AA-56E3C0B4EC6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400023" y="14906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8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30547">
            <a:extLst>
              <a:ext uri="{FF2B5EF4-FFF2-40B4-BE49-F238E27FC236}">
                <a16:creationId xmlns:a16="http://schemas.microsoft.com/office/drawing/2014/main" id="{1573F9FB-DD11-59A2-23FC-F556F97E57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AE9B8CE-CF3F-99C9-51D0-9DE96865499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4859" y="37537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33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1130047">
            <a:extLst>
              <a:ext uri="{FF2B5EF4-FFF2-40B4-BE49-F238E27FC236}">
                <a16:creationId xmlns:a16="http://schemas.microsoft.com/office/drawing/2014/main" id="{C6237FD3-734D-C622-B281-620B2F7A5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28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753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16143807">
            <a:extLst>
              <a:ext uri="{FF2B5EF4-FFF2-40B4-BE49-F238E27FC236}">
                <a16:creationId xmlns:a16="http://schemas.microsoft.com/office/drawing/2014/main" id="{0726D90D-A878-7B30-C937-16DC952916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776343" cy="382987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85DE75-F9CA-E708-2EC0-AE3D0C5095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8690"/>
            <a:ext cx="6096528" cy="3429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06B3DD6-814F-54FC-AEB4-C4622E9DCC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29581"/>
            <a:ext cx="6096528" cy="34292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727010F-D303-B68D-10B6-9BFCA77DE0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343" y="0"/>
            <a:ext cx="4001627" cy="38292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9C49A80-1B6C-8315-D7DF-1C6335C9AA9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026" y="-594"/>
            <a:ext cx="4412974" cy="382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88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17075559">
            <a:extLst>
              <a:ext uri="{FF2B5EF4-FFF2-40B4-BE49-F238E27FC236}">
                <a16:creationId xmlns:a16="http://schemas.microsoft.com/office/drawing/2014/main" id="{A849CCE7-943D-3979-8022-B018D113E7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3429000"/>
            <a:ext cx="6096529" cy="355820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7526F16-92F8-D484-8802-8DE6846C64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" y="3429000"/>
            <a:ext cx="6096528" cy="3429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AC8EFFF-15F9-BEA7-F961-FB9DF59C8E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0"/>
            <a:ext cx="6096528" cy="3429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49F7BAD-34CC-A1FE-4EDA-4F7FFB4833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297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21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30220132639">
            <a:extLst>
              <a:ext uri="{FF2B5EF4-FFF2-40B4-BE49-F238E27FC236}">
                <a16:creationId xmlns:a16="http://schemas.microsoft.com/office/drawing/2014/main" id="{2F636996-A2E1-61B2-79AE-10F378E3F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309231" cy="69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16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04ED95-F739-4A0A-8FF6-464F261518E6}">
  <we:reference id="wa104380121" version="2.0.0.0" store="it-IT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197</Words>
  <Application>Microsoft Office PowerPoint</Application>
  <PresentationFormat>Widescreen</PresentationFormat>
  <Paragraphs>19</Paragraphs>
  <Slides>67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Tema di Office</vt:lpstr>
      <vt:lpstr>FESTA DI  CARNEVALE A.S.2022/23</vt:lpstr>
      <vt:lpstr>La festa di Carnevale è l’occasione per ridere tutti insieme e divertirci imparando. L’uso del travestimento e del «far finta» serve a spronare i bambini e ad avvicinarli all’improvvisazione teatrale, che aiuta a sviluppare la creatività, la fantasia e il linguaggio nel rispetto dell’altro…</vt:lpstr>
      <vt:lpstr>Tutto ha inizio con una storia …Il  pagliaccio tutto matto!</vt:lpstr>
      <vt:lpstr>Attività pratica di costruzione: IL PAGLIACCIO!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bellissimo dono per Carnevale…</vt:lpstr>
      <vt:lpstr>Presentazione standard di PowerPoint</vt:lpstr>
      <vt:lpstr>Presentazione standard di PowerPoint</vt:lpstr>
      <vt:lpstr>Presentazione standard di PowerPoint</vt:lpstr>
      <vt:lpstr>La nostra scuola si veste di allegria…</vt:lpstr>
      <vt:lpstr>Momenti di gioia, di aggregazione, in un’atmosfera creativa e  un po' teatrale…</vt:lpstr>
      <vt:lpstr>Presentazione standard di PowerPoint</vt:lpstr>
      <vt:lpstr>Presentazione standard di PowerPoint</vt:lpstr>
      <vt:lpstr>Attività  a carattere grafico, creativo e manipolativo…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Festeggiamo insieme con stelle filanti e musica allegra…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Tutti insieme! Corriamo felici nel giardino della nostra scuola… </vt:lpstr>
      <vt:lpstr>Attività di festa outdoor… Scopriamo il Carnevale…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Una bellissima sorpresa ci aspetta…</vt:lpstr>
      <vt:lpstr> </vt:lpstr>
      <vt:lpstr>Amico Unicorno sei fantastico! Con le tue ali diventi magico  è bello  ridere e giocare in questo giorno di carnevale…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 CARNEVALE A.S.2023</dc:title>
  <dc:creator>g santoro</dc:creator>
  <cp:lastModifiedBy>g santoro</cp:lastModifiedBy>
  <cp:revision>37</cp:revision>
  <dcterms:created xsi:type="dcterms:W3CDTF">2023-02-22T06:57:31Z</dcterms:created>
  <dcterms:modified xsi:type="dcterms:W3CDTF">2023-03-05T16:39:51Z</dcterms:modified>
</cp:coreProperties>
</file>