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9" r:id="rId1"/>
  </p:sldMasterIdLst>
  <p:sldIdLst>
    <p:sldId id="256" r:id="rId2"/>
    <p:sldId id="257" r:id="rId3"/>
    <p:sldId id="258" r:id="rId4"/>
    <p:sldId id="300" r:id="rId5"/>
    <p:sldId id="308" r:id="rId6"/>
    <p:sldId id="304" r:id="rId7"/>
    <p:sldId id="259" r:id="rId8"/>
    <p:sldId id="260" r:id="rId9"/>
    <p:sldId id="301" r:id="rId10"/>
    <p:sldId id="310" r:id="rId11"/>
    <p:sldId id="305" r:id="rId12"/>
    <p:sldId id="279" r:id="rId13"/>
    <p:sldId id="291" r:id="rId14"/>
    <p:sldId id="296" r:id="rId15"/>
    <p:sldId id="309" r:id="rId16"/>
    <p:sldId id="306" r:id="rId17"/>
    <p:sldId id="292" r:id="rId18"/>
    <p:sldId id="293" r:id="rId19"/>
    <p:sldId id="297" r:id="rId20"/>
    <p:sldId id="303" r:id="rId21"/>
    <p:sldId id="311" r:id="rId22"/>
    <p:sldId id="294" r:id="rId23"/>
    <p:sldId id="295" r:id="rId24"/>
    <p:sldId id="298" r:id="rId25"/>
    <p:sldId id="299" r:id="rId26"/>
    <p:sldId id="265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D85D"/>
    <a:srgbClr val="E2F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>
        <p:scale>
          <a:sx n="95" d="100"/>
          <a:sy n="95" d="100"/>
        </p:scale>
        <p:origin x="-1123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 /><Relationship Id="rId1" Type="http://schemas.openxmlformats.org/officeDocument/2006/relationships/themeOverride" Target="../theme/themeOverride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18.xml" 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19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 /><Relationship Id="rId1" Type="http://schemas.openxmlformats.org/officeDocument/2006/relationships/themeOverride" Target="../theme/themeOverride20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1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2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23.xml" 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24.xml" 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 /><Relationship Id="rId1" Type="http://schemas.openxmlformats.org/officeDocument/2006/relationships/themeOverride" Target="../theme/themeOverride25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 dirty="0">
                <a:solidFill>
                  <a:srgbClr val="FF0000"/>
                </a:solidFill>
              </a:rPr>
              <a:t>ITALIANO -PARALLELA -PRIME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5434197918777628"/>
          <c:y val="3.9959527633163213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ITALIANOPARALLELA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2.9</c:v>
                </c:pt>
                <c:pt idx="1">
                  <c:v>3.1</c:v>
                </c:pt>
                <c:pt idx="2">
                  <c:v>3.1</c:v>
                </c:pt>
                <c:pt idx="3">
                  <c:v>3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AE-804E-B7BA-92F5285A0B7D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AE-804E-B7BA-92F5285A0B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54498176"/>
        <c:axId val="154499712"/>
      </c:lineChart>
      <c:catAx>
        <c:axId val="1544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4499712"/>
        <c:crosses val="autoZero"/>
        <c:auto val="1"/>
        <c:lblAlgn val="ctr"/>
        <c:lblOffset val="100"/>
        <c:noMultiLvlLbl val="0"/>
      </c:catAx>
      <c:valAx>
        <c:axId val="154499712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5449817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 GENERALE -QUADRIMESTRE- SECONDE</a:t>
            </a:r>
          </a:p>
        </c:rich>
      </c:tx>
      <c:layout>
        <c:manualLayout>
          <c:xMode val="edge"/>
          <c:yMode val="edge"/>
          <c:x val="0.23152434845864692"/>
          <c:y val="1.2760241098224719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2A-ARTE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2.9</c:v>
                </c:pt>
                <c:pt idx="2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5-5C4F-B562-A700B8F3E291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2B-ARTE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2.9</c:v>
                </c:pt>
                <c:pt idx="2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5-5C4F-B562-A700B8F3E291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2A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2.7</c:v>
                </c:pt>
                <c:pt idx="2">
                  <c:v>2.8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05-5C4F-B562-A700B8F3E291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2A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2.9</c:v>
                </c:pt>
                <c:pt idx="2">
                  <c:v>3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05-5C4F-B562-A700B8F3E291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2B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05-5C4F-B562-A700B8F3E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059904"/>
        <c:axId val="156065792"/>
        <c:axId val="0"/>
      </c:bar3DChart>
      <c:catAx>
        <c:axId val="156059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6065792"/>
        <c:crosses val="autoZero"/>
        <c:auto val="1"/>
        <c:lblAlgn val="ctr"/>
        <c:lblOffset val="100"/>
        <c:noMultiLvlLbl val="0"/>
      </c:catAx>
      <c:valAx>
        <c:axId val="15606579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156059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ITALIANO-PARALLELA-TERZE</a:t>
            </a:r>
          </a:p>
        </c:rich>
      </c:tx>
      <c:layout>
        <c:manualLayout>
          <c:xMode val="edge"/>
          <c:yMode val="edge"/>
          <c:x val="0.59445345797506677"/>
          <c:y val="9.7323600973236012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2.8</c:v>
                </c:pt>
                <c:pt idx="1">
                  <c:v>2.7</c:v>
                </c:pt>
                <c:pt idx="2">
                  <c:v>3</c:v>
                </c:pt>
                <c:pt idx="3">
                  <c:v>2.8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21-064C-A16A-96C81CA28A9E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21-064C-A16A-96C81CA28A9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56573696"/>
        <c:axId val="156575232"/>
      </c:lineChart>
      <c:catAx>
        <c:axId val="15657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6575232"/>
        <c:crosses val="autoZero"/>
        <c:auto val="1"/>
        <c:lblAlgn val="ctr"/>
        <c:lblOffset val="100"/>
        <c:noMultiLvlLbl val="0"/>
      </c:catAx>
      <c:valAx>
        <c:axId val="156575232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5657369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MATEMATICA-PARALLELA-TERZE</a:t>
            </a:r>
          </a:p>
        </c:rich>
      </c:tx>
      <c:layout>
        <c:manualLayout>
          <c:xMode val="edge"/>
          <c:yMode val="edge"/>
          <c:x val="0.55211421510542258"/>
          <c:y val="0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2.8</c:v>
                </c:pt>
                <c:pt idx="1">
                  <c:v>2.8</c:v>
                </c:pt>
                <c:pt idx="2">
                  <c:v>3</c:v>
                </c:pt>
                <c:pt idx="3">
                  <c:v>2.8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95-9E4D-8924-530286C663F3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95-9E4D-8924-530286C663F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56651520"/>
        <c:axId val="156653056"/>
      </c:lineChart>
      <c:catAx>
        <c:axId val="156651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6653056"/>
        <c:crosses val="autoZero"/>
        <c:auto val="1"/>
        <c:lblAlgn val="ctr"/>
        <c:lblOffset val="100"/>
        <c:noMultiLvlLbl val="0"/>
      </c:catAx>
      <c:valAx>
        <c:axId val="156653056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56651520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dirty="0">
                <a:solidFill>
                  <a:srgbClr val="FF0000"/>
                </a:solidFill>
              </a:rPr>
              <a:t>APPRENDIMENTI</a:t>
            </a:r>
            <a:r>
              <a:rPr lang="it-IT" sz="1100" baseline="0" dirty="0">
                <a:solidFill>
                  <a:srgbClr val="FF0000"/>
                </a:solidFill>
              </a:rPr>
              <a:t> ITALIANO -QUADRIMESTRE TERZE</a:t>
            </a:r>
            <a:endParaRPr lang="it-IT" sz="11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6138400896937465"/>
          <c:y val="2.4154432696950695E-2"/>
        </c:manualLayout>
      </c:layout>
      <c:overlay val="0"/>
      <c:spPr>
        <a:solidFill>
          <a:srgbClr val="FFFF0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C-0844-93CF-FAC4083BD8D2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12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C-0844-93CF-FAC4083BD8D2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4C-0844-93CF-FAC4083BD8D2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4C-0844-93CF-FAC4083BD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56393856"/>
        <c:axId val="156395392"/>
        <c:axId val="0"/>
      </c:bar3DChart>
      <c:catAx>
        <c:axId val="15639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6395392"/>
        <c:crosses val="autoZero"/>
        <c:auto val="1"/>
        <c:lblAlgn val="ctr"/>
        <c:lblOffset val="100"/>
        <c:noMultiLvlLbl val="0"/>
      </c:catAx>
      <c:valAx>
        <c:axId val="15639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6393856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aseline="0" dirty="0">
                <a:solidFill>
                  <a:srgbClr val="FF0000"/>
                </a:solidFill>
              </a:rPr>
              <a:t>APPRENDIMENTI MATEMATICA-QUADRIMESTRE-TERZE 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4978850558526611"/>
          <c:y val="1.9553924180043911E-2"/>
        </c:manualLayout>
      </c:layout>
      <c:overlay val="0"/>
      <c:spPr>
        <a:solidFill>
          <a:srgbClr val="FFFF0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D-6E45-A624-69D1F76AFF6A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D-6E45-A624-69D1F76AFF6A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0D-6E45-A624-69D1F76AFF6A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0D-6E45-A624-69D1F76AF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148288"/>
        <c:axId val="157149824"/>
        <c:axId val="0"/>
      </c:bar3DChart>
      <c:catAx>
        <c:axId val="15714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7149824"/>
        <c:crosses val="autoZero"/>
        <c:auto val="1"/>
        <c:lblAlgn val="ctr"/>
        <c:lblOffset val="100"/>
        <c:noMultiLvlLbl val="0"/>
      </c:catAx>
      <c:valAx>
        <c:axId val="157149824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714828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 GENERALE -QUADRIMESTRE- TERZE</a:t>
            </a:r>
          </a:p>
        </c:rich>
      </c:tx>
      <c:layout>
        <c:manualLayout>
          <c:xMode val="edge"/>
          <c:yMode val="edge"/>
          <c:x val="0.32680282901842467"/>
          <c:y val="4.5121255379910316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3A-ARTE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8-FC41-BCCD-60113459E7A5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3B-ARTE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2.7</c:v>
                </c:pt>
                <c:pt idx="2">
                  <c:v>2.8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58-FC41-BCCD-60113459E7A5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3A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58-FC41-BCCD-60113459E7A5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3B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58-FC41-BCCD-60113459E7A5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3A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2.9</c:v>
                </c:pt>
                <c:pt idx="2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58-FC41-BCCD-60113459E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325952"/>
        <c:axId val="157340032"/>
        <c:axId val="0"/>
      </c:bar3DChart>
      <c:catAx>
        <c:axId val="157325952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crossAx val="157340032"/>
        <c:crosses val="autoZero"/>
        <c:auto val="1"/>
        <c:lblAlgn val="ctr"/>
        <c:lblOffset val="100"/>
        <c:noMultiLvlLbl val="0"/>
      </c:catAx>
      <c:valAx>
        <c:axId val="15734003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157325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dirty="0">
                <a:solidFill>
                  <a:srgbClr val="FF0000"/>
                </a:solidFill>
              </a:rPr>
              <a:t>ITALIANO-PARALLELE-QUARTE</a:t>
            </a:r>
          </a:p>
        </c:rich>
      </c:tx>
      <c:layout>
        <c:manualLayout>
          <c:xMode val="edge"/>
          <c:yMode val="edge"/>
          <c:x val="0.52020229502012771"/>
          <c:y val="9.6269554753309269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Foglio1!$L$259</c:f>
              <c:strCache>
                <c:ptCount val="1"/>
                <c:pt idx="0">
                  <c:v>ITALIANOPARALLELA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Foglio1!$M$258:$R$258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4ASORR.</c:v>
                </c:pt>
                <c:pt idx="3">
                  <c:v>4BSORR.</c:v>
                </c:pt>
                <c:pt idx="4">
                  <c:v>4A SOLE</c:v>
                </c:pt>
              </c:strCache>
            </c:strRef>
          </c:cat>
          <c:val>
            <c:numRef>
              <c:f>Foglio1!$M$259:$R$259</c:f>
              <c:numCache>
                <c:formatCode>General</c:formatCode>
                <c:ptCount val="6"/>
                <c:pt idx="0">
                  <c:v>2.6</c:v>
                </c:pt>
                <c:pt idx="1">
                  <c:v>2.8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26-904D-840C-E4BF1228EC46}"/>
            </c:ext>
          </c:extLst>
        </c:ser>
        <c:ser>
          <c:idx val="1"/>
          <c:order val="1"/>
          <c:tx>
            <c:strRef>
              <c:f>Foglio1!$L$260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Foglio1!$M$258:$R$258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4ASORR.</c:v>
                </c:pt>
                <c:pt idx="3">
                  <c:v>4BSORR.</c:v>
                </c:pt>
                <c:pt idx="4">
                  <c:v>4A SOLE</c:v>
                </c:pt>
              </c:strCache>
            </c:strRef>
          </c:cat>
          <c:val>
            <c:numRef>
              <c:f>Foglio1!$M$260:$R$260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26-904D-840C-E4BF1228EC4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57606272"/>
        <c:axId val="157607808"/>
      </c:lineChart>
      <c:catAx>
        <c:axId val="157606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7607808"/>
        <c:crosses val="autoZero"/>
        <c:auto val="1"/>
        <c:lblAlgn val="ctr"/>
        <c:lblOffset val="100"/>
        <c:noMultiLvlLbl val="0"/>
      </c:catAx>
      <c:valAx>
        <c:axId val="157607808"/>
        <c:scaling>
          <c:orientation val="minMax"/>
        </c:scaling>
        <c:delete val="1"/>
        <c:axPos val="l"/>
        <c:majorGridlines/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760627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dirty="0">
                <a:solidFill>
                  <a:srgbClr val="FF0000"/>
                </a:solidFill>
              </a:rPr>
              <a:t>MATEMATICA-PARALLELE-QUARTE</a:t>
            </a:r>
          </a:p>
        </c:rich>
      </c:tx>
      <c:layout>
        <c:manualLayout>
          <c:xMode val="edge"/>
          <c:yMode val="edge"/>
          <c:x val="0.4600045954649864"/>
          <c:y val="4.8134777376654635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Foglio1!$L$259</c:f>
              <c:strCache>
                <c:ptCount val="1"/>
                <c:pt idx="0">
                  <c:v>MATEMATICA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Foglio1!$M$258:$R$258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4ASORR.</c:v>
                </c:pt>
                <c:pt idx="3">
                  <c:v>4BSORR.</c:v>
                </c:pt>
                <c:pt idx="4">
                  <c:v>4A SOLE</c:v>
                </c:pt>
              </c:strCache>
            </c:strRef>
          </c:cat>
          <c:val>
            <c:numRef>
              <c:f>Foglio1!$M$259:$R$259</c:f>
              <c:numCache>
                <c:formatCode>General</c:formatCode>
                <c:ptCount val="6"/>
                <c:pt idx="0">
                  <c:v>2.6</c:v>
                </c:pt>
                <c:pt idx="1">
                  <c:v>2.9</c:v>
                </c:pt>
                <c:pt idx="2">
                  <c:v>2.6</c:v>
                </c:pt>
                <c:pt idx="3">
                  <c:v>2.6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F-0249-9BCE-20EBD0E36203}"/>
            </c:ext>
          </c:extLst>
        </c:ser>
        <c:ser>
          <c:idx val="1"/>
          <c:order val="1"/>
          <c:tx>
            <c:strRef>
              <c:f>Foglio1!$L$260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Foglio1!$M$258:$R$258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4ASORR.</c:v>
                </c:pt>
                <c:pt idx="3">
                  <c:v>4BSORR.</c:v>
                </c:pt>
                <c:pt idx="4">
                  <c:v>4A SOLE</c:v>
                </c:pt>
              </c:strCache>
            </c:strRef>
          </c:cat>
          <c:val>
            <c:numRef>
              <c:f>Foglio1!$M$260:$R$260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F-0249-9BCE-20EBD0E3620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57790592"/>
        <c:axId val="157792128"/>
      </c:lineChart>
      <c:catAx>
        <c:axId val="157790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7792128"/>
        <c:crosses val="autoZero"/>
        <c:auto val="1"/>
        <c:lblAlgn val="ctr"/>
        <c:lblOffset val="100"/>
        <c:noMultiLvlLbl val="0"/>
      </c:catAx>
      <c:valAx>
        <c:axId val="157792128"/>
        <c:scaling>
          <c:orientation val="minMax"/>
        </c:scaling>
        <c:delete val="1"/>
        <c:axPos val="l"/>
        <c:majorGridlines/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779059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aseline="0" dirty="0">
                <a:solidFill>
                  <a:srgbClr val="FF0000"/>
                </a:solidFill>
              </a:rPr>
              <a:t>APPRENDIMENTI ITALIANO-QUADRIMESTRE-QUARTE 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974765000439249"/>
          <c:y val="1.9844959302207477E-2"/>
        </c:manualLayout>
      </c:layout>
      <c:overlay val="0"/>
      <c:spPr>
        <a:solidFill>
          <a:srgbClr val="FFFF0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5-5D45-9484-188FE111047A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9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5-5D45-9484-188FE111047A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F5-5D45-9484-188FE111047A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F5-5D45-9484-188FE1110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056192"/>
        <c:axId val="132058112"/>
        <c:axId val="0"/>
      </c:bar3DChart>
      <c:catAx>
        <c:axId val="13205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32058112"/>
        <c:crosses val="autoZero"/>
        <c:auto val="1"/>
        <c:lblAlgn val="ctr"/>
        <c:lblOffset val="100"/>
        <c:noMultiLvlLbl val="0"/>
      </c:catAx>
      <c:valAx>
        <c:axId val="132058112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3205619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aseline="0" dirty="0">
                <a:solidFill>
                  <a:srgbClr val="FF0000"/>
                </a:solidFill>
              </a:rPr>
              <a:t>APPRENDIMENTI MATEMATICA-QUADRIMESTRE-QUARTE 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4893032528047748"/>
          <c:y val="1.4883719476655609E-2"/>
        </c:manualLayout>
      </c:layout>
      <c:overlay val="0"/>
      <c:spPr>
        <a:solidFill>
          <a:srgbClr val="FFFF0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6-F14C-A1C9-6CCF07EAD05B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6-F14C-A1C9-6CCF07EAD05B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6-F14C-A1C9-6CCF07EAD05B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86-F14C-A1C9-6CCF07EA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487680"/>
        <c:axId val="162636928"/>
        <c:axId val="0"/>
      </c:bar3DChart>
      <c:catAx>
        <c:axId val="1624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62636928"/>
        <c:crosses val="autoZero"/>
        <c:auto val="1"/>
        <c:lblAlgn val="ctr"/>
        <c:lblOffset val="100"/>
        <c:noMultiLvlLbl val="0"/>
      </c:catAx>
      <c:valAx>
        <c:axId val="162636928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62487680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 dirty="0">
                <a:solidFill>
                  <a:srgbClr val="FF0000"/>
                </a:solidFill>
              </a:rPr>
              <a:t>MATEMATICA -PARALLELA -PRIME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4220995761139346"/>
          <c:y val="3.9959527633163213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3.2</c:v>
                </c:pt>
                <c:pt idx="3">
                  <c:v>2.9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98-594C-BED1-C82DF1B5EBC5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98-594C-BED1-C82DF1B5EB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54466176"/>
        <c:axId val="154467328"/>
      </c:lineChart>
      <c:catAx>
        <c:axId val="15446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4467328"/>
        <c:crosses val="autoZero"/>
        <c:auto val="1"/>
        <c:lblAlgn val="ctr"/>
        <c:lblOffset val="100"/>
        <c:noMultiLvlLbl val="0"/>
      </c:catAx>
      <c:valAx>
        <c:axId val="154467328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5446617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 GENERALE -QUADRIMESTRE- QUARTE</a:t>
            </a:r>
          </a:p>
        </c:rich>
      </c:tx>
      <c:layout>
        <c:manualLayout>
          <c:xMode val="edge"/>
          <c:yMode val="edge"/>
          <c:x val="0.32330848817534041"/>
          <c:y val="0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4A-ARTE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2.6</c:v>
                </c:pt>
                <c:pt idx="2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D-E344-8BA3-260D6FCD0E2B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4B-ARTE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2.8</c:v>
                </c:pt>
                <c:pt idx="2">
                  <c:v>2.9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D-E344-8BA3-260D6FCD0E2B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4A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2.6</c:v>
                </c:pt>
                <c:pt idx="2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D-E344-8BA3-260D6FCD0E2B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4B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2.6</c:v>
                </c:pt>
                <c:pt idx="2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0D-E344-8BA3-260D6FCD0E2B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4A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2.6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0D-E344-8BA3-260D6FCD0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227840"/>
        <c:axId val="158237824"/>
        <c:axId val="0"/>
      </c:bar3DChart>
      <c:catAx>
        <c:axId val="158227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8237824"/>
        <c:crosses val="autoZero"/>
        <c:auto val="1"/>
        <c:lblAlgn val="ctr"/>
        <c:lblOffset val="100"/>
        <c:noMultiLvlLbl val="0"/>
      </c:catAx>
      <c:valAx>
        <c:axId val="158237824"/>
        <c:scaling>
          <c:orientation val="minMax"/>
        </c:scaling>
        <c:delete val="1"/>
        <c:axPos val="l"/>
        <c:majorGridlines>
          <c:spPr>
            <a:ln>
              <a:solidFill>
                <a:srgbClr val="92278F">
                  <a:lumMod val="40000"/>
                  <a:lumOff val="60000"/>
                </a:srgbClr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158227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layout>
        <c:manualLayout>
          <c:xMode val="edge"/>
          <c:yMode val="edge"/>
          <c:x val="0.10637387044546838"/>
          <c:y val="0.91840762471053117"/>
          <c:w val="0.62596480991487435"/>
          <c:h val="8.1592375289468846E-2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ITALIANO-PARALLELA</a:t>
            </a:r>
            <a:r>
              <a:rPr lang="it-IT" sz="1400" baseline="0" dirty="0">
                <a:solidFill>
                  <a:srgbClr val="FF0000"/>
                </a:solidFill>
              </a:rPr>
              <a:t> -QUINTE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6975145035009722"/>
          <c:y val="7.7328795439031662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1747703412073491"/>
          <c:w val="0.65226268591426073"/>
          <c:h val="0.68969123651210262"/>
        </c:manualLayout>
      </c:layout>
      <c:lineChart>
        <c:grouping val="standard"/>
        <c:varyColors val="0"/>
        <c:ser>
          <c:idx val="0"/>
          <c:order val="0"/>
          <c:tx>
            <c:strRef>
              <c:f>Foglio1!$P$266</c:f>
              <c:strCache>
                <c:ptCount val="1"/>
                <c:pt idx="0">
                  <c:v>ITALIANOPARALLELA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Foglio1!$Q$265:$V$265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Foglio1!$Q$266:$V$266</c:f>
              <c:numCache>
                <c:formatCode>General</c:formatCode>
                <c:ptCount val="6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E-844A-8EEC-D05D7F1BCFB0}"/>
            </c:ext>
          </c:extLst>
        </c:ser>
        <c:ser>
          <c:idx val="1"/>
          <c:order val="1"/>
          <c:tx>
            <c:strRef>
              <c:f>Foglio1!$P$267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Foglio1!$Q$265:$V$265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Foglio1!$Q$267:$V$267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E-844A-8EEC-D05D7F1BCF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58422144"/>
        <c:axId val="158423680"/>
      </c:lineChart>
      <c:catAx>
        <c:axId val="158422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8423680"/>
        <c:crosses val="autoZero"/>
        <c:auto val="1"/>
        <c:lblAlgn val="ctr"/>
        <c:lblOffset val="100"/>
        <c:noMultiLvlLbl val="0"/>
      </c:catAx>
      <c:valAx>
        <c:axId val="15842368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58422144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dirty="0">
                <a:solidFill>
                  <a:srgbClr val="FF0000"/>
                </a:solidFill>
              </a:rPr>
              <a:t>MATEMATICA-PARALLELE-QUINTE</a:t>
            </a:r>
          </a:p>
        </c:rich>
      </c:tx>
      <c:layout>
        <c:manualLayout>
          <c:xMode val="edge"/>
          <c:yMode val="edge"/>
          <c:x val="0.45391870091717995"/>
          <c:y val="4.8134777376654635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Foglio1!$L$259</c:f>
              <c:strCache>
                <c:ptCount val="1"/>
                <c:pt idx="0">
                  <c:v>MATEMATICA PARALLELA</c:v>
                </c:pt>
              </c:strCache>
            </c:strRef>
          </c:tx>
          <c:dLbls>
            <c:dLbl>
              <c:idx val="4"/>
              <c:layout>
                <c:manualLayout>
                  <c:x val="-2.3686661762432538E-2"/>
                  <c:y val="-6.5198366449681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Foglio1!$M$258:$R$258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Foglio1!$M$259:$R$259</c:f>
              <c:numCache>
                <c:formatCode>General</c:formatCode>
                <c:ptCount val="6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7D-E349-A370-DEFB904C2BCD}"/>
            </c:ext>
          </c:extLst>
        </c:ser>
        <c:ser>
          <c:idx val="1"/>
          <c:order val="1"/>
          <c:tx>
            <c:strRef>
              <c:f>Foglio1!$L$260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Foglio1!$M$258:$R$258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Foglio1!$M$260:$R$260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7D-E349-A370-DEFB904C2B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59069312"/>
        <c:axId val="159070848"/>
      </c:lineChart>
      <c:catAx>
        <c:axId val="159069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9070848"/>
        <c:crosses val="autoZero"/>
        <c:auto val="1"/>
        <c:lblAlgn val="ctr"/>
        <c:lblOffset val="100"/>
        <c:noMultiLvlLbl val="0"/>
      </c:catAx>
      <c:valAx>
        <c:axId val="159070848"/>
        <c:scaling>
          <c:orientation val="minMax"/>
        </c:scaling>
        <c:delete val="1"/>
        <c:axPos val="l"/>
        <c:majorGridlines/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906931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dirty="0">
                <a:solidFill>
                  <a:srgbClr val="FF0000"/>
                </a:solidFill>
              </a:rPr>
              <a:t>APPRENDIMENTI</a:t>
            </a:r>
            <a:r>
              <a:rPr lang="it-IT" sz="1100" baseline="0" dirty="0">
                <a:solidFill>
                  <a:srgbClr val="FF0000"/>
                </a:solidFill>
              </a:rPr>
              <a:t> ITALIANO- QUADRIMESTRE-QUINTE</a:t>
            </a:r>
            <a:endParaRPr lang="it-IT" sz="11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4473581213307242"/>
          <c:y val="0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5A-ARTE</c:v>
                </c:pt>
                <c:pt idx="2">
                  <c:v>5B-ARTE</c:v>
                </c:pt>
                <c:pt idx="3">
                  <c:v>5C-ARTE</c:v>
                </c:pt>
                <c:pt idx="4">
                  <c:v>5A SORR.</c:v>
                </c:pt>
                <c:pt idx="5">
                  <c:v>5A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0-1E4E-B79D-234F8B7F950E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5A-ARTE</c:v>
                </c:pt>
                <c:pt idx="2">
                  <c:v>5B-ARTE</c:v>
                </c:pt>
                <c:pt idx="3">
                  <c:v>5C-ARTE</c:v>
                </c:pt>
                <c:pt idx="4">
                  <c:v>5A SORR.</c:v>
                </c:pt>
                <c:pt idx="5">
                  <c:v>5A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8</c:v>
                </c:pt>
                <c:pt idx="3">
                  <c:v>10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0-1E4E-B79D-234F8B7F950E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5A-ARTE</c:v>
                </c:pt>
                <c:pt idx="2">
                  <c:v>5B-ARTE</c:v>
                </c:pt>
                <c:pt idx="3">
                  <c:v>5C-ARTE</c:v>
                </c:pt>
                <c:pt idx="4">
                  <c:v>5A SORR.</c:v>
                </c:pt>
                <c:pt idx="5">
                  <c:v>5A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0-1E4E-B79D-234F8B7F950E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5A-ARTE</c:v>
                </c:pt>
                <c:pt idx="2">
                  <c:v>5B-ARTE</c:v>
                </c:pt>
                <c:pt idx="3">
                  <c:v>5C-ARTE</c:v>
                </c:pt>
                <c:pt idx="4">
                  <c:v>5A SORR.</c:v>
                </c:pt>
                <c:pt idx="5">
                  <c:v>5A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20-1E4E-B79D-234F8B7F9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59016832"/>
        <c:axId val="159018368"/>
        <c:axId val="0"/>
      </c:bar3DChart>
      <c:catAx>
        <c:axId val="159016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9018368"/>
        <c:crosses val="autoZero"/>
        <c:auto val="1"/>
        <c:lblAlgn val="ctr"/>
        <c:lblOffset val="100"/>
        <c:noMultiLvlLbl val="0"/>
      </c:catAx>
      <c:valAx>
        <c:axId val="159018368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5901683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dirty="0">
                <a:solidFill>
                  <a:srgbClr val="FF0000"/>
                </a:solidFill>
              </a:rPr>
              <a:t>APPRENDIMENTI</a:t>
            </a:r>
            <a:r>
              <a:rPr lang="it-IT" sz="1100" baseline="0" dirty="0">
                <a:solidFill>
                  <a:srgbClr val="FF0000"/>
                </a:solidFill>
              </a:rPr>
              <a:t> MATEMATICA- QUADRIMESTRE-QUINTE</a:t>
            </a:r>
            <a:endParaRPr lang="it-IT" sz="11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8209919151587235"/>
          <c:y val="1.4479639384771145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5A-ARTE</c:v>
                </c:pt>
                <c:pt idx="2">
                  <c:v>5B-ARTE</c:v>
                </c:pt>
                <c:pt idx="3">
                  <c:v>5C-ARTE</c:v>
                </c:pt>
                <c:pt idx="4">
                  <c:v>5A SORR.</c:v>
                </c:pt>
                <c:pt idx="5">
                  <c:v>5A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2-FD4E-8310-A84CA0D1BEF9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5A-ARTE</c:v>
                </c:pt>
                <c:pt idx="2">
                  <c:v>5B-ARTE</c:v>
                </c:pt>
                <c:pt idx="3">
                  <c:v>5C-ARTE</c:v>
                </c:pt>
                <c:pt idx="4">
                  <c:v>5A SORR.</c:v>
                </c:pt>
                <c:pt idx="5">
                  <c:v>5A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8</c:v>
                </c:pt>
                <c:pt idx="3">
                  <c:v>10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2-FD4E-8310-A84CA0D1BEF9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5A-ARTE</c:v>
                </c:pt>
                <c:pt idx="2">
                  <c:v>5B-ARTE</c:v>
                </c:pt>
                <c:pt idx="3">
                  <c:v>5C-ARTE</c:v>
                </c:pt>
                <c:pt idx="4">
                  <c:v>5A SORR.</c:v>
                </c:pt>
                <c:pt idx="5">
                  <c:v>5A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2-FD4E-8310-A84CA0D1BEF9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5A-ARTE</c:v>
                </c:pt>
                <c:pt idx="2">
                  <c:v>5B-ARTE</c:v>
                </c:pt>
                <c:pt idx="3">
                  <c:v>5C-ARTE</c:v>
                </c:pt>
                <c:pt idx="4">
                  <c:v>5A SORR.</c:v>
                </c:pt>
                <c:pt idx="5">
                  <c:v>5A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E2-FD4E-8310-A84CA0D1B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59132288"/>
        <c:axId val="159138176"/>
        <c:axId val="0"/>
      </c:bar3DChart>
      <c:catAx>
        <c:axId val="15913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9138176"/>
        <c:crosses val="autoZero"/>
        <c:auto val="1"/>
        <c:lblAlgn val="ctr"/>
        <c:lblOffset val="100"/>
        <c:noMultiLvlLbl val="0"/>
      </c:catAx>
      <c:valAx>
        <c:axId val="159138176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5913228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solidFill>
                  <a:srgbClr val="FF0000"/>
                </a:solidFill>
              </a:rPr>
              <a:t> GENERALE -QUADRIMESTRE-QUINTE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885605861487508"/>
          <c:y val="9.2753606252907687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Foglio1!$F$349</c:f>
              <c:strCache>
                <c:ptCount val="1"/>
                <c:pt idx="0">
                  <c:v>5A-ARTE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Foglio1!$G$349:$K$349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B-AD47-8DDF-C6B0FEC37F9F}"/>
            </c:ext>
          </c:extLst>
        </c:ser>
        <c:ser>
          <c:idx val="1"/>
          <c:order val="1"/>
          <c:tx>
            <c:strRef>
              <c:f>Foglio1!$F$350</c:f>
              <c:strCache>
                <c:ptCount val="1"/>
                <c:pt idx="0">
                  <c:v>5B-ARTE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Foglio1!$G$350:$K$350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B-AD47-8DDF-C6B0FEC37F9F}"/>
            </c:ext>
          </c:extLst>
        </c:ser>
        <c:ser>
          <c:idx val="2"/>
          <c:order val="2"/>
          <c:tx>
            <c:strRef>
              <c:f>Foglio1!$F$351</c:f>
              <c:strCache>
                <c:ptCount val="1"/>
                <c:pt idx="0">
                  <c:v>5C 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Foglio1!$G$351:$K$351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B-AD47-8DDF-C6B0FEC37F9F}"/>
            </c:ext>
          </c:extLst>
        </c:ser>
        <c:ser>
          <c:idx val="3"/>
          <c:order val="3"/>
          <c:tx>
            <c:strRef>
              <c:f>Foglio1!$F$352</c:f>
              <c:strCache>
                <c:ptCount val="1"/>
                <c:pt idx="0">
                  <c:v>5A SORR.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Foglio1!$G$352:$K$352</c:f>
              <c:numCache>
                <c:formatCode>General</c:formatCode>
                <c:ptCount val="5"/>
                <c:pt idx="0">
                  <c:v>2.7</c:v>
                </c:pt>
                <c:pt idx="2">
                  <c:v>2.8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1B-AD47-8DDF-C6B0FEC37F9F}"/>
            </c:ext>
          </c:extLst>
        </c:ser>
        <c:ser>
          <c:idx val="4"/>
          <c:order val="4"/>
          <c:tx>
            <c:strRef>
              <c:f>Foglio1!$F$353</c:f>
              <c:strCache>
                <c:ptCount val="1"/>
                <c:pt idx="0">
                  <c:v>5A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Foglio1!$G$353:$K$353</c:f>
              <c:numCache>
                <c:formatCode>General</c:formatCode>
                <c:ptCount val="5"/>
                <c:pt idx="0">
                  <c:v>2.7</c:v>
                </c:pt>
                <c:pt idx="2">
                  <c:v>2.8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1B-AD47-8DDF-C6B0FEC37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445376"/>
        <c:axId val="159446912"/>
        <c:axId val="0"/>
      </c:bar3DChart>
      <c:catAx>
        <c:axId val="15944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446912"/>
        <c:crosses val="autoZero"/>
        <c:auto val="1"/>
        <c:lblAlgn val="ctr"/>
        <c:lblOffset val="100"/>
        <c:noMultiLvlLbl val="0"/>
      </c:catAx>
      <c:valAx>
        <c:axId val="159446912"/>
        <c:scaling>
          <c:orientation val="minMax"/>
        </c:scaling>
        <c:delete val="1"/>
        <c:axPos val="l"/>
        <c:majorGridlines>
          <c:spPr>
            <a:ln>
              <a:solidFill>
                <a:schemeClr val="accent2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59445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dirty="0">
                <a:solidFill>
                  <a:srgbClr val="FF0000"/>
                </a:solidFill>
              </a:rPr>
              <a:t>APPRENDIMENTI</a:t>
            </a:r>
            <a:r>
              <a:rPr lang="it-IT" sz="1400" baseline="0" dirty="0">
                <a:solidFill>
                  <a:srgbClr val="FF0000"/>
                </a:solidFill>
              </a:rPr>
              <a:t>  ITALIANO-QUADRIMESTRE -PRIME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395572801837754"/>
          <c:y val="1.4453476497357403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CD40-83BD-FAAF0CB419D5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10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3-CD40-83BD-FAAF0CB419D5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C3-CD40-83BD-FAAF0CB419D5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C3-CD40-83BD-FAAF0CB41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54917888"/>
        <c:axId val="154796800"/>
        <c:axId val="0"/>
      </c:bar3DChart>
      <c:catAx>
        <c:axId val="154917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4796800"/>
        <c:crosses val="autoZero"/>
        <c:auto val="1"/>
        <c:lblAlgn val="ctr"/>
        <c:lblOffset val="100"/>
        <c:noMultiLvlLbl val="0"/>
      </c:catAx>
      <c:valAx>
        <c:axId val="154796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491788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aseline="0" dirty="0">
                <a:solidFill>
                  <a:srgbClr val="FF0000"/>
                </a:solidFill>
              </a:rPr>
              <a:t>APPRENDIMENTI MATEMATICA-QUADRIMESTRE 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48793405135258"/>
          <c:y val="2.9330886270065866E-2"/>
        </c:manualLayout>
      </c:layout>
      <c:overlay val="0"/>
      <c:spPr>
        <a:solidFill>
          <a:srgbClr val="FFFF0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F-2640-A174-3AFB12A98824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8</c:v>
                </c:pt>
                <c:pt idx="1">
                  <c:v>14</c:v>
                </c:pt>
                <c:pt idx="2">
                  <c:v>10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F-2640-A174-3AFB12A98824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F-2640-A174-3AFB12A98824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2F-2640-A174-3AFB12A98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062272"/>
        <c:axId val="155063808"/>
        <c:axId val="0"/>
      </c:bar3DChart>
      <c:catAx>
        <c:axId val="15506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5063808"/>
        <c:crosses val="autoZero"/>
        <c:auto val="1"/>
        <c:lblAlgn val="ctr"/>
        <c:lblOffset val="100"/>
        <c:noMultiLvlLbl val="0"/>
      </c:catAx>
      <c:valAx>
        <c:axId val="155063808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506227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>
                <a:solidFill>
                  <a:srgbClr val="FF0000"/>
                </a:solidFill>
              </a:rPr>
              <a:t>SITUAZIONE</a:t>
            </a:r>
            <a:r>
              <a:rPr lang="it-IT" sz="1200" baseline="0">
                <a:solidFill>
                  <a:srgbClr val="FF0000"/>
                </a:solidFill>
              </a:rPr>
              <a:t> GENERALE-QUADRIMESTRE-  PRIME</a:t>
            </a:r>
            <a:endParaRPr lang="it-IT" sz="12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0591266053311239"/>
          <c:y val="0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46652914970137"/>
          <c:y val="0.17967240535611015"/>
          <c:w val="0.72506585889673925"/>
          <c:h val="0.48440375461541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2.9</c:v>
                </c:pt>
                <c:pt idx="1">
                  <c:v>3.1</c:v>
                </c:pt>
                <c:pt idx="2">
                  <c:v>3.1</c:v>
                </c:pt>
                <c:pt idx="3">
                  <c:v>3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E-1F49-82E9-D927CAB26960}"/>
            </c:ext>
          </c:extLst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3</c:v>
                </c:pt>
                <c:pt idx="1">
                  <c:v>3.2</c:v>
                </c:pt>
                <c:pt idx="2">
                  <c:v>3.2</c:v>
                </c:pt>
                <c:pt idx="3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E-1F49-82E9-D927CAB26960}"/>
            </c:ext>
          </c:extLst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2.9</c:v>
                </c:pt>
                <c:pt idx="1">
                  <c:v>3.1</c:v>
                </c:pt>
                <c:pt idx="2">
                  <c:v>3.1</c:v>
                </c:pt>
                <c:pt idx="3">
                  <c:v>2.9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E-1F49-82E9-D927CAB26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711360"/>
        <c:axId val="131712896"/>
        <c:axId val="0"/>
      </c:bar3DChart>
      <c:catAx>
        <c:axId val="13171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1712896"/>
        <c:crosses val="autoZero"/>
        <c:auto val="1"/>
        <c:lblAlgn val="ctr"/>
        <c:lblOffset val="100"/>
        <c:noMultiLvlLbl val="0"/>
      </c:catAx>
      <c:valAx>
        <c:axId val="13171289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131711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 dirty="0">
                <a:solidFill>
                  <a:srgbClr val="FF0000"/>
                </a:solidFill>
              </a:rPr>
              <a:t>ITALIANO PARALLELA -SECONDE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6656275044160376"/>
          <c:y val="8.0922155846995872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ITALIANOPARALLELA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2.9</c:v>
                </c:pt>
                <c:pt idx="1">
                  <c:v>2.9</c:v>
                </c:pt>
                <c:pt idx="2">
                  <c:v>2.7</c:v>
                </c:pt>
                <c:pt idx="3">
                  <c:v>2.9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A0-344F-983B-44507E928784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A0-344F-983B-44507E9287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55573248"/>
        <c:axId val="155579136"/>
      </c:lineChart>
      <c:catAx>
        <c:axId val="1555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5579136"/>
        <c:crosses val="autoZero"/>
        <c:auto val="1"/>
        <c:lblAlgn val="ctr"/>
        <c:lblOffset val="100"/>
        <c:noMultiLvlLbl val="0"/>
      </c:catAx>
      <c:valAx>
        <c:axId val="155579136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5557324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aseline="0" dirty="0">
                <a:solidFill>
                  <a:srgbClr val="FF0000"/>
                </a:solidFill>
              </a:rPr>
              <a:t>MATEMATICA -PARALLELA -SECONDE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7884359122720541"/>
          <c:y val="2.1018972468747017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  SOLE</c:v>
                </c:pt>
                <c:pt idx="4">
                  <c:v>2B  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2.9</c:v>
                </c:pt>
                <c:pt idx="1">
                  <c:v>2.9</c:v>
                </c:pt>
                <c:pt idx="2">
                  <c:v>2.8</c:v>
                </c:pt>
                <c:pt idx="3">
                  <c:v>3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BC-F346-B3F6-52F874AF9820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  SOLE</c:v>
                </c:pt>
                <c:pt idx="4">
                  <c:v>2B  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BC-F346-B3F6-52F874AF982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55753472"/>
        <c:axId val="155771648"/>
      </c:lineChart>
      <c:catAx>
        <c:axId val="15575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5771648"/>
        <c:crosses val="autoZero"/>
        <c:auto val="1"/>
        <c:lblAlgn val="ctr"/>
        <c:lblOffset val="100"/>
        <c:noMultiLvlLbl val="0"/>
      </c:catAx>
      <c:valAx>
        <c:axId val="155771648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55753472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dirty="0">
                <a:solidFill>
                  <a:srgbClr val="FF0000"/>
                </a:solidFill>
              </a:rPr>
              <a:t>APPRENDIMENTI</a:t>
            </a:r>
            <a:r>
              <a:rPr lang="it-IT" sz="1400" baseline="0" dirty="0">
                <a:solidFill>
                  <a:srgbClr val="FF0000"/>
                </a:solidFill>
              </a:rPr>
              <a:t>  ITALIANO-QUADRIMESTRE -SECONDE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894797528527636"/>
          <c:y val="4.8661800486618006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1-F04B-A0DB-0FD02ECCAF44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10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71-F04B-A0DB-0FD02ECCAF44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71-F04B-A0DB-0FD02ECCAF44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71-F04B-A0DB-0FD02ECCA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55709824"/>
        <c:axId val="155711360"/>
        <c:axId val="0"/>
      </c:bar3DChart>
      <c:catAx>
        <c:axId val="15570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5711360"/>
        <c:crosses val="autoZero"/>
        <c:auto val="1"/>
        <c:lblAlgn val="ctr"/>
        <c:lblOffset val="100"/>
        <c:noMultiLvlLbl val="0"/>
      </c:catAx>
      <c:valAx>
        <c:axId val="155711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5709824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200" baseline="0" dirty="0">
                <a:solidFill>
                  <a:srgbClr val="FF0000"/>
                </a:solidFill>
              </a:rPr>
              <a:t>APPRENDIMENTI MATEMATICA-QUADRIMESTRE-SECONDE 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8721991701244814"/>
          <c:y val="2.4442405225054888E-2"/>
        </c:manualLayout>
      </c:layout>
      <c:overlay val="0"/>
      <c:spPr>
        <a:solidFill>
          <a:srgbClr val="FFFF0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8-1D43-90E7-5A3B3189CB19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10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E8-1D43-90E7-5A3B3189CB19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E8-1D43-90E7-5A3B3189CB19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E8-1D43-90E7-5A3B3189C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144384"/>
        <c:axId val="156145920"/>
        <c:axId val="0"/>
      </c:bar3DChart>
      <c:catAx>
        <c:axId val="15614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6145920"/>
        <c:crosses val="autoZero"/>
        <c:auto val="1"/>
        <c:lblAlgn val="ctr"/>
        <c:lblOffset val="100"/>
        <c:noMultiLvlLbl val="0"/>
      </c:catAx>
      <c:valAx>
        <c:axId val="156145920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6144384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9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chart" Target="../charts/chart2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2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1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32967">
            <a:off x="7743282" y="6450910"/>
            <a:ext cx="3721100" cy="174417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852861" y="3637381"/>
            <a:ext cx="6605337" cy="138499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MONITORAGGIO PROVE</a:t>
            </a:r>
            <a:r>
              <a:rPr kumimoji="0" lang="it-IT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PARALLELE  </a:t>
            </a:r>
            <a:endParaRPr lang="it-IT" kern="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APPRENDIMENTI 1° QUADRIMESTRE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SCUOLA PRIMARIA 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A.S 2022/2023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7125" y="6238875"/>
            <a:ext cx="1666875" cy="171450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416634" y="529390"/>
            <a:ext cx="7041564" cy="14999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7627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97" y="998371"/>
            <a:ext cx="70469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918450"/>
              </p:ext>
            </p:extLst>
          </p:nvPr>
        </p:nvGraphicFramePr>
        <p:xfrm>
          <a:off x="2220326" y="3670070"/>
          <a:ext cx="5536031" cy="259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27" y="6302125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7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66287"/>
            <a:ext cx="7046913" cy="1500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645901"/>
              </p:ext>
            </p:extLst>
          </p:nvPr>
        </p:nvGraphicFramePr>
        <p:xfrm>
          <a:off x="1876925" y="3130300"/>
          <a:ext cx="5928979" cy="298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6201862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82" y="456364"/>
            <a:ext cx="70421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058465"/>
              </p:ext>
            </p:extLst>
          </p:nvPr>
        </p:nvGraphicFramePr>
        <p:xfrm>
          <a:off x="2093495" y="2886075"/>
          <a:ext cx="5293893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853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7" y="536575"/>
            <a:ext cx="7042150" cy="150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350533"/>
              </p:ext>
            </p:extLst>
          </p:nvPr>
        </p:nvGraphicFramePr>
        <p:xfrm>
          <a:off x="2341833" y="2733675"/>
          <a:ext cx="5639114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509043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21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7" y="536575"/>
            <a:ext cx="704215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633826"/>
              </p:ext>
            </p:extLst>
          </p:nvPr>
        </p:nvGraphicFramePr>
        <p:xfrm>
          <a:off x="2093495" y="2879558"/>
          <a:ext cx="5710989" cy="249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312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35" y="1006392"/>
            <a:ext cx="7042150" cy="1500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291238"/>
              </p:ext>
            </p:extLst>
          </p:nvPr>
        </p:nvGraphicFramePr>
        <p:xfrm>
          <a:off x="1920289" y="3168316"/>
          <a:ext cx="5624262" cy="259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31" y="5824872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2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693745"/>
              </p:ext>
            </p:extLst>
          </p:nvPr>
        </p:nvGraphicFramePr>
        <p:xfrm>
          <a:off x="2311567" y="2895976"/>
          <a:ext cx="5460834" cy="281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52" y="1110666"/>
            <a:ext cx="7042150" cy="1500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781759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844499"/>
              </p:ext>
            </p:extLst>
          </p:nvPr>
        </p:nvGraphicFramePr>
        <p:xfrm>
          <a:off x="2509085" y="2831682"/>
          <a:ext cx="5439778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30" y="512512"/>
            <a:ext cx="70421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597275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9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73" y="729080"/>
            <a:ext cx="70421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480479"/>
              </p:ext>
            </p:extLst>
          </p:nvPr>
        </p:nvGraphicFramePr>
        <p:xfrm>
          <a:off x="2510590" y="3048250"/>
          <a:ext cx="5518484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15" y="5789781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03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09" y="1102644"/>
            <a:ext cx="70421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53" y="6084554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088850"/>
              </p:ext>
            </p:extLst>
          </p:nvPr>
        </p:nvGraphicFramePr>
        <p:xfrm>
          <a:off x="2332623" y="3438985"/>
          <a:ext cx="5463840" cy="255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47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09" y="6364204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15" y="264695"/>
            <a:ext cx="704215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39958"/>
              </p:ext>
            </p:extLst>
          </p:nvPr>
        </p:nvGraphicFramePr>
        <p:xfrm>
          <a:off x="2553452" y="2536533"/>
          <a:ext cx="5082590" cy="31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103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44179"/>
            <a:ext cx="70421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2" y="5455904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58935"/>
              </p:ext>
            </p:extLst>
          </p:nvPr>
        </p:nvGraphicFramePr>
        <p:xfrm>
          <a:off x="2220327" y="2896060"/>
          <a:ext cx="5736557" cy="255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967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211977"/>
              </p:ext>
            </p:extLst>
          </p:nvPr>
        </p:nvGraphicFramePr>
        <p:xfrm>
          <a:off x="2463966" y="2851401"/>
          <a:ext cx="5669381" cy="281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82" y="713038"/>
            <a:ext cx="704691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89" y="5811838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9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41" y="568659"/>
            <a:ext cx="704215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040471"/>
              </p:ext>
            </p:extLst>
          </p:nvPr>
        </p:nvGraphicFramePr>
        <p:xfrm>
          <a:off x="2310063" y="3171574"/>
          <a:ext cx="541421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79" y="5945188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5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41" y="576680"/>
            <a:ext cx="704215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465335"/>
              </p:ext>
            </p:extLst>
          </p:nvPr>
        </p:nvGraphicFramePr>
        <p:xfrm>
          <a:off x="2260434" y="3048250"/>
          <a:ext cx="5576134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79" y="5821446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7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88" y="753143"/>
            <a:ext cx="704215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911708"/>
              </p:ext>
            </p:extLst>
          </p:nvPr>
        </p:nvGraphicFramePr>
        <p:xfrm>
          <a:off x="2314825" y="3316517"/>
          <a:ext cx="5232986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48" y="6118225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41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45" y="608764"/>
            <a:ext cx="7046913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761399"/>
              </p:ext>
            </p:extLst>
          </p:nvPr>
        </p:nvGraphicFramePr>
        <p:xfrm>
          <a:off x="2258678" y="3035780"/>
          <a:ext cx="5650080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05" y="5816851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8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963067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62" y="529390"/>
            <a:ext cx="704215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503939"/>
              </p:ext>
            </p:extLst>
          </p:nvPr>
        </p:nvGraphicFramePr>
        <p:xfrm>
          <a:off x="2109537" y="3046370"/>
          <a:ext cx="5558589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5058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393" y="3225796"/>
            <a:ext cx="6765305" cy="211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0856" y="3905782"/>
            <a:ext cx="2326464" cy="1976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52" y="5701549"/>
            <a:ext cx="37195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9" y="930024"/>
            <a:ext cx="70421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4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32" y="5858962"/>
            <a:ext cx="372427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933950" y="3977640"/>
          <a:ext cx="609600" cy="1981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46" y="609600"/>
            <a:ext cx="704215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189905"/>
              </p:ext>
            </p:extLst>
          </p:nvPr>
        </p:nvGraphicFramePr>
        <p:xfrm>
          <a:off x="2183397" y="2934787"/>
          <a:ext cx="5645149" cy="31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283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3" y="990349"/>
            <a:ext cx="7042150" cy="1500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26" y="5881020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933950" y="3985260"/>
          <a:ext cx="609600" cy="1828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14974"/>
              </p:ext>
            </p:extLst>
          </p:nvPr>
        </p:nvGraphicFramePr>
        <p:xfrm>
          <a:off x="2501377" y="3416426"/>
          <a:ext cx="5222897" cy="263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165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57" y="714459"/>
            <a:ext cx="7042150" cy="1506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750589"/>
              </p:ext>
            </p:extLst>
          </p:nvPr>
        </p:nvGraphicFramePr>
        <p:xfrm>
          <a:off x="2117558" y="2996302"/>
          <a:ext cx="5710989" cy="259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52" y="5848935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5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36" y="971550"/>
            <a:ext cx="7042150" cy="1506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910096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2593"/>
              </p:ext>
            </p:extLst>
          </p:nvPr>
        </p:nvGraphicFramePr>
        <p:xfrm>
          <a:off x="2462777" y="3059740"/>
          <a:ext cx="5149201" cy="285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096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79" y="6276306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31" y="425116"/>
            <a:ext cx="704215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344977"/>
              </p:ext>
            </p:extLst>
          </p:nvPr>
        </p:nvGraphicFramePr>
        <p:xfrm>
          <a:off x="2053389" y="2921544"/>
          <a:ext cx="5967664" cy="31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790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10" y="6067759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41158"/>
            <a:ext cx="70421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5442"/>
              </p:ext>
            </p:extLst>
          </p:nvPr>
        </p:nvGraphicFramePr>
        <p:xfrm>
          <a:off x="2085474" y="3192379"/>
          <a:ext cx="5743073" cy="268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731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89297"/>
            <a:ext cx="7042150" cy="1500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512051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488162"/>
              </p:ext>
            </p:extLst>
          </p:nvPr>
        </p:nvGraphicFramePr>
        <p:xfrm>
          <a:off x="2156158" y="2717633"/>
          <a:ext cx="5688431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570861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4522</TotalTime>
  <Words>87</Words>
  <Application>Microsoft Office PowerPoint</Application>
  <PresentationFormat>Presentazione su schermo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Eugenio Forciniti</cp:lastModifiedBy>
  <cp:revision>433</cp:revision>
  <dcterms:created xsi:type="dcterms:W3CDTF">2020-06-13T14:55:04Z</dcterms:created>
  <dcterms:modified xsi:type="dcterms:W3CDTF">2023-02-17T17:02:58Z</dcterms:modified>
</cp:coreProperties>
</file>