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webextensions/webextension2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1" r:id="rId1"/>
  </p:sldMasterIdLst>
  <p:sldIdLst>
    <p:sldId id="256" r:id="rId2"/>
    <p:sldId id="357" r:id="rId3"/>
    <p:sldId id="354" r:id="rId4"/>
    <p:sldId id="335" r:id="rId5"/>
    <p:sldId id="352" r:id="rId6"/>
    <p:sldId id="340" r:id="rId7"/>
    <p:sldId id="319" r:id="rId8"/>
    <p:sldId id="312" r:id="rId9"/>
    <p:sldId id="310" r:id="rId10"/>
    <p:sldId id="315" r:id="rId11"/>
    <p:sldId id="260" r:id="rId12"/>
    <p:sldId id="261" r:id="rId13"/>
    <p:sldId id="293" r:id="rId14"/>
    <p:sldId id="307" r:id="rId15"/>
    <p:sldId id="306" r:id="rId16"/>
    <p:sldId id="305" r:id="rId17"/>
    <p:sldId id="300" r:id="rId18"/>
    <p:sldId id="299" r:id="rId19"/>
    <p:sldId id="298" r:id="rId20"/>
    <p:sldId id="296" r:id="rId21"/>
    <p:sldId id="291" r:id="rId22"/>
    <p:sldId id="342" r:id="rId23"/>
    <p:sldId id="343" r:id="rId24"/>
    <p:sldId id="345" r:id="rId25"/>
    <p:sldId id="344" r:id="rId26"/>
    <p:sldId id="361" r:id="rId27"/>
    <p:sldId id="284" r:id="rId28"/>
    <p:sldId id="289" r:id="rId29"/>
    <p:sldId id="326" r:id="rId30"/>
    <p:sldId id="328" r:id="rId31"/>
    <p:sldId id="327" r:id="rId32"/>
    <p:sldId id="286" r:id="rId33"/>
    <p:sldId id="281" r:id="rId34"/>
    <p:sldId id="359" r:id="rId35"/>
    <p:sldId id="277" r:id="rId36"/>
    <p:sldId id="275" r:id="rId37"/>
    <p:sldId id="265" r:id="rId3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2-11T10:21:22.125"/>
    </inkml:context>
    <inkml:brush xml:id="br0">
      <inkml:brushProperty name="width" value="0.5" units="cm"/>
      <inkml:brushProperty name="height" value="1" units="cm"/>
      <inkml:brushProperty name="color" value="#E6E6E6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1,'0'0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2-11T10:21:38.551"/>
    </inkml:context>
    <inkml:brush xml:id="br0">
      <inkml:brushProperty name="width" value="0.5" units="cm"/>
      <inkml:brushProperty name="height" value="1" units="cm"/>
      <inkml:brushProperty name="color" value="#E6E6E6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1,'0'0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2-11T10:21:38.878"/>
    </inkml:context>
    <inkml:brush xml:id="br0">
      <inkml:brushProperty name="width" value="0.5" units="cm"/>
      <inkml:brushProperty name="height" value="1" units="cm"/>
      <inkml:brushProperty name="color" value="#E6E6E6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1,'0'0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2-11T10:21:39.206"/>
    </inkml:context>
    <inkml:brush xml:id="br0">
      <inkml:brushProperty name="width" value="0.5" units="cm"/>
      <inkml:brushProperty name="height" value="1" units="cm"/>
      <inkml:brushProperty name="color" value="#E6E6E6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1,'0'0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2-11T10:22:08.046"/>
    </inkml:context>
    <inkml:brush xml:id="br0">
      <inkml:brushProperty name="width" value="0.5" units="cm"/>
      <inkml:brushProperty name="height" value="1" units="cm"/>
      <inkml:brushProperty name="color" value="#E6E6E6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1,'0'0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2-11T10:22:08.375"/>
    </inkml:context>
    <inkml:brush xml:id="br0">
      <inkml:brushProperty name="width" value="0.5" units="cm"/>
      <inkml:brushProperty name="height" value="1" units="cm"/>
      <inkml:brushProperty name="color" value="#E6E6E6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1,'0'6,"0"9,0 7,0 7,0-2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11T10:22:21.675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 1 24575,'6'0'0,"9"0"0,7 0 0,7 0 0,4 0 0,4 0 0,1 0 0,0 0 0,1 0 0,-1 0 0,-6 6 0,-9 8 0,-9 9 0,-12-1 0,-13 4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11T10:22:25.978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220 0 24575,'-6'0'0,"-9"0"0,-1 6 0,-5 2 0,-5 0 0,-4-1 0,-3-3 0,-3-1 0,-1-2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2-11T10:21:24.292"/>
    </inkml:context>
    <inkml:brush xml:id="br0">
      <inkml:brushProperty name="width" value="0.5" units="cm"/>
      <inkml:brushProperty name="height" value="1" units="cm"/>
      <inkml:brushProperty name="color" value="#E6E6E6"/>
      <inkml:brushProperty name="tip" value="rectangle"/>
      <inkml:brushProperty name="rasterOp" value="maskPen"/>
      <inkml:brushProperty name="ignorePressure" value="1"/>
    </inkml:brush>
  </inkml:definitions>
  <inkml:trace contextRef="#ctx0" brushRef="#br0">265 1,'-7'0,"-7"0,-9 0,1 6,-3 9,2 8,7 5,4 6,-1-4,-4-6,-7-8,-4-7,2-11,12-4,14-9,14-1,4-4,-1 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2-11T10:21:33.591"/>
    </inkml:context>
    <inkml:brush xml:id="br0">
      <inkml:brushProperty name="width" value="0.5" units="cm"/>
      <inkml:brushProperty name="height" value="1" units="cm"/>
      <inkml:brushProperty name="color" value="#E6E6E6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2-11T10:21:34.849"/>
    </inkml:context>
    <inkml:brush xml:id="br0">
      <inkml:brushProperty name="width" value="0.5" units="cm"/>
      <inkml:brushProperty name="height" value="1" units="cm"/>
      <inkml:brushProperty name="color" value="#E6E6E6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1,'0'0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2-11T10:21:35.193"/>
    </inkml:context>
    <inkml:brush xml:id="br0">
      <inkml:brushProperty name="width" value="0.5" units="cm"/>
      <inkml:brushProperty name="height" value="1" units="cm"/>
      <inkml:brushProperty name="color" value="#E6E6E6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1,'0'0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2-11T10:21:35.567"/>
    </inkml:context>
    <inkml:brush xml:id="br0">
      <inkml:brushProperty name="width" value="0.5" units="cm"/>
      <inkml:brushProperty name="height" value="1" units="cm"/>
      <inkml:brushProperty name="color" value="#E6E6E6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1,'0'0</inkml:trace>
  <inkml:trace contextRef="#ctx0" brushRef="#br0" timeOffset="1">1 1,'0'0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2-11T10:21:35.896"/>
    </inkml:context>
    <inkml:brush xml:id="br0">
      <inkml:brushProperty name="width" value="0.5" units="cm"/>
      <inkml:brushProperty name="height" value="1" units="cm"/>
      <inkml:brushProperty name="color" value="#E6E6E6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1,'0'0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2-11T10:21:37.863"/>
    </inkml:context>
    <inkml:brush xml:id="br0">
      <inkml:brushProperty name="width" value="0.5" units="cm"/>
      <inkml:brushProperty name="height" value="1" units="cm"/>
      <inkml:brushProperty name="color" value="#E6E6E6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1,'0'0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2-11T10:21:38.192"/>
    </inkml:context>
    <inkml:brush xml:id="br0">
      <inkml:brushProperty name="width" value="0.5" units="cm"/>
      <inkml:brushProperty name="height" value="1" units="cm"/>
      <inkml:brushProperty name="color" value="#E6E6E6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1,'0'0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45960-E596-420D-A034-6A428F6BE290}" type="datetimeFigureOut">
              <a:rPr lang="it-IT" smtClean="0"/>
              <a:t>11/02/2023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02DE1-30BD-4329-A9E2-046F6C36834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09241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14:flip dir="r"/>
      </p:transition>
    </mc:Choice>
    <mc:Fallback xmlns="">
      <p:transition spd="slow" advClick="0" advTm="3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panoramica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45960-E596-420D-A034-6A428F6BE290}" type="datetimeFigureOut">
              <a:rPr lang="it-IT" smtClean="0"/>
              <a:t>11/02/2023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02DE1-30BD-4329-A9E2-046F6C36834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15299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14:flip dir="r"/>
      </p:transition>
    </mc:Choice>
    <mc:Fallback xmlns="">
      <p:transition spd="slow" advClick="0" advTm="3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45960-E596-420D-A034-6A428F6BE290}" type="datetimeFigureOut">
              <a:rPr lang="it-IT" smtClean="0"/>
              <a:t>11/02/2023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02DE1-30BD-4329-A9E2-046F6C36834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07451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14:flip dir="r"/>
      </p:transition>
    </mc:Choice>
    <mc:Fallback xmlns="">
      <p:transition spd="slow" advClick="0" advTm="3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27964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45960-E596-420D-A034-6A428F6BE290}" type="datetimeFigureOut">
              <a:rPr lang="it-IT" smtClean="0"/>
              <a:t>11/02/2023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02DE1-30BD-4329-A9E2-046F6C36834A}" type="slidenum">
              <a:rPr lang="it-IT" smtClean="0"/>
              <a:t>‹N›</a:t>
            </a:fld>
            <a:endParaRPr lang="it-IT"/>
          </a:p>
        </p:txBody>
      </p:sp>
      <p:sp>
        <p:nvSpPr>
          <p:cNvPr id="9" name="TextBox 8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70698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14:flip dir="r"/>
      </p:transition>
    </mc:Choice>
    <mc:Fallback xmlns="">
      <p:transition spd="slow" advClick="0" advTm="3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45960-E596-420D-A034-6A428F6BE290}" type="datetimeFigureOut">
              <a:rPr lang="it-IT" smtClean="0"/>
              <a:t>11/02/2023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02DE1-30BD-4329-A9E2-046F6C36834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40378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14:flip dir="r"/>
      </p:transition>
    </mc:Choice>
    <mc:Fallback xmlns="">
      <p:transition spd="slow" advClick="0" advTm="3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45960-E596-420D-A034-6A428F6BE290}" type="datetimeFigureOut">
              <a:rPr lang="it-IT" smtClean="0"/>
              <a:t>11/02/2023</a:t>
            </a:fld>
            <a:endParaRPr lang="it-IT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02DE1-30BD-4329-A9E2-046F6C36834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0565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14:flip dir="r"/>
      </p:transition>
    </mc:Choice>
    <mc:Fallback xmlns="">
      <p:transition spd="slow" advClick="0" advTm="3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45960-E596-420D-A034-6A428F6BE290}" type="datetimeFigureOut">
              <a:rPr lang="it-IT" smtClean="0"/>
              <a:t>11/02/2023</a:t>
            </a:fld>
            <a:endParaRPr lang="it-IT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02DE1-30BD-4329-A9E2-046F6C36834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27741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14:flip dir="r"/>
      </p:transition>
    </mc:Choice>
    <mc:Fallback xmlns="">
      <p:transition spd="slow" advClick="0" advTm="3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45960-E596-420D-A034-6A428F6BE290}" type="datetimeFigureOut">
              <a:rPr lang="it-IT" smtClean="0"/>
              <a:t>11/02/2023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02DE1-30BD-4329-A9E2-046F6C36834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33443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14:flip dir="r"/>
      </p:transition>
    </mc:Choice>
    <mc:Fallback xmlns="">
      <p:transition spd="slow" advClick="0" advTm="3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45960-E596-420D-A034-6A428F6BE290}" type="datetimeFigureOut">
              <a:rPr lang="it-IT" smtClean="0"/>
              <a:t>11/02/2023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02DE1-30BD-4329-A9E2-046F6C36834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20366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14:flip dir="r"/>
      </p:transition>
    </mc:Choice>
    <mc:Fallback xmlns="">
      <p:transition spd="slow" advClick="0" advTm="3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45960-E596-420D-A034-6A428F6BE290}" type="datetimeFigureOut">
              <a:rPr lang="it-IT" smtClean="0"/>
              <a:t>11/02/2023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02DE1-30BD-4329-A9E2-046F6C36834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40667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14:flip dir="r"/>
      </p:transition>
    </mc:Choice>
    <mc:Fallback xmlns="">
      <p:transition spd="slow" advClick="0" advTm="3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45960-E596-420D-A034-6A428F6BE290}" type="datetimeFigureOut">
              <a:rPr lang="it-IT" smtClean="0"/>
              <a:t>11/02/2023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02DE1-30BD-4329-A9E2-046F6C36834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31870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14:flip dir="r"/>
      </p:transition>
    </mc:Choice>
    <mc:Fallback xmlns="">
      <p:transition spd="slow" advClick="0" advTm="3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45960-E596-420D-A034-6A428F6BE290}" type="datetimeFigureOut">
              <a:rPr lang="it-IT" smtClean="0"/>
              <a:t>11/02/2023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02DE1-30BD-4329-A9E2-046F6C36834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58358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14:flip dir="r"/>
      </p:transition>
    </mc:Choice>
    <mc:Fallback xmlns="">
      <p:transition spd="slow" advClick="0" advTm="3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45960-E596-420D-A034-6A428F6BE290}" type="datetimeFigureOut">
              <a:rPr lang="it-IT" smtClean="0"/>
              <a:t>11/02/2023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02DE1-30BD-4329-A9E2-046F6C36834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3489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14:flip dir="r"/>
      </p:transition>
    </mc:Choice>
    <mc:Fallback xmlns="">
      <p:transition spd="slow" advClick="0" advTm="3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45960-E596-420D-A034-6A428F6BE290}" type="datetimeFigureOut">
              <a:rPr lang="it-IT" smtClean="0"/>
              <a:t>11/02/2023</a:t>
            </a:fld>
            <a:endParaRPr lang="it-IT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02DE1-30BD-4329-A9E2-046F6C36834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03685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14:flip dir="r"/>
      </p:transition>
    </mc:Choice>
    <mc:Fallback xmlns="">
      <p:transition spd="slow" advClick="0" advTm="3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45960-E596-420D-A034-6A428F6BE290}" type="datetimeFigureOut">
              <a:rPr lang="it-IT" smtClean="0"/>
              <a:t>11/02/2023</a:t>
            </a:fld>
            <a:endParaRPr lang="it-IT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02DE1-30BD-4329-A9E2-046F6C36834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57709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14:flip dir="r"/>
      </p:transition>
    </mc:Choice>
    <mc:Fallback xmlns="">
      <p:transition spd="slow" advClick="0" advTm="3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45960-E596-420D-A034-6A428F6BE290}" type="datetimeFigureOut">
              <a:rPr lang="it-IT" smtClean="0"/>
              <a:t>11/02/2023</a:t>
            </a:fld>
            <a:endParaRPr lang="it-IT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02DE1-30BD-4329-A9E2-046F6C36834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74579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14:flip dir="r"/>
      </p:transition>
    </mc:Choice>
    <mc:Fallback xmlns="">
      <p:transition spd="slow" advClick="0" advTm="3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45960-E596-420D-A034-6A428F6BE290}" type="datetimeFigureOut">
              <a:rPr lang="it-IT" smtClean="0"/>
              <a:t>11/02/2023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02DE1-30BD-4329-A9E2-046F6C36834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37799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14:flip dir="r"/>
      </p:transition>
    </mc:Choice>
    <mc:Fallback xmlns="">
      <p:transition spd="slow" advClick="0" advTm="3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3B345960-E596-420D-A034-6A428F6BE290}" type="datetimeFigureOut">
              <a:rPr lang="it-IT" smtClean="0"/>
              <a:t>11/02/2023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D02DE1-30BD-4329-A9E2-046F6C36834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561885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52" r:id="rId1"/>
    <p:sldLayoutId id="2147483853" r:id="rId2"/>
    <p:sldLayoutId id="2147483854" r:id="rId3"/>
    <p:sldLayoutId id="2147483855" r:id="rId4"/>
    <p:sldLayoutId id="2147483856" r:id="rId5"/>
    <p:sldLayoutId id="2147483857" r:id="rId6"/>
    <p:sldLayoutId id="2147483858" r:id="rId7"/>
    <p:sldLayoutId id="2147483859" r:id="rId8"/>
    <p:sldLayoutId id="2147483860" r:id="rId9"/>
    <p:sldLayoutId id="2147483861" r:id="rId10"/>
    <p:sldLayoutId id="2147483862" r:id="rId11"/>
    <p:sldLayoutId id="2147483863" r:id="rId12"/>
    <p:sldLayoutId id="2147483864" r:id="rId13"/>
    <p:sldLayoutId id="2147483865" r:id="rId14"/>
    <p:sldLayoutId id="2147483866" r:id="rId15"/>
    <p:sldLayoutId id="2147483867" r:id="rId16"/>
    <p:sldLayoutId id="2147483868" r:id="rId17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14:flip dir="r"/>
      </p:transition>
    </mc:Choice>
    <mc:Fallback xmlns="">
      <p:transition spd="slow" advClick="0" advTm="3000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customXml" Target="../ink/ink4.xml"/><Relationship Id="rId13" Type="http://schemas.openxmlformats.org/officeDocument/2006/relationships/customXml" Target="../ink/ink8.xml"/><Relationship Id="rId18" Type="http://schemas.openxmlformats.org/officeDocument/2006/relationships/customXml" Target="../ink/ink13.xml"/><Relationship Id="rId3" Type="http://schemas.openxmlformats.org/officeDocument/2006/relationships/customXml" Target="../ink/ink1.xml"/><Relationship Id="rId21" Type="http://schemas.openxmlformats.org/officeDocument/2006/relationships/customXml" Target="../ink/ink15.xml"/><Relationship Id="rId7" Type="http://schemas.openxmlformats.org/officeDocument/2006/relationships/customXml" Target="../ink/ink3.xml"/><Relationship Id="rId12" Type="http://schemas.openxmlformats.org/officeDocument/2006/relationships/customXml" Target="../ink/ink7.xml"/><Relationship Id="rId17" Type="http://schemas.openxmlformats.org/officeDocument/2006/relationships/customXml" Target="../ink/ink12.xml"/><Relationship Id="rId25" Type="http://schemas.openxmlformats.org/officeDocument/2006/relationships/image" Target="../media/image44.png"/><Relationship Id="rId2" Type="http://schemas.openxmlformats.org/officeDocument/2006/relationships/image" Target="../media/image37.jpeg"/><Relationship Id="rId16" Type="http://schemas.openxmlformats.org/officeDocument/2006/relationships/customXml" Target="../ink/ink11.xml"/><Relationship Id="rId20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11" Type="http://schemas.openxmlformats.org/officeDocument/2006/relationships/image" Target="../media/image40.png"/><Relationship Id="rId24" Type="http://schemas.openxmlformats.org/officeDocument/2006/relationships/image" Target="../media/image43.png"/><Relationship Id="rId5" Type="http://schemas.openxmlformats.org/officeDocument/2006/relationships/customXml" Target="../ink/ink2.xml"/><Relationship Id="rId15" Type="http://schemas.openxmlformats.org/officeDocument/2006/relationships/customXml" Target="../ink/ink10.xml"/><Relationship Id="rId23" Type="http://schemas.openxmlformats.org/officeDocument/2006/relationships/customXml" Target="../ink/ink16.xml"/><Relationship Id="rId10" Type="http://schemas.openxmlformats.org/officeDocument/2006/relationships/customXml" Target="../ink/ink6.xml"/><Relationship Id="rId19" Type="http://schemas.openxmlformats.org/officeDocument/2006/relationships/customXml" Target="../ink/ink14.xml"/><Relationship Id="rId4" Type="http://schemas.openxmlformats.org/officeDocument/2006/relationships/image" Target="../media/image38.png"/><Relationship Id="rId9" Type="http://schemas.openxmlformats.org/officeDocument/2006/relationships/customXml" Target="../ink/ink5.xml"/><Relationship Id="rId14" Type="http://schemas.openxmlformats.org/officeDocument/2006/relationships/customXml" Target="../ink/ink9.xml"/><Relationship Id="rId22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3FD52A0-14A2-CBB8-6D1D-F1A91F6FA5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4069586"/>
          </a:xfrm>
        </p:spPr>
        <p:txBody>
          <a:bodyPr>
            <a:normAutofit/>
          </a:bodyPr>
          <a:lstStyle/>
          <a:p>
            <a:r>
              <a:rPr lang="it-IT" sz="4400" dirty="0">
                <a:solidFill>
                  <a:srgbClr val="FF0000"/>
                </a:solidFill>
              </a:rPr>
              <a:t>LA GIORNATA DEI CALZINI SPAIATI</a:t>
            </a:r>
            <a:br>
              <a:rPr lang="it-IT" sz="4400" dirty="0">
                <a:solidFill>
                  <a:srgbClr val="FF0000"/>
                </a:solidFill>
              </a:rPr>
            </a:br>
            <a:r>
              <a:rPr lang="it-IT" sz="5400" dirty="0">
                <a:solidFill>
                  <a:srgbClr val="FF0000"/>
                </a:solidFill>
              </a:rPr>
              <a:t>				Scuola dell’Infanzia 							 Sottoferrovia </a:t>
            </a:r>
            <a:br>
              <a:rPr lang="it-IT" sz="5400" dirty="0">
                <a:solidFill>
                  <a:srgbClr val="FF0000"/>
                </a:solidFill>
              </a:rPr>
            </a:br>
            <a:r>
              <a:rPr lang="it-IT" sz="5400" dirty="0">
                <a:solidFill>
                  <a:srgbClr val="FF0000"/>
                </a:solidFill>
              </a:rPr>
              <a:t>					            A.S.2022/23</a:t>
            </a:r>
            <a:br>
              <a:rPr lang="it-IT" sz="5400" dirty="0">
                <a:solidFill>
                  <a:srgbClr val="FF0000"/>
                </a:solidFill>
              </a:rPr>
            </a:br>
            <a:r>
              <a:rPr lang="it-IT" sz="5400" dirty="0">
                <a:solidFill>
                  <a:srgbClr val="FF0000"/>
                </a:solidFill>
              </a:rPr>
              <a:t>I.C. Crosia-Mirto</a:t>
            </a:r>
          </a:p>
        </p:txBody>
      </p:sp>
      <p:pic>
        <p:nvPicPr>
          <p:cNvPr id="4" name="yt1s.com -2  LA BALLATA DEI CALZINI SPAIATI Karaoke Carlo Maria Benedetti piccolesorpreseit zecchino doro">
            <a:hlinkClick r:id="" action="ppaction://media"/>
            <a:extLst>
              <a:ext uri="{FF2B5EF4-FFF2-40B4-BE49-F238E27FC236}">
                <a16:creationId xmlns:a16="http://schemas.microsoft.com/office/drawing/2014/main" id="{81D8950B-6A47-9464-9E49-7DC1A4B36C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5374" y="12556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106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 advClick="0" advTm="8000">
        <p14:flip dir="r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30" presetClass="entr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2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22CE2058-EF74-0E61-288B-9C53B125E7C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6427304" y="-2"/>
            <a:ext cx="5764696" cy="3428703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08CE9FA0-14C3-3B25-8D19-097255F2E36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27304" y="3429000"/>
            <a:ext cx="5764696" cy="342900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577252F4-E4BE-467C-2231-4AC78593D9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-215349" y="215347"/>
            <a:ext cx="6858000" cy="6427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186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14:flip dir="r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 descr="Immagine che contiene persona&#10;&#10;Descrizione generata automaticamente">
            <a:extLst>
              <a:ext uri="{FF2B5EF4-FFF2-40B4-BE49-F238E27FC236}">
                <a16:creationId xmlns:a16="http://schemas.microsoft.com/office/drawing/2014/main" id="{3F31AF16-C060-464F-3276-F50306481387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4192996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14:flip dir="r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 descr="Immagine che contiene interni, parete, persona, pavimento&#10;&#10;Descrizione generata automaticamente">
            <a:extLst>
              <a:ext uri="{FF2B5EF4-FFF2-40B4-BE49-F238E27FC236}">
                <a16:creationId xmlns:a16="http://schemas.microsoft.com/office/drawing/2014/main" id="{A4EF5E6C-8947-958A-92C3-01CE3AB1DA39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109235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14:flip dir="r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 descr="Immagine che contiene interni, persona&#10;&#10;Descrizione generata automaticamente">
            <a:extLst>
              <a:ext uri="{FF2B5EF4-FFF2-40B4-BE49-F238E27FC236}">
                <a16:creationId xmlns:a16="http://schemas.microsoft.com/office/drawing/2014/main" id="{80C61751-9107-CA02-8C4F-CB4FE59C352B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4269" y="47625"/>
            <a:ext cx="6570663" cy="6762750"/>
          </a:xfrm>
        </p:spPr>
      </p:pic>
    </p:spTree>
    <p:extLst>
      <p:ext uri="{BB962C8B-B14F-4D97-AF65-F5344CB8AC3E}">
        <p14:creationId xmlns:p14="http://schemas.microsoft.com/office/powerpoint/2010/main" val="3610247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14:flip dir="r"/>
      </p:transition>
    </mc:Choice>
    <mc:Fallback xmlns="">
      <p:transition spd="slow" advClick="0" advTm="3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 descr="Immagine che contiene interni, colorato, diverso, abiti&#10;&#10;Descrizione generata automaticamente">
            <a:extLst>
              <a:ext uri="{FF2B5EF4-FFF2-40B4-BE49-F238E27FC236}">
                <a16:creationId xmlns:a16="http://schemas.microsoft.com/office/drawing/2014/main" id="{2FE5736A-D3E1-8BD5-55FA-4807ADA9A44C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284075" cy="6858000"/>
          </a:xfrm>
        </p:spPr>
      </p:pic>
    </p:spTree>
    <p:extLst>
      <p:ext uri="{BB962C8B-B14F-4D97-AF65-F5344CB8AC3E}">
        <p14:creationId xmlns:p14="http://schemas.microsoft.com/office/powerpoint/2010/main" val="1374425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14:flip dir="r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 descr="Immagine che contiene persona, terra, esterni, gruppo&#10;&#10;Descrizione generata automaticamente">
            <a:extLst>
              <a:ext uri="{FF2B5EF4-FFF2-40B4-BE49-F238E27FC236}">
                <a16:creationId xmlns:a16="http://schemas.microsoft.com/office/drawing/2014/main" id="{7ACD5FA8-FB6A-5144-1D42-F8240C296E4B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770597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14:flip dir="r"/>
      </p:transition>
    </mc:Choice>
    <mc:Fallback xmlns="">
      <p:transition spd="slow" advClick="0" advTm="3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 descr="Immagine che contiene persona, colorato, abiti, parecchi&#10;&#10;Descrizione generata automaticamente">
            <a:extLst>
              <a:ext uri="{FF2B5EF4-FFF2-40B4-BE49-F238E27FC236}">
                <a16:creationId xmlns:a16="http://schemas.microsoft.com/office/drawing/2014/main" id="{9E2099CD-3D7A-0E5F-169D-D0B04670ED72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416289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14:flip dir="r"/>
      </p:transition>
    </mc:Choice>
    <mc:Fallback xmlns="">
      <p:transition spd="slow" advClick="0" advTm="3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 descr="Immagine che contiene persona, gruppo, figlio, inpiedi&#10;&#10;Descrizione generata automaticamente">
            <a:extLst>
              <a:ext uri="{FF2B5EF4-FFF2-40B4-BE49-F238E27FC236}">
                <a16:creationId xmlns:a16="http://schemas.microsoft.com/office/drawing/2014/main" id="{93E2DC0D-8CBE-B534-F4E0-711A53461EBB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4229566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14:flip dir="r"/>
      </p:transition>
    </mc:Choice>
    <mc:Fallback xmlns="">
      <p:transition spd="slow" advClick="0" advTm="3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 descr="Immagine che contiene persona&#10;&#10;Descrizione generata automaticamente">
            <a:extLst>
              <a:ext uri="{FF2B5EF4-FFF2-40B4-BE49-F238E27FC236}">
                <a16:creationId xmlns:a16="http://schemas.microsoft.com/office/drawing/2014/main" id="{382675B1-84AD-C5CC-28DE-B0AF13D15208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4251481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14:flip dir="r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 descr="Immagine che contiene persona&#10;&#10;Descrizione generata automaticamente">
            <a:extLst>
              <a:ext uri="{FF2B5EF4-FFF2-40B4-BE49-F238E27FC236}">
                <a16:creationId xmlns:a16="http://schemas.microsoft.com/office/drawing/2014/main" id="{8CE690B1-222D-E4A9-EFC8-8C9CDED2E1A1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983413"/>
          </a:xfrm>
        </p:spPr>
      </p:pic>
    </p:spTree>
    <p:extLst>
      <p:ext uri="{BB962C8B-B14F-4D97-AF65-F5344CB8AC3E}">
        <p14:creationId xmlns:p14="http://schemas.microsoft.com/office/powerpoint/2010/main" val="2159717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14:flip dir="r"/>
      </p:transition>
    </mc:Choice>
    <mc:Fallback xmlns="">
      <p:transition spd="slow" advClick="0" advTm="3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 descr="Immagine che contiene interni, catena&#10;&#10;Descrizione generata automaticamente">
            <a:extLst>
              <a:ext uri="{FF2B5EF4-FFF2-40B4-BE49-F238E27FC236}">
                <a16:creationId xmlns:a16="http://schemas.microsoft.com/office/drawing/2014/main" id="{71798667-BDF4-2764-3DC7-796BD3265ADF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529324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14:flip dir="r"/>
      </p:transition>
    </mc:Choice>
    <mc:Fallback xmlns="">
      <p:transition spd="slow" advClick="0" advTm="3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 descr="Immagine che contiene persona, ragazza, gruppo&#10;&#10;Descrizione generata automaticamente">
            <a:extLst>
              <a:ext uri="{FF2B5EF4-FFF2-40B4-BE49-F238E27FC236}">
                <a16:creationId xmlns:a16="http://schemas.microsoft.com/office/drawing/2014/main" id="{4CB2F8EA-20AB-FDE7-460E-56FF5C141949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70014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14:flip dir="r"/>
      </p:transition>
    </mc:Choice>
    <mc:Fallback xmlns="">
      <p:transition spd="slow" advClick="0" advTm="3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 descr="Immagine che contiene persona&#10;&#10;Descrizione generata automaticamente">
            <a:extLst>
              <a:ext uri="{FF2B5EF4-FFF2-40B4-BE49-F238E27FC236}">
                <a16:creationId xmlns:a16="http://schemas.microsoft.com/office/drawing/2014/main" id="{4E31BD84-01DC-8BF3-26DF-F7F616A02C5E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6538" y="0"/>
            <a:ext cx="5605462" cy="6858000"/>
          </a:xfrm>
        </p:spPr>
      </p:pic>
      <p:pic>
        <p:nvPicPr>
          <p:cNvPr id="2" name="Immagine 1" descr="Immagine che contiene persona, pavimento, interni, piedi">
            <a:extLst>
              <a:ext uri="{FF2B5EF4-FFF2-40B4-BE49-F238E27FC236}">
                <a16:creationId xmlns:a16="http://schemas.microsoft.com/office/drawing/2014/main" id="{0E4B5097-C766-14D4-9FA1-3AA5D2E4693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6586538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452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14:flip dir="r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, persona&#10;&#10;Descrizione generata automaticamente">
            <a:extLst>
              <a:ext uri="{FF2B5EF4-FFF2-40B4-BE49-F238E27FC236}">
                <a16:creationId xmlns:a16="http://schemas.microsoft.com/office/drawing/2014/main" id="{406C80AF-4FD5-D009-382A-A56AF0901B3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673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14:flip dir="r"/>
      </p:transition>
    </mc:Choice>
    <mc:Fallback xmlns="">
      <p:transition spd="slow" advClick="0" advTm="3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persona&#10;&#10;Descrizione generata automaticamente">
            <a:extLst>
              <a:ext uri="{FF2B5EF4-FFF2-40B4-BE49-F238E27FC236}">
                <a16:creationId xmlns:a16="http://schemas.microsoft.com/office/drawing/2014/main" id="{5E8C6113-D146-710D-0DE2-2273A1FDC1E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869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14:flip dir="r"/>
      </p:transition>
    </mc:Choice>
    <mc:Fallback xmlns="">
      <p:transition spd="slow" advClick="0" advTm="3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interni, guanti, giallo&#10;&#10;Descrizione generata automaticamente">
            <a:extLst>
              <a:ext uri="{FF2B5EF4-FFF2-40B4-BE49-F238E27FC236}">
                <a16:creationId xmlns:a16="http://schemas.microsoft.com/office/drawing/2014/main" id="{247D8DA3-155E-A8C8-79D9-CDDAE554FA1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76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14:flip dir="r"/>
      </p:transition>
    </mc:Choice>
    <mc:Fallback xmlns="">
      <p:transition spd="slow" advClick="0" advTm="30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persona&#10;&#10;Descrizione generata automaticamente">
            <a:extLst>
              <a:ext uri="{FF2B5EF4-FFF2-40B4-BE49-F238E27FC236}">
                <a16:creationId xmlns:a16="http://schemas.microsoft.com/office/drawing/2014/main" id="{5E366417-BF2E-1F3C-4398-D1377B07B6D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311270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put penna 1">
                <a:extLst>
                  <a:ext uri="{FF2B5EF4-FFF2-40B4-BE49-F238E27FC236}">
                    <a16:creationId xmlns:a16="http://schemas.microsoft.com/office/drawing/2014/main" id="{6C34BC7F-429D-B620-B12D-118F565A1F95}"/>
                  </a:ext>
                </a:extLst>
              </p14:cNvPr>
              <p14:cNvContentPartPr/>
              <p14:nvPr/>
            </p14:nvContentPartPr>
            <p14:xfrm>
              <a:off x="7089350" y="2888306"/>
              <a:ext cx="360" cy="360"/>
            </p14:xfrm>
          </p:contentPart>
        </mc:Choice>
        <mc:Fallback xmlns="">
          <p:pic>
            <p:nvPicPr>
              <p:cNvPr id="2" name="Input penna 1">
                <a:extLst>
                  <a:ext uri="{FF2B5EF4-FFF2-40B4-BE49-F238E27FC236}">
                    <a16:creationId xmlns:a16="http://schemas.microsoft.com/office/drawing/2014/main" id="{6C34BC7F-429D-B620-B12D-118F565A1F95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999710" y="2708666"/>
                <a:ext cx="180000" cy="36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Input penna 3">
                <a:extLst>
                  <a:ext uri="{FF2B5EF4-FFF2-40B4-BE49-F238E27FC236}">
                    <a16:creationId xmlns:a16="http://schemas.microsoft.com/office/drawing/2014/main" id="{4DAB96DF-7D65-4E12-14E4-D46F6DE9F92C}"/>
                  </a:ext>
                </a:extLst>
              </p14:cNvPr>
              <p14:cNvContentPartPr/>
              <p14:nvPr/>
            </p14:nvContentPartPr>
            <p14:xfrm>
              <a:off x="6994310" y="2888306"/>
              <a:ext cx="95400" cy="66960"/>
            </p14:xfrm>
          </p:contentPart>
        </mc:Choice>
        <mc:Fallback xmlns="">
          <p:pic>
            <p:nvPicPr>
              <p:cNvPr id="4" name="Input penna 3">
                <a:extLst>
                  <a:ext uri="{FF2B5EF4-FFF2-40B4-BE49-F238E27FC236}">
                    <a16:creationId xmlns:a16="http://schemas.microsoft.com/office/drawing/2014/main" id="{4DAB96DF-7D65-4E12-14E4-D46F6DE9F92C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904670" y="2708666"/>
                <a:ext cx="275040" cy="426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Input penna 4">
                <a:extLst>
                  <a:ext uri="{FF2B5EF4-FFF2-40B4-BE49-F238E27FC236}">
                    <a16:creationId xmlns:a16="http://schemas.microsoft.com/office/drawing/2014/main" id="{E42526D0-F48D-2649-BBF4-AD0B57A37CC0}"/>
                  </a:ext>
                </a:extLst>
              </p14:cNvPr>
              <p14:cNvContentPartPr/>
              <p14:nvPr/>
            </p14:nvContentPartPr>
            <p14:xfrm>
              <a:off x="7023110" y="3206546"/>
              <a:ext cx="360" cy="360"/>
            </p14:xfrm>
          </p:contentPart>
        </mc:Choice>
        <mc:Fallback xmlns="">
          <p:pic>
            <p:nvPicPr>
              <p:cNvPr id="5" name="Input penna 4">
                <a:extLst>
                  <a:ext uri="{FF2B5EF4-FFF2-40B4-BE49-F238E27FC236}">
                    <a16:creationId xmlns:a16="http://schemas.microsoft.com/office/drawing/2014/main" id="{E42526D0-F48D-2649-BBF4-AD0B57A37CC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933470" y="3026546"/>
                <a:ext cx="180000" cy="36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6" name="Input penna 5">
                <a:extLst>
                  <a:ext uri="{FF2B5EF4-FFF2-40B4-BE49-F238E27FC236}">
                    <a16:creationId xmlns:a16="http://schemas.microsoft.com/office/drawing/2014/main" id="{866D78BC-1138-6EE6-3330-04A59B4B7536}"/>
                  </a:ext>
                </a:extLst>
              </p14:cNvPr>
              <p14:cNvContentPartPr/>
              <p14:nvPr/>
            </p14:nvContentPartPr>
            <p14:xfrm>
              <a:off x="7089350" y="2954906"/>
              <a:ext cx="360" cy="360"/>
            </p14:xfrm>
          </p:contentPart>
        </mc:Choice>
        <mc:Fallback xmlns="">
          <p:pic>
            <p:nvPicPr>
              <p:cNvPr id="6" name="Input penna 5">
                <a:extLst>
                  <a:ext uri="{FF2B5EF4-FFF2-40B4-BE49-F238E27FC236}">
                    <a16:creationId xmlns:a16="http://schemas.microsoft.com/office/drawing/2014/main" id="{866D78BC-1138-6EE6-3330-04A59B4B7536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999710" y="2775266"/>
                <a:ext cx="180000" cy="36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7" name="Input penna 6">
                <a:extLst>
                  <a:ext uri="{FF2B5EF4-FFF2-40B4-BE49-F238E27FC236}">
                    <a16:creationId xmlns:a16="http://schemas.microsoft.com/office/drawing/2014/main" id="{DF07380D-ECB3-2A44-E766-BFD8716AF07B}"/>
                  </a:ext>
                </a:extLst>
              </p14:cNvPr>
              <p14:cNvContentPartPr/>
              <p14:nvPr/>
            </p14:nvContentPartPr>
            <p14:xfrm>
              <a:off x="7089350" y="2954906"/>
              <a:ext cx="360" cy="360"/>
            </p14:xfrm>
          </p:contentPart>
        </mc:Choice>
        <mc:Fallback xmlns="">
          <p:pic>
            <p:nvPicPr>
              <p:cNvPr id="7" name="Input penna 6">
                <a:extLst>
                  <a:ext uri="{FF2B5EF4-FFF2-40B4-BE49-F238E27FC236}">
                    <a16:creationId xmlns:a16="http://schemas.microsoft.com/office/drawing/2014/main" id="{DF07380D-ECB3-2A44-E766-BFD8716AF07B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999710" y="2775266"/>
                <a:ext cx="180000" cy="36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8" name="Input penna 7">
                <a:extLst>
                  <a:ext uri="{FF2B5EF4-FFF2-40B4-BE49-F238E27FC236}">
                    <a16:creationId xmlns:a16="http://schemas.microsoft.com/office/drawing/2014/main" id="{03F7A3DD-90B3-F9C7-B9BA-331A3F79F430}"/>
                  </a:ext>
                </a:extLst>
              </p14:cNvPr>
              <p14:cNvContentPartPr/>
              <p14:nvPr/>
            </p14:nvContentPartPr>
            <p14:xfrm>
              <a:off x="7089350" y="2954906"/>
              <a:ext cx="360" cy="360"/>
            </p14:xfrm>
          </p:contentPart>
        </mc:Choice>
        <mc:Fallback xmlns="">
          <p:pic>
            <p:nvPicPr>
              <p:cNvPr id="8" name="Input penna 7">
                <a:extLst>
                  <a:ext uri="{FF2B5EF4-FFF2-40B4-BE49-F238E27FC236}">
                    <a16:creationId xmlns:a16="http://schemas.microsoft.com/office/drawing/2014/main" id="{03F7A3DD-90B3-F9C7-B9BA-331A3F79F430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999710" y="2775266"/>
                <a:ext cx="180000" cy="36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9" name="Input penna 8">
                <a:extLst>
                  <a:ext uri="{FF2B5EF4-FFF2-40B4-BE49-F238E27FC236}">
                    <a16:creationId xmlns:a16="http://schemas.microsoft.com/office/drawing/2014/main" id="{CA0D2CCA-4F6A-1622-A7AC-5E237C6B638B}"/>
                  </a:ext>
                </a:extLst>
              </p14:cNvPr>
              <p14:cNvContentPartPr/>
              <p14:nvPr/>
            </p14:nvContentPartPr>
            <p14:xfrm>
              <a:off x="7089350" y="2954906"/>
              <a:ext cx="360" cy="360"/>
            </p14:xfrm>
          </p:contentPart>
        </mc:Choice>
        <mc:Fallback xmlns="">
          <p:pic>
            <p:nvPicPr>
              <p:cNvPr id="9" name="Input penna 8">
                <a:extLst>
                  <a:ext uri="{FF2B5EF4-FFF2-40B4-BE49-F238E27FC236}">
                    <a16:creationId xmlns:a16="http://schemas.microsoft.com/office/drawing/2014/main" id="{CA0D2CCA-4F6A-1622-A7AC-5E237C6B638B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999710" y="2775266"/>
                <a:ext cx="180000" cy="36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0" name="Input penna 9">
                <a:extLst>
                  <a:ext uri="{FF2B5EF4-FFF2-40B4-BE49-F238E27FC236}">
                    <a16:creationId xmlns:a16="http://schemas.microsoft.com/office/drawing/2014/main" id="{F46A519A-2A64-2306-5B93-B04AF8E789C0}"/>
                  </a:ext>
                </a:extLst>
              </p14:cNvPr>
              <p14:cNvContentPartPr/>
              <p14:nvPr/>
            </p14:nvContentPartPr>
            <p14:xfrm>
              <a:off x="7089350" y="2954906"/>
              <a:ext cx="360" cy="360"/>
            </p14:xfrm>
          </p:contentPart>
        </mc:Choice>
        <mc:Fallback xmlns="">
          <p:pic>
            <p:nvPicPr>
              <p:cNvPr id="10" name="Input penna 9">
                <a:extLst>
                  <a:ext uri="{FF2B5EF4-FFF2-40B4-BE49-F238E27FC236}">
                    <a16:creationId xmlns:a16="http://schemas.microsoft.com/office/drawing/2014/main" id="{F46A519A-2A64-2306-5B93-B04AF8E789C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999710" y="2775266"/>
                <a:ext cx="180000" cy="36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1" name="Input penna 10">
                <a:extLst>
                  <a:ext uri="{FF2B5EF4-FFF2-40B4-BE49-F238E27FC236}">
                    <a16:creationId xmlns:a16="http://schemas.microsoft.com/office/drawing/2014/main" id="{09855EFF-CE2A-079B-566F-AAA39D4E6924}"/>
                  </a:ext>
                </a:extLst>
              </p14:cNvPr>
              <p14:cNvContentPartPr/>
              <p14:nvPr/>
            </p14:nvContentPartPr>
            <p14:xfrm>
              <a:off x="7089350" y="2954906"/>
              <a:ext cx="360" cy="360"/>
            </p14:xfrm>
          </p:contentPart>
        </mc:Choice>
        <mc:Fallback xmlns="">
          <p:pic>
            <p:nvPicPr>
              <p:cNvPr id="11" name="Input penna 10">
                <a:extLst>
                  <a:ext uri="{FF2B5EF4-FFF2-40B4-BE49-F238E27FC236}">
                    <a16:creationId xmlns:a16="http://schemas.microsoft.com/office/drawing/2014/main" id="{09855EFF-CE2A-079B-566F-AAA39D4E692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999710" y="2775266"/>
                <a:ext cx="180000" cy="36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2" name="Input penna 11">
                <a:extLst>
                  <a:ext uri="{FF2B5EF4-FFF2-40B4-BE49-F238E27FC236}">
                    <a16:creationId xmlns:a16="http://schemas.microsoft.com/office/drawing/2014/main" id="{252E7F6F-47E9-F078-DA2C-325C648B6C51}"/>
                  </a:ext>
                </a:extLst>
              </p14:cNvPr>
              <p14:cNvContentPartPr/>
              <p14:nvPr/>
            </p14:nvContentPartPr>
            <p14:xfrm>
              <a:off x="7089350" y="2954906"/>
              <a:ext cx="360" cy="360"/>
            </p14:xfrm>
          </p:contentPart>
        </mc:Choice>
        <mc:Fallback xmlns="">
          <p:pic>
            <p:nvPicPr>
              <p:cNvPr id="12" name="Input penna 11">
                <a:extLst>
                  <a:ext uri="{FF2B5EF4-FFF2-40B4-BE49-F238E27FC236}">
                    <a16:creationId xmlns:a16="http://schemas.microsoft.com/office/drawing/2014/main" id="{252E7F6F-47E9-F078-DA2C-325C648B6C51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999710" y="2775266"/>
                <a:ext cx="180000" cy="36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3" name="Input penna 12">
                <a:extLst>
                  <a:ext uri="{FF2B5EF4-FFF2-40B4-BE49-F238E27FC236}">
                    <a16:creationId xmlns:a16="http://schemas.microsoft.com/office/drawing/2014/main" id="{A4FDA393-C9FF-C6A6-606C-C5E83B32EFA1}"/>
                  </a:ext>
                </a:extLst>
              </p14:cNvPr>
              <p14:cNvContentPartPr/>
              <p14:nvPr/>
            </p14:nvContentPartPr>
            <p14:xfrm>
              <a:off x="7089350" y="2954906"/>
              <a:ext cx="360" cy="360"/>
            </p14:xfrm>
          </p:contentPart>
        </mc:Choice>
        <mc:Fallback xmlns="">
          <p:pic>
            <p:nvPicPr>
              <p:cNvPr id="13" name="Input penna 12">
                <a:extLst>
                  <a:ext uri="{FF2B5EF4-FFF2-40B4-BE49-F238E27FC236}">
                    <a16:creationId xmlns:a16="http://schemas.microsoft.com/office/drawing/2014/main" id="{A4FDA393-C9FF-C6A6-606C-C5E83B32EFA1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999710" y="2775266"/>
                <a:ext cx="180000" cy="36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4" name="Input penna 13">
                <a:extLst>
                  <a:ext uri="{FF2B5EF4-FFF2-40B4-BE49-F238E27FC236}">
                    <a16:creationId xmlns:a16="http://schemas.microsoft.com/office/drawing/2014/main" id="{6163D50A-E101-7F48-3C13-9E7AC146D184}"/>
                  </a:ext>
                </a:extLst>
              </p14:cNvPr>
              <p14:cNvContentPartPr/>
              <p14:nvPr/>
            </p14:nvContentPartPr>
            <p14:xfrm>
              <a:off x="7089350" y="2954906"/>
              <a:ext cx="360" cy="360"/>
            </p14:xfrm>
          </p:contentPart>
        </mc:Choice>
        <mc:Fallback xmlns="">
          <p:pic>
            <p:nvPicPr>
              <p:cNvPr id="14" name="Input penna 13">
                <a:extLst>
                  <a:ext uri="{FF2B5EF4-FFF2-40B4-BE49-F238E27FC236}">
                    <a16:creationId xmlns:a16="http://schemas.microsoft.com/office/drawing/2014/main" id="{6163D50A-E101-7F48-3C13-9E7AC146D18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999710" y="2775266"/>
                <a:ext cx="180000" cy="36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5" name="Input penna 14">
                <a:extLst>
                  <a:ext uri="{FF2B5EF4-FFF2-40B4-BE49-F238E27FC236}">
                    <a16:creationId xmlns:a16="http://schemas.microsoft.com/office/drawing/2014/main" id="{0C69F31A-7FA7-E9AA-D983-471840DBED08}"/>
                  </a:ext>
                </a:extLst>
              </p14:cNvPr>
              <p14:cNvContentPartPr/>
              <p14:nvPr/>
            </p14:nvContentPartPr>
            <p14:xfrm>
              <a:off x="7314710" y="2848706"/>
              <a:ext cx="360" cy="360"/>
            </p14:xfrm>
          </p:contentPart>
        </mc:Choice>
        <mc:Fallback xmlns="">
          <p:pic>
            <p:nvPicPr>
              <p:cNvPr id="15" name="Input penna 14">
                <a:extLst>
                  <a:ext uri="{FF2B5EF4-FFF2-40B4-BE49-F238E27FC236}">
                    <a16:creationId xmlns:a16="http://schemas.microsoft.com/office/drawing/2014/main" id="{0C69F31A-7FA7-E9AA-D983-471840DBED08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225070" y="2669066"/>
                <a:ext cx="180000" cy="36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6" name="Input penna 15">
                <a:extLst>
                  <a:ext uri="{FF2B5EF4-FFF2-40B4-BE49-F238E27FC236}">
                    <a16:creationId xmlns:a16="http://schemas.microsoft.com/office/drawing/2014/main" id="{16ACC85F-2471-78BF-D974-0ADDA8E55EBA}"/>
                  </a:ext>
                </a:extLst>
              </p14:cNvPr>
              <p14:cNvContentPartPr/>
              <p14:nvPr/>
            </p14:nvContentPartPr>
            <p14:xfrm>
              <a:off x="7314710" y="2848706"/>
              <a:ext cx="360" cy="36000"/>
            </p14:xfrm>
          </p:contentPart>
        </mc:Choice>
        <mc:Fallback xmlns="">
          <p:pic>
            <p:nvPicPr>
              <p:cNvPr id="16" name="Input penna 15">
                <a:extLst>
                  <a:ext uri="{FF2B5EF4-FFF2-40B4-BE49-F238E27FC236}">
                    <a16:creationId xmlns:a16="http://schemas.microsoft.com/office/drawing/2014/main" id="{16ACC85F-2471-78BF-D974-0ADDA8E55EBA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7225070" y="2669066"/>
                <a:ext cx="180000" cy="395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7" name="Input penna 16">
                <a:extLst>
                  <a:ext uri="{FF2B5EF4-FFF2-40B4-BE49-F238E27FC236}">
                    <a16:creationId xmlns:a16="http://schemas.microsoft.com/office/drawing/2014/main" id="{6DC3DE4C-4598-A719-C834-653B08F70B35}"/>
                  </a:ext>
                </a:extLst>
              </p14:cNvPr>
              <p14:cNvContentPartPr/>
              <p14:nvPr/>
            </p14:nvContentPartPr>
            <p14:xfrm>
              <a:off x="7023110" y="2875346"/>
              <a:ext cx="132120" cy="33120"/>
            </p14:xfrm>
          </p:contentPart>
        </mc:Choice>
        <mc:Fallback xmlns="">
          <p:pic>
            <p:nvPicPr>
              <p:cNvPr id="17" name="Input penna 16">
                <a:extLst>
                  <a:ext uri="{FF2B5EF4-FFF2-40B4-BE49-F238E27FC236}">
                    <a16:creationId xmlns:a16="http://schemas.microsoft.com/office/drawing/2014/main" id="{6DC3DE4C-4598-A719-C834-653B08F70B35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6960470" y="2812706"/>
                <a:ext cx="257760" cy="158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8" name="Input penna 17">
                <a:extLst>
                  <a:ext uri="{FF2B5EF4-FFF2-40B4-BE49-F238E27FC236}">
                    <a16:creationId xmlns:a16="http://schemas.microsoft.com/office/drawing/2014/main" id="{570048A3-78F5-DB49-5B41-CC03EBB7F94D}"/>
                  </a:ext>
                </a:extLst>
              </p14:cNvPr>
              <p14:cNvContentPartPr/>
              <p14:nvPr/>
            </p14:nvContentPartPr>
            <p14:xfrm>
              <a:off x="7050470" y="2928626"/>
              <a:ext cx="79560" cy="13680"/>
            </p14:xfrm>
          </p:contentPart>
        </mc:Choice>
        <mc:Fallback xmlns="">
          <p:pic>
            <p:nvPicPr>
              <p:cNvPr id="18" name="Input penna 17">
                <a:extLst>
                  <a:ext uri="{FF2B5EF4-FFF2-40B4-BE49-F238E27FC236}">
                    <a16:creationId xmlns:a16="http://schemas.microsoft.com/office/drawing/2014/main" id="{570048A3-78F5-DB49-5B41-CC03EBB7F94D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6987470" y="2865626"/>
                <a:ext cx="205200" cy="139320"/>
              </a:xfrm>
              <a:prstGeom prst="rect">
                <a:avLst/>
              </a:prstGeom>
            </p:spPr>
          </p:pic>
        </mc:Fallback>
      </mc:AlternateContent>
      <p:pic>
        <p:nvPicPr>
          <p:cNvPr id="22" name="Immagine 21">
            <a:extLst>
              <a:ext uri="{FF2B5EF4-FFF2-40B4-BE49-F238E27FC236}">
                <a16:creationId xmlns:a16="http://schemas.microsoft.com/office/drawing/2014/main" id="{EDAA6CAB-FC20-066B-4925-CBB321DAE2EB}"/>
              </a:ext>
            </a:extLst>
          </p:cNvPr>
          <p:cNvPicPr>
            <a:picLocks/>
          </p:cNvPicPr>
          <p:nvPr/>
        </p:nvPicPr>
        <p:blipFill>
          <a:blip r:embed="rId25"/>
          <a:stretch>
            <a:fillRect/>
          </a:stretch>
        </p:blipFill>
        <p:spPr>
          <a:xfrm>
            <a:off x="6892526" y="2774099"/>
            <a:ext cx="393288" cy="322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417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14:flip dir="r"/>
      </p:transition>
    </mc:Choice>
    <mc:Fallback xmlns="">
      <p:transition spd="slow" advClick="0" advTm="300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, regina&#10;&#10;Descrizione generata automaticamente">
            <a:extLst>
              <a:ext uri="{FF2B5EF4-FFF2-40B4-BE49-F238E27FC236}">
                <a16:creationId xmlns:a16="http://schemas.microsoft.com/office/drawing/2014/main" id="{4E656EF0-DB93-0548-0986-39ECE073FD5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667002" y="-2667002"/>
            <a:ext cx="6857997" cy="12192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316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14:flip dir="r"/>
      </p:transition>
    </mc:Choice>
    <mc:Fallback xmlns="">
      <p:transition spd="slow" advClick="0" advTm="300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 descr="Immagine che contiene testo, persona&#10;&#10;Descrizione generata automaticamente">
            <a:extLst>
              <a:ext uri="{FF2B5EF4-FFF2-40B4-BE49-F238E27FC236}">
                <a16:creationId xmlns:a16="http://schemas.microsoft.com/office/drawing/2014/main" id="{48DC19E4-7C7E-E709-9CD6-4DDE0BFBC562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288" y="0"/>
            <a:ext cx="12206288" cy="6858000"/>
          </a:xfrm>
        </p:spPr>
      </p:pic>
    </p:spTree>
    <p:extLst>
      <p:ext uri="{BB962C8B-B14F-4D97-AF65-F5344CB8AC3E}">
        <p14:creationId xmlns:p14="http://schemas.microsoft.com/office/powerpoint/2010/main" val="746177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14:flip dir="r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 descr="Immagine che contiene persona&#10;&#10;Descrizione generata automaticamente">
            <a:extLst>
              <a:ext uri="{FF2B5EF4-FFF2-40B4-BE49-F238E27FC236}">
                <a16:creationId xmlns:a16="http://schemas.microsoft.com/office/drawing/2014/main" id="{B965BDAA-4F40-2397-7960-D97917BA6B97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2588" y="0"/>
            <a:ext cx="5459412" cy="6858000"/>
          </a:xfrm>
        </p:spPr>
      </p:pic>
      <p:pic>
        <p:nvPicPr>
          <p:cNvPr id="2" name="Segnaposto contenuto 4" descr="Immagine che contiene persona, interni">
            <a:extLst>
              <a:ext uri="{FF2B5EF4-FFF2-40B4-BE49-F238E27FC236}">
                <a16:creationId xmlns:a16="http://schemas.microsoft.com/office/drawing/2014/main" id="{225A6DFE-C900-1D43-6FE0-A508E4520BC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67325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963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14:flip dir="r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persona, pavimento, donna, interni&#10;&#10;Descrizione generata automaticamente">
            <a:extLst>
              <a:ext uri="{FF2B5EF4-FFF2-40B4-BE49-F238E27FC236}">
                <a16:creationId xmlns:a16="http://schemas.microsoft.com/office/drawing/2014/main" id="{061C887E-B5DE-36A4-5869-2CEA7578847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413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14:flip dir="r"/>
      </p:transition>
    </mc:Choice>
    <mc:Fallback xmlns="">
      <p:transition spd="slow" advClick="0" advTm="3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&#10;&#10;Descrizione generata automaticamente">
            <a:extLst>
              <a:ext uri="{FF2B5EF4-FFF2-40B4-BE49-F238E27FC236}">
                <a16:creationId xmlns:a16="http://schemas.microsoft.com/office/drawing/2014/main" id="{A1A59CA6-5E56-DADD-8E39-6EF2CFE4C2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F182901A-BE38-88E4-AE8E-265ECAE67D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715616"/>
            <a:ext cx="9404723" cy="4757532"/>
          </a:xfrm>
        </p:spPr>
        <p:txBody>
          <a:bodyPr/>
          <a:lstStyle/>
          <a:p>
            <a:r>
              <a:rPr lang="it-IT" b="1" i="1" dirty="0">
                <a:solidFill>
                  <a:srgbClr val="FF0000"/>
                </a:solidFill>
              </a:rPr>
              <a:t>Questa giornata ha la finalità di sensibilizzare i bambini sull’importanza di rispettare le diversità come valore e arricchimento, promuovendo sentimenti di Amicizia… Rispetto!!! </a:t>
            </a:r>
          </a:p>
        </p:txBody>
      </p:sp>
    </p:spTree>
    <p:extLst>
      <p:ext uri="{BB962C8B-B14F-4D97-AF65-F5344CB8AC3E}">
        <p14:creationId xmlns:p14="http://schemas.microsoft.com/office/powerpoint/2010/main" val="3071509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>
        <p14:flip dir="r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persona&#10;&#10;Descrizione generata automaticamente">
            <a:extLst>
              <a:ext uri="{FF2B5EF4-FFF2-40B4-BE49-F238E27FC236}">
                <a16:creationId xmlns:a16="http://schemas.microsoft.com/office/drawing/2014/main" id="{78E0D1F4-CC0A-E0DB-D765-5F0EC577D40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907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14:flip dir="r"/>
      </p:transition>
    </mc:Choice>
    <mc:Fallback xmlns="">
      <p:transition spd="slow" advClick="0" advTm="300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persona, pavimento, interni, giovane&#10;&#10;Descrizione generata automaticamente">
            <a:extLst>
              <a:ext uri="{FF2B5EF4-FFF2-40B4-BE49-F238E27FC236}">
                <a16:creationId xmlns:a16="http://schemas.microsoft.com/office/drawing/2014/main" id="{752DCF3C-63C6-7E3A-D772-63D6BB7C4F5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714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305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14:flip dir="r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 descr="Immagine che contiene persona&#10;&#10;Descrizione generata automaticamente">
            <a:extLst>
              <a:ext uri="{FF2B5EF4-FFF2-40B4-BE49-F238E27FC236}">
                <a16:creationId xmlns:a16="http://schemas.microsoft.com/office/drawing/2014/main" id="{A8E24F48-1152-6EB3-3093-26399454E149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1907" r="1" b="36458"/>
          <a:stretch/>
        </p:blipFill>
        <p:spPr>
          <a:xfrm>
            <a:off x="0" y="1588"/>
            <a:ext cx="12192000" cy="6856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222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14:flip dir="r"/>
      </p:transition>
    </mc:Choice>
    <mc:Fallback xmlns="">
      <p:transition spd="slow" advClick="0" advTm="3000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 descr="Immagine che contiene persona&#10;&#10;Descrizione generata automaticamente">
            <a:extLst>
              <a:ext uri="{FF2B5EF4-FFF2-40B4-BE49-F238E27FC236}">
                <a16:creationId xmlns:a16="http://schemas.microsoft.com/office/drawing/2014/main" id="{19A46CDA-6375-4219-7D3D-6EDB83985040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843153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14:flip dir="r"/>
      </p:transition>
    </mc:Choice>
    <mc:Fallback xmlns="">
      <p:transition spd="slow" advClick="0" advTm="3000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 descr="Immagine che contiene persona&#10;&#10;Descrizione generata automaticamente">
            <a:extLst>
              <a:ext uri="{FF2B5EF4-FFF2-40B4-BE49-F238E27FC236}">
                <a16:creationId xmlns:a16="http://schemas.microsoft.com/office/drawing/2014/main" id="{4E31BD84-01DC-8BF3-26DF-F7F616A02C5E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4244" b="50448"/>
          <a:stretch/>
        </p:blipFill>
        <p:spPr>
          <a:xfrm>
            <a:off x="0" y="1588"/>
            <a:ext cx="12192000" cy="6856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206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14:flip dir="r"/>
      </p:transition>
    </mc:Choice>
    <mc:Fallback xmlns="">
      <p:transition spd="slow" advClick="0" advTm="3000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 descr="Immagine che contiene interni, letto, panno, colorato&#10;&#10;Descrizione generata automaticamente">
            <a:extLst>
              <a:ext uri="{FF2B5EF4-FFF2-40B4-BE49-F238E27FC236}">
                <a16:creationId xmlns:a16="http://schemas.microsoft.com/office/drawing/2014/main" id="{93CBB087-2C46-BEF8-3664-C489428389BF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991350"/>
          </a:xfrm>
        </p:spPr>
      </p:pic>
    </p:spTree>
    <p:extLst>
      <p:ext uri="{BB962C8B-B14F-4D97-AF65-F5344CB8AC3E}">
        <p14:creationId xmlns:p14="http://schemas.microsoft.com/office/powerpoint/2010/main" val="3874941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14:flip dir="r"/>
      </p:transition>
    </mc:Choice>
    <mc:Fallback xmlns="">
      <p:transition spd="slow" advClick="0" advTm="3000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9ABF336C-A0C4-87E1-3699-15B6FE7154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438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14:flip dir="r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305E96BF-362E-9178-C656-B64EFB5645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 descr="Immagine che contiene interni, catena&#10;&#10;Descrizione generata automaticamente">
            <a:extLst>
              <a:ext uri="{FF2B5EF4-FFF2-40B4-BE49-F238E27FC236}">
                <a16:creationId xmlns:a16="http://schemas.microsoft.com/office/drawing/2014/main" id="{71798667-BDF4-2764-3DC7-796BD3265ADF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61988" y="-43070"/>
            <a:ext cx="12853988" cy="6858001"/>
          </a:xfrm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64C88388-D3CF-3B77-C8C2-DF69706D82F4}"/>
              </a:ext>
            </a:extLst>
          </p:cNvPr>
          <p:cNvSpPr/>
          <p:nvPr/>
        </p:nvSpPr>
        <p:spPr>
          <a:xfrm>
            <a:off x="-157655" y="3972910"/>
            <a:ext cx="8008883" cy="182080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5400" b="1" i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Tutti Diversi, Tutti Uguali,</a:t>
            </a:r>
          </a:p>
          <a:p>
            <a:pPr algn="ctr"/>
            <a:r>
              <a:rPr lang="it-IT" sz="5400" b="1" i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Tutti Importanti!</a:t>
            </a:r>
            <a:endParaRPr lang="it-IT" sz="5400" b="1" i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02380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>
        <p14:flip dir="r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, persona, interni&#10;&#10;Descrizione generata automaticamente">
            <a:extLst>
              <a:ext uri="{FF2B5EF4-FFF2-40B4-BE49-F238E27FC236}">
                <a16:creationId xmlns:a16="http://schemas.microsoft.com/office/drawing/2014/main" id="{D760A505-0226-D37F-5EDD-DADA5352963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291F782F-FB1C-29D6-2F59-FAF553683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651514"/>
            <a:ext cx="9404723" cy="1550504"/>
          </a:xfrm>
        </p:spPr>
        <p:txBody>
          <a:bodyPr/>
          <a:lstStyle/>
          <a:p>
            <a:r>
              <a:rPr lang="it-IT" b="1" i="1" dirty="0">
                <a:solidFill>
                  <a:srgbClr val="FF0000"/>
                </a:solidFill>
              </a:rPr>
              <a:t>Attività a carattere emotivo, comunicativo, creativo…</a:t>
            </a:r>
          </a:p>
        </p:txBody>
      </p:sp>
    </p:spTree>
    <p:extLst>
      <p:ext uri="{BB962C8B-B14F-4D97-AF65-F5344CB8AC3E}">
        <p14:creationId xmlns:p14="http://schemas.microsoft.com/office/powerpoint/2010/main" val="1203765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14:flip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, lavagnabianca&#10;&#10;Descrizione generata automaticamente">
            <a:extLst>
              <a:ext uri="{FF2B5EF4-FFF2-40B4-BE49-F238E27FC236}">
                <a16:creationId xmlns:a16="http://schemas.microsoft.com/office/drawing/2014/main" id="{DA69E981-8684-28B5-C057-B30D1F83603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640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14:flip dir="r"/>
      </p:transition>
    </mc:Choice>
    <mc:Fallback xmlns="">
      <p:transition spd="slow" advClick="0" advTm="3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C70C468B-98F0-3FAF-11BD-6949D3068C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43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371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14:flip dir="r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&#10;&#10;Descrizione generata automaticamente">
            <a:extLst>
              <a:ext uri="{FF2B5EF4-FFF2-40B4-BE49-F238E27FC236}">
                <a16:creationId xmlns:a16="http://schemas.microsoft.com/office/drawing/2014/main" id="{B8AC4E18-8452-3E7F-E1F7-8BF72D13E09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519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14:flip dir="r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015FC7E5-67B0-50CF-8DA9-3F422509A57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28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14:flip dir="r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43E6C7A1-C664-B80F-7B78-5A1BB9054D9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5472" y="3569952"/>
            <a:ext cx="6096528" cy="3429297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A154E216-79D5-6D24-4DF3-091C539C647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28" y="3591339"/>
            <a:ext cx="6096528" cy="3429297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161690C9-30B4-6B30-E59C-6FF0D9254DB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6241509" cy="3591339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454A0A04-D061-6203-4B52-32D237039B9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7529" y="3580646"/>
            <a:ext cx="6096528" cy="3429297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198A6C78-381E-D178-CA4F-9EA778E6D57E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2038" y="0"/>
            <a:ext cx="5949962" cy="3591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596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14:flip dir="r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e">
  <a:themeElements>
    <a:clrScheme name="Ione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Ione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e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BACC050B-8757-4460-95D8-E37B46A6B421}"/>
    </a:ext>
  </a:extLst>
</a:theme>
</file>

<file path=ppt/webextensions/_rels/taskpanes.xml.rels><?xml version="1.0" encoding="UTF-8" standalone="yes"?>
<Relationships xmlns="http://schemas.openxmlformats.org/package/2006/relationships"><Relationship Id="rId2" Type="http://schemas.microsoft.com/office/2011/relationships/webextension" Target="webextension2.xml"/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2">
    <wetp:webextensionref xmlns:r="http://schemas.openxmlformats.org/officeDocument/2006/relationships" r:id="rId1"/>
  </wetp:taskpane>
  <wetp:taskpane dockstate="right" visibility="0" width="350" row="5">
    <wetp:webextensionref xmlns:r="http://schemas.openxmlformats.org/officeDocument/2006/relationships" r:id="rId2"/>
  </wetp:taskpane>
</wetp:taskpanes>
</file>

<file path=ppt/webextensions/webextension1.xml><?xml version="1.0" encoding="utf-8"?>
<we:webextension xmlns:we="http://schemas.microsoft.com/office/webextensions/webextension/2010/11" id="{F458C3C2-569C-4BEC-B164-09295DD58179}">
  <we:reference id="wa104380121" version="2.0.0.0" store="it-IT" storeType="OMEX"/>
  <we:alternateReferences>
    <we:reference id="WA104380121" version="2.0.0.0" store="" storeType="OMEX"/>
  </we:alternateReferences>
  <we:properties/>
  <we:bindings/>
  <we:snapshot xmlns:r="http://schemas.openxmlformats.org/officeDocument/2006/relationships"/>
</we:webextension>
</file>

<file path=ppt/webextensions/webextension2.xml><?xml version="1.0" encoding="utf-8"?>
<we:webextension xmlns:we="http://schemas.microsoft.com/office/webextensions/webextension/2010/11" id="{F6798879-E110-47E5-93BD-3BF2C9C8B980}">
  <we:reference id="wa104381335" version="1.0.0.1" store="it-IT" storeType="OMEX"/>
  <we:alternateReferences>
    <we:reference id="wa104381335" version="1.0.0.1" store="WA104381335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433</TotalTime>
  <Words>84</Words>
  <Application>Microsoft Office PowerPoint</Application>
  <PresentationFormat>Widescreen</PresentationFormat>
  <Paragraphs>5</Paragraphs>
  <Slides>37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37</vt:i4>
      </vt:variant>
    </vt:vector>
  </HeadingPairs>
  <TitlesOfParts>
    <vt:vector size="41" baseType="lpstr">
      <vt:lpstr>Arial</vt:lpstr>
      <vt:lpstr>Century Gothic</vt:lpstr>
      <vt:lpstr>Wingdings 3</vt:lpstr>
      <vt:lpstr>Ione</vt:lpstr>
      <vt:lpstr>LA GIORNATA DEI CALZINI SPAIATI     Scuola dell’Infanzia         Sottoferrovia                   A.S.2022/23 I.C. Crosia-Mirto</vt:lpstr>
      <vt:lpstr>Presentazione standard di PowerPoint</vt:lpstr>
      <vt:lpstr>Questa giornata ha la finalità di sensibilizzare i bambini sull’importanza di rispettare le diversità come valore e arricchimento, promuovendo sentimenti di Amicizia… Rispetto!!! </vt:lpstr>
      <vt:lpstr>Attività a carattere emotivo, comunicativo, creativo…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GIORNATA DEI CALZINI SPAIATI Scuola dell’Infanzia Sottoferrovia A.S.2022/23</dc:title>
  <dc:creator>g santoro</dc:creator>
  <cp:lastModifiedBy>g santoro</cp:lastModifiedBy>
  <cp:revision>18</cp:revision>
  <dcterms:created xsi:type="dcterms:W3CDTF">2023-02-05T05:26:22Z</dcterms:created>
  <dcterms:modified xsi:type="dcterms:W3CDTF">2023-02-11T18:17:32Z</dcterms:modified>
</cp:coreProperties>
</file>