
<file path=[Content_Types].xml><?xml version="1.0" encoding="utf-8"?>
<Types xmlns="http://schemas.openxmlformats.org/package/2006/content-types">
  <Default Extension="jpe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14" r:id="rId1"/>
  </p:sldMasterIdLst>
  <p:sldIdLst>
    <p:sldId id="741" r:id="rId2"/>
    <p:sldId id="730" r:id="rId3"/>
    <p:sldId id="727" r:id="rId4"/>
    <p:sldId id="419" r:id="rId5"/>
    <p:sldId id="329" r:id="rId6"/>
    <p:sldId id="333" r:id="rId7"/>
    <p:sldId id="336" r:id="rId8"/>
    <p:sldId id="409" r:id="rId9"/>
    <p:sldId id="355" r:id="rId10"/>
    <p:sldId id="353" r:id="rId11"/>
    <p:sldId id="376" r:id="rId12"/>
    <p:sldId id="732" r:id="rId13"/>
    <p:sldId id="719" r:id="rId14"/>
    <p:sldId id="733" r:id="rId15"/>
    <p:sldId id="630" r:id="rId16"/>
    <p:sldId id="626" r:id="rId17"/>
    <p:sldId id="625" r:id="rId18"/>
    <p:sldId id="709" r:id="rId19"/>
    <p:sldId id="731" r:id="rId20"/>
    <p:sldId id="363" r:id="rId21"/>
    <p:sldId id="729" r:id="rId22"/>
    <p:sldId id="426" r:id="rId23"/>
    <p:sldId id="432" r:id="rId24"/>
    <p:sldId id="467" r:id="rId25"/>
    <p:sldId id="468" r:id="rId26"/>
    <p:sldId id="498" r:id="rId27"/>
    <p:sldId id="478" r:id="rId28"/>
    <p:sldId id="324" r:id="rId29"/>
    <p:sldId id="471" r:id="rId30"/>
    <p:sldId id="469" r:id="rId31"/>
    <p:sldId id="328" r:id="rId32"/>
    <p:sldId id="451" r:id="rId33"/>
    <p:sldId id="456" r:id="rId34"/>
    <p:sldId id="704" r:id="rId35"/>
    <p:sldId id="466" r:id="rId36"/>
    <p:sldId id="464" r:id="rId37"/>
    <p:sldId id="465" r:id="rId38"/>
    <p:sldId id="476" r:id="rId39"/>
    <p:sldId id="698" r:id="rId40"/>
    <p:sldId id="487" r:id="rId41"/>
    <p:sldId id="484" r:id="rId42"/>
    <p:sldId id="481" r:id="rId43"/>
    <p:sldId id="462" r:id="rId44"/>
    <p:sldId id="458" r:id="rId45"/>
    <p:sldId id="437" r:id="rId46"/>
    <p:sldId id="705" r:id="rId47"/>
    <p:sldId id="703" r:id="rId48"/>
    <p:sldId id="702" r:id="rId49"/>
    <p:sldId id="439" r:id="rId50"/>
    <p:sldId id="700" r:id="rId51"/>
    <p:sldId id="496" r:id="rId52"/>
    <p:sldId id="438" r:id="rId53"/>
    <p:sldId id="701" r:id="rId54"/>
    <p:sldId id="519" r:id="rId55"/>
    <p:sldId id="680" r:id="rId56"/>
    <p:sldId id="518" r:id="rId57"/>
    <p:sldId id="515" r:id="rId58"/>
    <p:sldId id="508" r:id="rId59"/>
    <p:sldId id="501" r:id="rId60"/>
    <p:sldId id="579" r:id="rId61"/>
    <p:sldId id="577" r:id="rId62"/>
    <p:sldId id="599" r:id="rId63"/>
    <p:sldId id="529" r:id="rId64"/>
    <p:sldId id="527" r:id="rId65"/>
    <p:sldId id="526" r:id="rId66"/>
    <p:sldId id="525" r:id="rId67"/>
    <p:sldId id="505" r:id="rId68"/>
    <p:sldId id="667" r:id="rId69"/>
    <p:sldId id="677" r:id="rId70"/>
    <p:sldId id="644" r:id="rId71"/>
    <p:sldId id="674" r:id="rId72"/>
    <p:sldId id="676" r:id="rId73"/>
    <p:sldId id="575" r:id="rId74"/>
    <p:sldId id="580" r:id="rId75"/>
    <p:sldId id="582" r:id="rId76"/>
    <p:sldId id="566" r:id="rId77"/>
    <p:sldId id="562" r:id="rId78"/>
    <p:sldId id="561" r:id="rId79"/>
    <p:sldId id="559" r:id="rId80"/>
    <p:sldId id="549" r:id="rId81"/>
    <p:sldId id="322" r:id="rId82"/>
    <p:sldId id="547" r:id="rId83"/>
    <p:sldId id="589" r:id="rId84"/>
    <p:sldId id="594" r:id="rId85"/>
    <p:sldId id="724" r:id="rId86"/>
    <p:sldId id="604" r:id="rId87"/>
    <p:sldId id="493" r:id="rId88"/>
    <p:sldId id="358" r:id="rId89"/>
    <p:sldId id="494" r:id="rId90"/>
    <p:sldId id="696" r:id="rId91"/>
    <p:sldId id="707" r:id="rId92"/>
    <p:sldId id="360" r:id="rId93"/>
    <p:sldId id="587" r:id="rId94"/>
    <p:sldId id="717" r:id="rId95"/>
    <p:sldId id="737" r:id="rId9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206" autoAdjust="0"/>
    <p:restoredTop sz="94249" autoAdjust="0"/>
  </p:normalViewPr>
  <p:slideViewPr>
    <p:cSldViewPr snapToGrid="0">
      <p:cViewPr varScale="1">
        <p:scale>
          <a:sx n="72" d="100"/>
          <a:sy n="72" d="100"/>
        </p:scale>
        <p:origin x="15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6671314E-FDB4-4D7C-B54C-2ECFCA058EAF}" type="datetimeFigureOut">
              <a:rPr lang="it-IT" smtClean="0"/>
              <a:t>12/02/2023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F96F4801-841C-4A58-853D-B7255F65038F}" type="slidenum">
              <a:rPr lang="it-IT" smtClean="0"/>
              <a:t>‹N›</a:t>
            </a:fld>
            <a:endParaRPr lang="it-IT"/>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12664025"/>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Fare clic per modificare gli stili del testo dello schema</a:t>
            </a:r>
          </a:p>
        </p:txBody>
      </p:sp>
      <p:sp>
        <p:nvSpPr>
          <p:cNvPr id="3" name="Date Placeholder 2"/>
          <p:cNvSpPr>
            <a:spLocks noGrp="1"/>
          </p:cNvSpPr>
          <p:nvPr>
            <p:ph type="dt" sz="half" idx="10"/>
          </p:nvPr>
        </p:nvSpPr>
        <p:spPr/>
        <p:txBody>
          <a:bodyPr/>
          <a:lstStyle/>
          <a:p>
            <a:fld id="{6671314E-FDB4-4D7C-B54C-2ECFCA058EAF}" type="datetimeFigureOut">
              <a:rPr lang="it-IT" smtClean="0"/>
              <a:t>12/02/2023</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F96F4801-841C-4A58-853D-B7255F65038F}" type="slidenum">
              <a:rPr lang="it-IT" smtClean="0"/>
              <a:t>‹N›</a:t>
            </a:fld>
            <a:endParaRPr lang="it-IT"/>
          </a:p>
        </p:txBody>
      </p:sp>
    </p:spTree>
    <p:extLst>
      <p:ext uri="{BB962C8B-B14F-4D97-AF65-F5344CB8AC3E}">
        <p14:creationId xmlns:p14="http://schemas.microsoft.com/office/powerpoint/2010/main" val="3513641726"/>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6671314E-FDB4-4D7C-B54C-2ECFCA058EAF}" type="datetimeFigureOut">
              <a:rPr lang="it-IT" smtClean="0"/>
              <a:t>12/02/2023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F96F4801-841C-4A58-853D-B7255F65038F}" type="slidenum">
              <a:rPr lang="it-IT" smtClean="0"/>
              <a:t>‹N›</a:t>
            </a:fld>
            <a:endParaRPr lang="it-IT"/>
          </a:p>
        </p:txBody>
      </p:sp>
    </p:spTree>
    <p:extLst>
      <p:ext uri="{BB962C8B-B14F-4D97-AF65-F5344CB8AC3E}">
        <p14:creationId xmlns:p14="http://schemas.microsoft.com/office/powerpoint/2010/main" val="212357430"/>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it-IT"/>
              <a:t>Fare clic per modificare lo stile del titolo dello schema</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Fare clic per modificare gli stili del testo dello schema</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6671314E-FDB4-4D7C-B54C-2ECFCA058EAF}" type="datetimeFigureOut">
              <a:rPr lang="it-IT" smtClean="0"/>
              <a:t>12/02/2023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F96F4801-841C-4A58-853D-B7255F65038F}" type="slidenum">
              <a:rPr lang="it-IT" smtClean="0"/>
              <a:t>‹N›</a:t>
            </a:fld>
            <a:endParaRPr lang="it-IT"/>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636011025"/>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6671314E-FDB4-4D7C-B54C-2ECFCA058EAF}" type="datetimeFigureOut">
              <a:rPr lang="it-IT" smtClean="0"/>
              <a:t>12/02/2023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F96F4801-841C-4A58-853D-B7255F65038F}" type="slidenum">
              <a:rPr lang="it-IT" smtClean="0"/>
              <a:t>‹N›</a:t>
            </a:fld>
            <a:endParaRPr lang="it-IT"/>
          </a:p>
        </p:txBody>
      </p:sp>
    </p:spTree>
    <p:extLst>
      <p:ext uri="{BB962C8B-B14F-4D97-AF65-F5344CB8AC3E}">
        <p14:creationId xmlns:p14="http://schemas.microsoft.com/office/powerpoint/2010/main" val="1616719570"/>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cheda nome citazione">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it-IT"/>
              <a:t>Fare clic per modificare lo stile del titolo dello schema</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it-IT"/>
              <a:t>Fare clic per modificare gli stili del testo dello schema</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6671314E-FDB4-4D7C-B54C-2ECFCA058EAF}" type="datetimeFigureOut">
              <a:rPr lang="it-IT" smtClean="0"/>
              <a:t>12/02/2023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F96F4801-841C-4A58-853D-B7255F65038F}" type="slidenum">
              <a:rPr lang="it-IT" smtClean="0"/>
              <a:t>‹N›</a:t>
            </a:fld>
            <a:endParaRPr lang="it-IT"/>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760289124"/>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it-IT"/>
              <a:t>Fare clic per modificare lo stile del titolo dello schema</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it-IT"/>
              <a:t>Fare clic per modificare gli stili del testo dello schema</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6671314E-FDB4-4D7C-B54C-2ECFCA058EAF}" type="datetimeFigureOut">
              <a:rPr lang="it-IT" smtClean="0"/>
              <a:t>12/02/2023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F96F4801-841C-4A58-853D-B7255F65038F}" type="slidenum">
              <a:rPr lang="it-IT" smtClean="0"/>
              <a:t>‹N›</a:t>
            </a:fld>
            <a:endParaRPr lang="it-IT"/>
          </a:p>
        </p:txBody>
      </p:sp>
    </p:spTree>
    <p:extLst>
      <p:ext uri="{BB962C8B-B14F-4D97-AF65-F5344CB8AC3E}">
        <p14:creationId xmlns:p14="http://schemas.microsoft.com/office/powerpoint/2010/main" val="3326717236"/>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ncho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6671314E-FDB4-4D7C-B54C-2ECFCA058EAF}" type="datetimeFigureOut">
              <a:rPr lang="it-IT" smtClean="0"/>
              <a:t>12/02/2023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F96F4801-841C-4A58-853D-B7255F65038F}" type="slidenum">
              <a:rPr lang="it-IT" smtClean="0"/>
              <a:t>‹N›</a:t>
            </a:fld>
            <a:endParaRPr lang="it-IT"/>
          </a:p>
        </p:txBody>
      </p:sp>
    </p:spTree>
    <p:extLst>
      <p:ext uri="{BB962C8B-B14F-4D97-AF65-F5344CB8AC3E}">
        <p14:creationId xmlns:p14="http://schemas.microsoft.com/office/powerpoint/2010/main" val="3507364338"/>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6671314E-FDB4-4D7C-B54C-2ECFCA058EAF}" type="datetimeFigureOut">
              <a:rPr lang="it-IT" smtClean="0"/>
              <a:t>12/02/2023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F96F4801-841C-4A58-853D-B7255F65038F}" type="slidenum">
              <a:rPr lang="it-IT" smtClean="0"/>
              <a:t>‹N›</a:t>
            </a:fld>
            <a:endParaRPr lang="it-IT"/>
          </a:p>
        </p:txBody>
      </p:sp>
    </p:spTree>
    <p:extLst>
      <p:ext uri="{BB962C8B-B14F-4D97-AF65-F5344CB8AC3E}">
        <p14:creationId xmlns:p14="http://schemas.microsoft.com/office/powerpoint/2010/main" val="328825260"/>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nchor="ct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6671314E-FDB4-4D7C-B54C-2ECFCA058EAF}" type="datetimeFigureOut">
              <a:rPr lang="it-IT" smtClean="0"/>
              <a:t>12/02/2023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F96F4801-841C-4A58-853D-B7255F65038F}" type="slidenum">
              <a:rPr lang="it-IT" smtClean="0"/>
              <a:t>‹N›</a:t>
            </a:fld>
            <a:endParaRPr lang="it-IT"/>
          </a:p>
        </p:txBody>
      </p:sp>
    </p:spTree>
    <p:extLst>
      <p:ext uri="{BB962C8B-B14F-4D97-AF65-F5344CB8AC3E}">
        <p14:creationId xmlns:p14="http://schemas.microsoft.com/office/powerpoint/2010/main" val="2895410598"/>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6671314E-FDB4-4D7C-B54C-2ECFCA058EAF}" type="datetimeFigureOut">
              <a:rPr lang="it-IT" smtClean="0"/>
              <a:t>12/02/2023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F96F4801-841C-4A58-853D-B7255F65038F}" type="slidenum">
              <a:rPr lang="it-IT" smtClean="0"/>
              <a:t>‹N›</a:t>
            </a:fld>
            <a:endParaRPr lang="it-IT"/>
          </a:p>
        </p:txBody>
      </p:sp>
    </p:spTree>
    <p:extLst>
      <p:ext uri="{BB962C8B-B14F-4D97-AF65-F5344CB8AC3E}">
        <p14:creationId xmlns:p14="http://schemas.microsoft.com/office/powerpoint/2010/main" val="3798123410"/>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6671314E-FDB4-4D7C-B54C-2ECFCA058EAF}" type="datetimeFigureOut">
              <a:rPr lang="it-IT" smtClean="0"/>
              <a:t>12/02/2023</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F96F4801-841C-4A58-853D-B7255F65038F}" type="slidenum">
              <a:rPr lang="it-IT" smtClean="0"/>
              <a:t>‹N›</a:t>
            </a:fld>
            <a:endParaRPr lang="it-IT"/>
          </a:p>
        </p:txBody>
      </p:sp>
    </p:spTree>
    <p:extLst>
      <p:ext uri="{BB962C8B-B14F-4D97-AF65-F5344CB8AC3E}">
        <p14:creationId xmlns:p14="http://schemas.microsoft.com/office/powerpoint/2010/main" val="2820033136"/>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6671314E-FDB4-4D7C-B54C-2ECFCA058EAF}" type="datetimeFigureOut">
              <a:rPr lang="it-IT" smtClean="0"/>
              <a:t>12/02/2023</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F96F4801-841C-4A58-853D-B7255F65038F}" type="slidenum">
              <a:rPr lang="it-IT" smtClean="0"/>
              <a:t>‹N›</a:t>
            </a:fld>
            <a:endParaRPr lang="it-IT"/>
          </a:p>
        </p:txBody>
      </p:sp>
    </p:spTree>
    <p:extLst>
      <p:ext uri="{BB962C8B-B14F-4D97-AF65-F5344CB8AC3E}">
        <p14:creationId xmlns:p14="http://schemas.microsoft.com/office/powerpoint/2010/main" val="2658799223"/>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6671314E-FDB4-4D7C-B54C-2ECFCA058EAF}" type="datetimeFigureOut">
              <a:rPr lang="it-IT" smtClean="0"/>
              <a:t>12/02/2023</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F96F4801-841C-4A58-853D-B7255F65038F}" type="slidenum">
              <a:rPr lang="it-IT" smtClean="0"/>
              <a:t>‹N›</a:t>
            </a:fld>
            <a:endParaRPr lang="it-IT"/>
          </a:p>
        </p:txBody>
      </p:sp>
    </p:spTree>
    <p:extLst>
      <p:ext uri="{BB962C8B-B14F-4D97-AF65-F5344CB8AC3E}">
        <p14:creationId xmlns:p14="http://schemas.microsoft.com/office/powerpoint/2010/main" val="108256869"/>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71314E-FDB4-4D7C-B54C-2ECFCA058EAF}" type="datetimeFigureOut">
              <a:rPr lang="it-IT" smtClean="0"/>
              <a:t>12/02/2023</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F96F4801-841C-4A58-853D-B7255F65038F}" type="slidenum">
              <a:rPr lang="it-IT" smtClean="0"/>
              <a:t>‹N›</a:t>
            </a:fld>
            <a:endParaRPr lang="it-IT"/>
          </a:p>
        </p:txBody>
      </p:sp>
    </p:spTree>
    <p:extLst>
      <p:ext uri="{BB962C8B-B14F-4D97-AF65-F5344CB8AC3E}">
        <p14:creationId xmlns:p14="http://schemas.microsoft.com/office/powerpoint/2010/main" val="2201217133"/>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it-IT"/>
              <a:t>Fare clic per modificare lo stile del titolo dello schema</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6671314E-FDB4-4D7C-B54C-2ECFCA058EAF}" type="datetimeFigureOut">
              <a:rPr lang="it-IT" smtClean="0"/>
              <a:t>12/02/2023</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F96F4801-841C-4A58-853D-B7255F65038F}" type="slidenum">
              <a:rPr lang="it-IT" smtClean="0"/>
              <a:t>‹N›</a:t>
            </a:fld>
            <a:endParaRPr lang="it-IT"/>
          </a:p>
        </p:txBody>
      </p:sp>
    </p:spTree>
    <p:extLst>
      <p:ext uri="{BB962C8B-B14F-4D97-AF65-F5344CB8AC3E}">
        <p14:creationId xmlns:p14="http://schemas.microsoft.com/office/powerpoint/2010/main" val="4036436553"/>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it-IT"/>
              <a:t>Fare clic per modificare lo stile del titolo dello schema</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6671314E-FDB4-4D7C-B54C-2ECFCA058EAF}" type="datetimeFigureOut">
              <a:rPr lang="it-IT" smtClean="0"/>
              <a:t>12/02/2023</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F96F4801-841C-4A58-853D-B7255F65038F}" type="slidenum">
              <a:rPr lang="it-IT" smtClean="0"/>
              <a:t>‹N›</a:t>
            </a:fld>
            <a:endParaRPr lang="it-IT"/>
          </a:p>
        </p:txBody>
      </p:sp>
    </p:spTree>
    <p:extLst>
      <p:ext uri="{BB962C8B-B14F-4D97-AF65-F5344CB8AC3E}">
        <p14:creationId xmlns:p14="http://schemas.microsoft.com/office/powerpoint/2010/main" val="3959476564"/>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6671314E-FDB4-4D7C-B54C-2ECFCA058EAF}" type="datetimeFigureOut">
              <a:rPr lang="it-IT" smtClean="0"/>
              <a:t>12/02/2023</a:t>
            </a:fld>
            <a:endParaRPr lang="it-IT"/>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it-IT"/>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F96F4801-841C-4A58-853D-B7255F65038F}" type="slidenum">
              <a:rPr lang="it-IT" smtClean="0"/>
              <a:t>‹N›</a:t>
            </a:fld>
            <a:endParaRPr lang="it-IT"/>
          </a:p>
        </p:txBody>
      </p:sp>
    </p:spTree>
    <p:extLst>
      <p:ext uri="{BB962C8B-B14F-4D97-AF65-F5344CB8AC3E}">
        <p14:creationId xmlns:p14="http://schemas.microsoft.com/office/powerpoint/2010/main" val="1472951353"/>
      </p:ext>
    </p:extLst>
  </p:cSld>
  <p:clrMap bg1="dk1" tx1="lt1" bg2="dk2" tx2="lt2" accent1="accent1" accent2="accent2" accent3="accent3" accent4="accent4" accent5="accent5" accent6="accent6" hlink="hlink" folHlink="folHlink"/>
  <p:sldLayoutIdLst>
    <p:sldLayoutId id="2147484015" r:id="rId1"/>
    <p:sldLayoutId id="2147484016" r:id="rId2"/>
    <p:sldLayoutId id="2147484017" r:id="rId3"/>
    <p:sldLayoutId id="2147484018" r:id="rId4"/>
    <p:sldLayoutId id="2147484019" r:id="rId5"/>
    <p:sldLayoutId id="2147484020" r:id="rId6"/>
    <p:sldLayoutId id="2147484021" r:id="rId7"/>
    <p:sldLayoutId id="2147484022" r:id="rId8"/>
    <p:sldLayoutId id="2147484023" r:id="rId9"/>
    <p:sldLayoutId id="2147484024" r:id="rId10"/>
    <p:sldLayoutId id="2147484025" r:id="rId11"/>
    <p:sldLayoutId id="2147484026" r:id="rId12"/>
    <p:sldLayoutId id="2147484027" r:id="rId13"/>
    <p:sldLayoutId id="2147484028" r:id="rId14"/>
    <p:sldLayoutId id="2147484029" r:id="rId15"/>
    <p:sldLayoutId id="2147484030" r:id="rId16"/>
    <p:sldLayoutId id="2147484031" r:id="rId17"/>
  </p:sldLayoutIdLst>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33.jpeg"/></Relationships>
</file>

<file path=ppt/slides/_rels/slide2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5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png"/><Relationship Id="rId1" Type="http://schemas.openxmlformats.org/officeDocument/2006/relationships/slideLayout" Target="../slideLayouts/slideLayout7.xml"/><Relationship Id="rId4" Type="http://schemas.openxmlformats.org/officeDocument/2006/relationships/image" Target="../media/image77.jpeg"/></Relationships>
</file>

<file path=ppt/slides/_rels/slide6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11.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pic>
        <p:nvPicPr>
          <p:cNvPr id="4" name="Immagine 3" descr="Immagine che contiene persona, esterni, terra, parcogiochi">
            <a:extLst>
              <a:ext uri="{FF2B5EF4-FFF2-40B4-BE49-F238E27FC236}">
                <a16:creationId xmlns:a16="http://schemas.microsoft.com/office/drawing/2014/main" id="{545ED8FA-5761-E95F-AA30-02E728485E7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312820"/>
            <a:ext cx="12192000" cy="6858000"/>
          </a:xfrm>
          <a:prstGeom prst="rect">
            <a:avLst/>
          </a:prstGeom>
        </p:spPr>
      </p:pic>
      <p:sp>
        <p:nvSpPr>
          <p:cNvPr id="6" name="CasellaDiTesto 5">
            <a:extLst>
              <a:ext uri="{FF2B5EF4-FFF2-40B4-BE49-F238E27FC236}">
                <a16:creationId xmlns:a16="http://schemas.microsoft.com/office/drawing/2014/main" id="{822CC213-29C4-CA38-E03D-F9094BC434CA}"/>
              </a:ext>
            </a:extLst>
          </p:cNvPr>
          <p:cNvSpPr txBox="1"/>
          <p:nvPr/>
        </p:nvSpPr>
        <p:spPr>
          <a:xfrm>
            <a:off x="6467056" y="1944469"/>
            <a:ext cx="6109252" cy="1938992"/>
          </a:xfrm>
          <a:prstGeom prst="rect">
            <a:avLst/>
          </a:prstGeom>
          <a:noFill/>
        </p:spPr>
        <p:txBody>
          <a:bodyPr wrap="square">
            <a:spAutoFit/>
          </a:bodyPr>
          <a:lstStyle/>
          <a:p>
            <a:pPr algn="ctr"/>
            <a:r>
              <a:rPr lang="it-IT" sz="6000" b="1" cap="none" spc="0" dirty="0">
                <a:ln w="10160">
                  <a:solidFill>
                    <a:schemeClr val="accent5"/>
                  </a:solidFill>
                  <a:prstDash val="solid"/>
                </a:ln>
                <a:solidFill>
                  <a:srgbClr val="FF0000"/>
                </a:solidFill>
                <a:effectLst>
                  <a:outerShdw blurRad="38100" dist="22860" dir="5400000" algn="tl" rotWithShape="0">
                    <a:srgbClr val="000000">
                      <a:alpha val="30000"/>
                    </a:srgbClr>
                  </a:outerShdw>
                </a:effectLst>
              </a:rPr>
              <a:t>FESTA DELLA</a:t>
            </a:r>
          </a:p>
          <a:p>
            <a:pPr algn="ctr"/>
            <a:r>
              <a:rPr lang="it-IT" sz="6000" b="1" dirty="0">
                <a:ln w="10160">
                  <a:solidFill>
                    <a:schemeClr val="accent5"/>
                  </a:solidFill>
                  <a:prstDash val="solid"/>
                </a:ln>
                <a:solidFill>
                  <a:srgbClr val="FF0000"/>
                </a:solidFill>
                <a:effectLst>
                  <a:outerShdw blurRad="38100" dist="22860" dir="5400000" algn="tl" rotWithShape="0">
                    <a:srgbClr val="000000">
                      <a:alpha val="30000"/>
                    </a:srgbClr>
                  </a:outerShdw>
                </a:effectLst>
              </a:rPr>
              <a:t>VENDEMMIA</a:t>
            </a:r>
            <a:endParaRPr lang="it-IT" sz="6000" b="1" cap="none" spc="0" dirty="0">
              <a:ln w="10160">
                <a:solidFill>
                  <a:schemeClr val="accent5"/>
                </a:solidFill>
                <a:prstDash val="solid"/>
              </a:ln>
              <a:solidFill>
                <a:srgbClr val="FF0000"/>
              </a:solidFill>
              <a:effectLst>
                <a:outerShdw blurRad="38100" dist="22860" dir="5400000" algn="tl" rotWithShape="0">
                  <a:srgbClr val="000000">
                    <a:alpha val="30000"/>
                  </a:srgbClr>
                </a:outerShdw>
              </a:effectLst>
            </a:endParaRPr>
          </a:p>
        </p:txBody>
      </p:sp>
      <p:sp>
        <p:nvSpPr>
          <p:cNvPr id="8" name="CasellaDiTesto 7">
            <a:extLst>
              <a:ext uri="{FF2B5EF4-FFF2-40B4-BE49-F238E27FC236}">
                <a16:creationId xmlns:a16="http://schemas.microsoft.com/office/drawing/2014/main" id="{71AC5A58-AA86-E520-C09F-474A28C636CB}"/>
              </a:ext>
            </a:extLst>
          </p:cNvPr>
          <p:cNvSpPr txBox="1"/>
          <p:nvPr/>
        </p:nvSpPr>
        <p:spPr>
          <a:xfrm>
            <a:off x="5910471" y="4348874"/>
            <a:ext cx="3283226" cy="1815882"/>
          </a:xfrm>
          <a:prstGeom prst="rect">
            <a:avLst/>
          </a:prstGeom>
          <a:noFill/>
        </p:spPr>
        <p:txBody>
          <a:bodyPr wrap="square">
            <a:spAutoFit/>
          </a:bodyPr>
          <a:lstStyle/>
          <a:p>
            <a:pPr algn="ctr"/>
            <a:r>
              <a:rPr lang="it-IT" sz="2800" b="1" cap="none" spc="0" dirty="0">
                <a:ln w="10160">
                  <a:solidFill>
                    <a:schemeClr val="accent5"/>
                  </a:solidFill>
                  <a:prstDash val="solid"/>
                </a:ln>
                <a:solidFill>
                  <a:schemeClr val="accent6">
                    <a:lumMod val="75000"/>
                  </a:schemeClr>
                </a:solidFill>
                <a:effectLst>
                  <a:outerShdw blurRad="38100" dist="22860" dir="5400000" algn="tl" rotWithShape="0">
                    <a:srgbClr val="000000">
                      <a:alpha val="30000"/>
                    </a:srgbClr>
                  </a:outerShdw>
                </a:effectLst>
              </a:rPr>
              <a:t>Scuola dell’Infanzia</a:t>
            </a:r>
          </a:p>
          <a:p>
            <a:pPr algn="ctr"/>
            <a:r>
              <a:rPr lang="it-IT" sz="2800" b="1" cap="none" spc="0" dirty="0">
                <a:ln w="10160">
                  <a:solidFill>
                    <a:schemeClr val="accent5"/>
                  </a:solidFill>
                  <a:prstDash val="solid"/>
                </a:ln>
                <a:solidFill>
                  <a:schemeClr val="accent6">
                    <a:lumMod val="75000"/>
                  </a:schemeClr>
                </a:solidFill>
                <a:effectLst>
                  <a:outerShdw blurRad="38100" dist="22860" dir="5400000" algn="tl" rotWithShape="0">
                    <a:srgbClr val="000000">
                      <a:alpha val="30000"/>
                    </a:srgbClr>
                  </a:outerShdw>
                </a:effectLst>
              </a:rPr>
              <a:t>SOTTOFERROVIA</a:t>
            </a:r>
          </a:p>
          <a:p>
            <a:pPr algn="ctr"/>
            <a:r>
              <a:rPr lang="it-IT" sz="2800" b="1" dirty="0">
                <a:ln w="10160">
                  <a:solidFill>
                    <a:schemeClr val="accent5"/>
                  </a:solidFill>
                  <a:prstDash val="solid"/>
                </a:ln>
                <a:solidFill>
                  <a:schemeClr val="accent6">
                    <a:lumMod val="75000"/>
                  </a:schemeClr>
                </a:solidFill>
                <a:effectLst>
                  <a:outerShdw blurRad="38100" dist="22860" dir="5400000" algn="tl" rotWithShape="0">
                    <a:srgbClr val="000000">
                      <a:alpha val="30000"/>
                    </a:srgbClr>
                  </a:outerShdw>
                </a:effectLst>
              </a:rPr>
              <a:t>I.C. Crosia-Mirto</a:t>
            </a:r>
            <a:endParaRPr lang="it-IT" sz="2800" b="1" cap="none" spc="0" dirty="0">
              <a:ln w="10160">
                <a:solidFill>
                  <a:schemeClr val="accent5"/>
                </a:solidFill>
                <a:prstDash val="solid"/>
              </a:ln>
              <a:solidFill>
                <a:schemeClr val="accent6">
                  <a:lumMod val="75000"/>
                </a:schemeClr>
              </a:solidFill>
              <a:effectLst>
                <a:outerShdw blurRad="38100" dist="22860" dir="5400000" algn="tl" rotWithShape="0">
                  <a:srgbClr val="000000">
                    <a:alpha val="30000"/>
                  </a:srgbClr>
                </a:outerShdw>
              </a:effectLst>
            </a:endParaRPr>
          </a:p>
        </p:txBody>
      </p:sp>
      <p:sp>
        <p:nvSpPr>
          <p:cNvPr id="10" name="CasellaDiTesto 9">
            <a:extLst>
              <a:ext uri="{FF2B5EF4-FFF2-40B4-BE49-F238E27FC236}">
                <a16:creationId xmlns:a16="http://schemas.microsoft.com/office/drawing/2014/main" id="{66555642-AC05-D5B5-2279-2FDC7C554E5E}"/>
              </a:ext>
            </a:extLst>
          </p:cNvPr>
          <p:cNvSpPr txBox="1"/>
          <p:nvPr/>
        </p:nvSpPr>
        <p:spPr>
          <a:xfrm>
            <a:off x="538591" y="4595096"/>
            <a:ext cx="2148285" cy="1323439"/>
          </a:xfrm>
          <a:prstGeom prst="rect">
            <a:avLst/>
          </a:prstGeom>
          <a:noFill/>
        </p:spPr>
        <p:txBody>
          <a:bodyPr wrap="square">
            <a:spAutoFit/>
          </a:bodyPr>
          <a:lstStyle/>
          <a:p>
            <a:pPr algn="ctr"/>
            <a:r>
              <a:rPr lang="it-IT" sz="4000" b="0" cap="none" spc="0" dirty="0">
                <a:ln w="0"/>
                <a:solidFill>
                  <a:schemeClr val="bg1"/>
                </a:solidFill>
                <a:effectLst>
                  <a:outerShdw blurRad="38100" dist="19050" dir="2700000" algn="tl" rotWithShape="0">
                    <a:schemeClr val="dk1">
                      <a:alpha val="40000"/>
                    </a:schemeClr>
                  </a:outerShdw>
                </a:effectLst>
                <a:highlight>
                  <a:srgbClr val="FFFF00"/>
                </a:highlight>
              </a:rPr>
              <a:t>A.S. 2022/23</a:t>
            </a:r>
          </a:p>
        </p:txBody>
      </p:sp>
      <p:pic>
        <p:nvPicPr>
          <p:cNvPr id="11" name="yt1s.com - mix">
            <a:hlinkClick r:id="" action="ppaction://media"/>
            <a:extLst>
              <a:ext uri="{FF2B5EF4-FFF2-40B4-BE49-F238E27FC236}">
                <a16:creationId xmlns:a16="http://schemas.microsoft.com/office/drawing/2014/main" id="{562889CC-5B76-8C35-BB01-E9D1593B79D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6348" y="454153"/>
            <a:ext cx="609600" cy="609600"/>
          </a:xfrm>
          <a:prstGeom prst="rect">
            <a:avLst/>
          </a:prstGeom>
        </p:spPr>
      </p:pic>
    </p:spTree>
    <p:extLst>
      <p:ext uri="{BB962C8B-B14F-4D97-AF65-F5344CB8AC3E}">
        <p14:creationId xmlns:p14="http://schemas.microsoft.com/office/powerpoint/2010/main" val="2831814582"/>
      </p:ext>
    </p:extLst>
  </p:cSld>
  <p:clrMapOvr>
    <a:masterClrMapping/>
  </p:clrMapOvr>
  <mc:AlternateContent xmlns:mc="http://schemas.openxmlformats.org/markup-compatibility/2006" xmlns:p14="http://schemas.microsoft.com/office/powerpoint/2010/main">
    <mc:Choice Requires="p14">
      <p:transition spd="slow" p14:dur="1750" advClick="0" advTm="10000">
        <p:random/>
      </p:transition>
    </mc:Choice>
    <mc:Fallback xmlns="">
      <p:transition spd="slow" advClick="0" advTm="10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1"/>
                                        </p:tgtEl>
                                      </p:cBhvr>
                                    </p:cmd>
                                  </p:childTnLst>
                                </p:cTn>
                              </p:par>
                              <p:par>
                                <p:cTn id="7" presetID="2" presetClass="entr" presetSubtype="8"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 calcmode="lin" valueType="num">
                                      <p:cBhvr additive="base">
                                        <p:cTn id="9" dur="3000" fill="hold"/>
                                        <p:tgtEl>
                                          <p:spTgt spid="8"/>
                                        </p:tgtEl>
                                        <p:attrNameLst>
                                          <p:attrName>ppt_x</p:attrName>
                                        </p:attrNameLst>
                                      </p:cBhvr>
                                      <p:tavLst>
                                        <p:tav tm="0">
                                          <p:val>
                                            <p:strVal val="0-#ppt_w/2"/>
                                          </p:val>
                                        </p:tav>
                                        <p:tav tm="100000">
                                          <p:val>
                                            <p:strVal val="#ppt_x"/>
                                          </p:val>
                                        </p:tav>
                                      </p:tavLst>
                                    </p:anim>
                                    <p:anim calcmode="lin" valueType="num">
                                      <p:cBhvr additive="base">
                                        <p:cTn id="10" dur="3000" fill="hold"/>
                                        <p:tgtEl>
                                          <p:spTgt spid="8"/>
                                        </p:tgtEl>
                                        <p:attrNameLst>
                                          <p:attrName>ppt_y</p:attrName>
                                        </p:attrNameLst>
                                      </p:cBhvr>
                                      <p:tavLst>
                                        <p:tav tm="0">
                                          <p:val>
                                            <p:strVal val="#ppt_y"/>
                                          </p:val>
                                        </p:tav>
                                        <p:tav tm="100000">
                                          <p:val>
                                            <p:strVal val="#ppt_y"/>
                                          </p:val>
                                        </p:tav>
                                      </p:tavLst>
                                    </p:anim>
                                  </p:childTnLst>
                                </p:cTn>
                              </p:par>
                            </p:childTnLst>
                          </p:cTn>
                        </p:par>
                        <p:par>
                          <p:cTn id="11" fill="hold">
                            <p:stCondLst>
                              <p:cond delay="3000"/>
                            </p:stCondLst>
                            <p:childTnLst>
                              <p:par>
                                <p:cTn id="12" presetID="42" presetClass="entr" presetSubtype="0"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3000"/>
                                        <p:tgtEl>
                                          <p:spTgt spid="10"/>
                                        </p:tgtEl>
                                      </p:cBhvr>
                                    </p:animEffect>
                                    <p:anim calcmode="lin" valueType="num">
                                      <p:cBhvr>
                                        <p:cTn id="15" dur="3000" fill="hold"/>
                                        <p:tgtEl>
                                          <p:spTgt spid="10"/>
                                        </p:tgtEl>
                                        <p:attrNameLst>
                                          <p:attrName>ppt_x</p:attrName>
                                        </p:attrNameLst>
                                      </p:cBhvr>
                                      <p:tavLst>
                                        <p:tav tm="0">
                                          <p:val>
                                            <p:strVal val="#ppt_x"/>
                                          </p:val>
                                        </p:tav>
                                        <p:tav tm="100000">
                                          <p:val>
                                            <p:strVal val="#ppt_x"/>
                                          </p:val>
                                        </p:tav>
                                      </p:tavLst>
                                    </p:anim>
                                    <p:anim calcmode="lin" valueType="num">
                                      <p:cBhvr>
                                        <p:cTn id="16" dur="3000" fill="hold"/>
                                        <p:tgtEl>
                                          <p:spTgt spid="10"/>
                                        </p:tgtEl>
                                        <p:attrNameLst>
                                          <p:attrName>ppt_y</p:attrName>
                                        </p:attrNameLst>
                                      </p:cBhvr>
                                      <p:tavLst>
                                        <p:tav tm="0">
                                          <p:val>
                                            <p:strVal val="#ppt_y+.1"/>
                                          </p:val>
                                        </p:tav>
                                        <p:tav tm="100000">
                                          <p:val>
                                            <p:strVal val="#ppt_y"/>
                                          </p:val>
                                        </p:tav>
                                      </p:tavLst>
                                    </p:anim>
                                  </p:childTnLst>
                                </p:cTn>
                              </p:par>
                            </p:childTnLst>
                          </p:cTn>
                        </p:par>
                        <p:par>
                          <p:cTn id="17" fill="hold">
                            <p:stCondLst>
                              <p:cond delay="6000"/>
                            </p:stCondLst>
                            <p:childTnLst>
                              <p:par>
                                <p:cTn id="18" presetID="53" presetClass="entr" presetSubtype="16"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3000" fill="hold"/>
                                        <p:tgtEl>
                                          <p:spTgt spid="6"/>
                                        </p:tgtEl>
                                        <p:attrNameLst>
                                          <p:attrName>ppt_w</p:attrName>
                                        </p:attrNameLst>
                                      </p:cBhvr>
                                      <p:tavLst>
                                        <p:tav tm="0">
                                          <p:val>
                                            <p:fltVal val="0"/>
                                          </p:val>
                                        </p:tav>
                                        <p:tav tm="100000">
                                          <p:val>
                                            <p:strVal val="#ppt_w"/>
                                          </p:val>
                                        </p:tav>
                                      </p:tavLst>
                                    </p:anim>
                                    <p:anim calcmode="lin" valueType="num">
                                      <p:cBhvr>
                                        <p:cTn id="21" dur="3000" fill="hold"/>
                                        <p:tgtEl>
                                          <p:spTgt spid="6"/>
                                        </p:tgtEl>
                                        <p:attrNameLst>
                                          <p:attrName>ppt_h</p:attrName>
                                        </p:attrNameLst>
                                      </p:cBhvr>
                                      <p:tavLst>
                                        <p:tav tm="0">
                                          <p:val>
                                            <p:fltVal val="0"/>
                                          </p:val>
                                        </p:tav>
                                        <p:tav tm="100000">
                                          <p:val>
                                            <p:strVal val="#ppt_h"/>
                                          </p:val>
                                        </p:tav>
                                      </p:tavLst>
                                    </p:anim>
                                    <p:animEffect transition="in" filter="fade">
                                      <p:cBhvr>
                                        <p:cTn id="22" dur="3000"/>
                                        <p:tgtEl>
                                          <p:spTgt spid="6"/>
                                        </p:tgtEl>
                                      </p:cBhvr>
                                    </p:animEffect>
                                  </p:childTnLst>
                                </p:cTn>
                              </p:par>
                              <p:par>
                                <p:cTn id="23" presetID="31"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4000" fill="hold"/>
                                        <p:tgtEl>
                                          <p:spTgt spid="4"/>
                                        </p:tgtEl>
                                        <p:attrNameLst>
                                          <p:attrName>ppt_w</p:attrName>
                                        </p:attrNameLst>
                                      </p:cBhvr>
                                      <p:tavLst>
                                        <p:tav tm="0">
                                          <p:val>
                                            <p:fltVal val="0"/>
                                          </p:val>
                                        </p:tav>
                                        <p:tav tm="100000">
                                          <p:val>
                                            <p:strVal val="#ppt_w"/>
                                          </p:val>
                                        </p:tav>
                                      </p:tavLst>
                                    </p:anim>
                                    <p:anim calcmode="lin" valueType="num">
                                      <p:cBhvr>
                                        <p:cTn id="26" dur="4000" fill="hold"/>
                                        <p:tgtEl>
                                          <p:spTgt spid="4"/>
                                        </p:tgtEl>
                                        <p:attrNameLst>
                                          <p:attrName>ppt_h</p:attrName>
                                        </p:attrNameLst>
                                      </p:cBhvr>
                                      <p:tavLst>
                                        <p:tav tm="0">
                                          <p:val>
                                            <p:fltVal val="0"/>
                                          </p:val>
                                        </p:tav>
                                        <p:tav tm="100000">
                                          <p:val>
                                            <p:strVal val="#ppt_h"/>
                                          </p:val>
                                        </p:tav>
                                      </p:tavLst>
                                    </p:anim>
                                    <p:anim calcmode="lin" valueType="num">
                                      <p:cBhvr>
                                        <p:cTn id="27" dur="4000" fill="hold"/>
                                        <p:tgtEl>
                                          <p:spTgt spid="4"/>
                                        </p:tgtEl>
                                        <p:attrNameLst>
                                          <p:attrName>style.rotation</p:attrName>
                                        </p:attrNameLst>
                                      </p:cBhvr>
                                      <p:tavLst>
                                        <p:tav tm="0">
                                          <p:val>
                                            <p:fltVal val="90"/>
                                          </p:val>
                                        </p:tav>
                                        <p:tav tm="100000">
                                          <p:val>
                                            <p:fltVal val="0"/>
                                          </p:val>
                                        </p:tav>
                                      </p:tavLst>
                                    </p:anim>
                                    <p:animEffect transition="in" filter="fade">
                                      <p:cBhvr>
                                        <p:cTn id="28" dur="4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9" repeatCount="indefinite" fill="hold" display="0">
                  <p:stCondLst>
                    <p:cond delay="indefinite"/>
                  </p:stCondLst>
                  <p:endCondLst>
                    <p:cond evt="onStopAudio" delay="0">
                      <p:tgtEl>
                        <p:sldTgt/>
                      </p:tgtEl>
                    </p:cond>
                  </p:endCondLst>
                </p:cTn>
                <p:tgtEl>
                  <p:spTgt spid="11"/>
                </p:tgtEl>
              </p:cMediaNode>
            </p:audio>
          </p:childTnLst>
        </p:cTn>
      </p:par>
    </p:tnLst>
    <p:bldLst>
      <p:bldP spid="6" grpId="0"/>
      <p:bldP spid="8"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G20221014101405">
            <a:extLst>
              <a:ext uri="{FF2B5EF4-FFF2-40B4-BE49-F238E27FC236}">
                <a16:creationId xmlns:a16="http://schemas.microsoft.com/office/drawing/2014/main" id="{3B5173BC-B7F7-D610-3DD1-5519A63EA555}"/>
              </a:ext>
            </a:extLst>
          </p:cNvPr>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188485" y="288758"/>
            <a:ext cx="5585834" cy="6087978"/>
          </a:xfrm>
          <a:prstGeom prst="rect">
            <a:avLst/>
          </a:prstGeom>
        </p:spPr>
      </p:pic>
      <p:pic>
        <p:nvPicPr>
          <p:cNvPr id="4" name="Immagine 3">
            <a:extLst>
              <a:ext uri="{FF2B5EF4-FFF2-40B4-BE49-F238E27FC236}">
                <a16:creationId xmlns:a16="http://schemas.microsoft.com/office/drawing/2014/main" id="{6BCE760C-AD7B-CE77-C026-65E051DE1032}"/>
              </a:ext>
            </a:extLst>
          </p:cNvPr>
          <p:cNvPicPr>
            <a:picLocks noChangeAspect="1"/>
          </p:cNvPicPr>
          <p:nvPr/>
        </p:nvPicPr>
        <p:blipFill>
          <a:blip r:embed="rId3"/>
          <a:stretch>
            <a:fillRect/>
          </a:stretch>
        </p:blipFill>
        <p:spPr>
          <a:xfrm>
            <a:off x="5858540" y="288758"/>
            <a:ext cx="6333460" cy="6087978"/>
          </a:xfrm>
          <a:prstGeom prst="rect">
            <a:avLst/>
          </a:prstGeom>
        </p:spPr>
      </p:pic>
    </p:spTree>
    <p:extLst>
      <p:ext uri="{BB962C8B-B14F-4D97-AF65-F5344CB8AC3E}">
        <p14:creationId xmlns:p14="http://schemas.microsoft.com/office/powerpoint/2010/main" val="2652069811"/>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3000" fill="hold"/>
                                        <p:tgtEl>
                                          <p:spTgt spid="4"/>
                                        </p:tgtEl>
                                        <p:attrNameLst>
                                          <p:attrName>ppt_w</p:attrName>
                                        </p:attrNameLst>
                                      </p:cBhvr>
                                      <p:tavLst>
                                        <p:tav tm="0">
                                          <p:val>
                                            <p:fltVal val="0"/>
                                          </p:val>
                                        </p:tav>
                                        <p:tav tm="100000">
                                          <p:val>
                                            <p:strVal val="#ppt_w"/>
                                          </p:val>
                                        </p:tav>
                                      </p:tavLst>
                                    </p:anim>
                                    <p:anim calcmode="lin" valueType="num">
                                      <p:cBhvr>
                                        <p:cTn id="8" dur="3000" fill="hold"/>
                                        <p:tgtEl>
                                          <p:spTgt spid="4"/>
                                        </p:tgtEl>
                                        <p:attrNameLst>
                                          <p:attrName>ppt_h</p:attrName>
                                        </p:attrNameLst>
                                      </p:cBhvr>
                                      <p:tavLst>
                                        <p:tav tm="0">
                                          <p:val>
                                            <p:fltVal val="0"/>
                                          </p:val>
                                        </p:tav>
                                        <p:tav tm="100000">
                                          <p:val>
                                            <p:strVal val="#ppt_h"/>
                                          </p:val>
                                        </p:tav>
                                      </p:tavLst>
                                    </p:anim>
                                    <p:anim calcmode="lin" valueType="num">
                                      <p:cBhvr>
                                        <p:cTn id="9" dur="3000" fill="hold"/>
                                        <p:tgtEl>
                                          <p:spTgt spid="4"/>
                                        </p:tgtEl>
                                        <p:attrNameLst>
                                          <p:attrName>style.rotation</p:attrName>
                                        </p:attrNameLst>
                                      </p:cBhvr>
                                      <p:tavLst>
                                        <p:tav tm="0">
                                          <p:val>
                                            <p:fltVal val="90"/>
                                          </p:val>
                                        </p:tav>
                                        <p:tav tm="100000">
                                          <p:val>
                                            <p:fltVal val="0"/>
                                          </p:val>
                                        </p:tav>
                                      </p:tavLst>
                                    </p:anim>
                                    <p:animEffect transition="in" filter="fade">
                                      <p:cBhvr>
                                        <p:cTn id="10" dur="3000"/>
                                        <p:tgtEl>
                                          <p:spTgt spid="4"/>
                                        </p:tgtEl>
                                      </p:cBhvr>
                                    </p:animEffect>
                                  </p:childTnLst>
                                </p:cTn>
                              </p:par>
                              <p:par>
                                <p:cTn id="11" presetID="2" presetClass="entr" presetSubtype="2"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3000" fill="hold"/>
                                        <p:tgtEl>
                                          <p:spTgt spid="3"/>
                                        </p:tgtEl>
                                        <p:attrNameLst>
                                          <p:attrName>ppt_x</p:attrName>
                                        </p:attrNameLst>
                                      </p:cBhvr>
                                      <p:tavLst>
                                        <p:tav tm="0">
                                          <p:val>
                                            <p:strVal val="1+#ppt_w/2"/>
                                          </p:val>
                                        </p:tav>
                                        <p:tav tm="100000">
                                          <p:val>
                                            <p:strVal val="#ppt_x"/>
                                          </p:val>
                                        </p:tav>
                                      </p:tavLst>
                                    </p:anim>
                                    <p:anim calcmode="lin" valueType="num">
                                      <p:cBhvr additive="base">
                                        <p:cTn id="14" dur="3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G20221014113917">
            <a:extLst>
              <a:ext uri="{FF2B5EF4-FFF2-40B4-BE49-F238E27FC236}">
                <a16:creationId xmlns:a16="http://schemas.microsoft.com/office/drawing/2014/main" id="{B3DD8AC5-C260-FDC6-B85B-2E858AC51856}"/>
              </a:ext>
            </a:extLst>
          </p:cNvPr>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6095999" y="180469"/>
            <a:ext cx="5995737" cy="6482379"/>
          </a:xfrm>
          <a:prstGeom prst="rect">
            <a:avLst/>
          </a:prstGeom>
        </p:spPr>
      </p:pic>
      <p:pic>
        <p:nvPicPr>
          <p:cNvPr id="2" name="Immagine 1">
            <a:extLst>
              <a:ext uri="{FF2B5EF4-FFF2-40B4-BE49-F238E27FC236}">
                <a16:creationId xmlns:a16="http://schemas.microsoft.com/office/drawing/2014/main" id="{738187B8-8115-9A59-4904-68C7FA505B17}"/>
              </a:ext>
            </a:extLst>
          </p:cNvPr>
          <p:cNvPicPr>
            <a:picLocks noChangeAspect="1"/>
          </p:cNvPicPr>
          <p:nvPr/>
        </p:nvPicPr>
        <p:blipFill>
          <a:blip r:embed="rId3"/>
          <a:stretch>
            <a:fillRect/>
          </a:stretch>
        </p:blipFill>
        <p:spPr>
          <a:xfrm>
            <a:off x="8023" y="0"/>
            <a:ext cx="5995736" cy="6662848"/>
          </a:xfrm>
          <a:prstGeom prst="rect">
            <a:avLst/>
          </a:prstGeom>
        </p:spPr>
      </p:pic>
    </p:spTree>
    <p:extLst>
      <p:ext uri="{BB962C8B-B14F-4D97-AF65-F5344CB8AC3E}">
        <p14:creationId xmlns:p14="http://schemas.microsoft.com/office/powerpoint/2010/main" val="3699300301"/>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ppt_x"/>
                                          </p:val>
                                        </p:tav>
                                        <p:tav tm="100000">
                                          <p:val>
                                            <p:strVal val="#ppt_x"/>
                                          </p:val>
                                        </p:tav>
                                      </p:tavLst>
                                    </p:anim>
                                    <p:anim calcmode="lin" valueType="num">
                                      <p:cBhvr additive="base">
                                        <p:cTn id="8" dur="20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3000" fill="hold"/>
                                        <p:tgtEl>
                                          <p:spTgt spid="3"/>
                                        </p:tgtEl>
                                        <p:attrNameLst>
                                          <p:attrName>ppt_x</p:attrName>
                                        </p:attrNameLst>
                                      </p:cBhvr>
                                      <p:tavLst>
                                        <p:tav tm="0">
                                          <p:val>
                                            <p:strVal val="#ppt_x"/>
                                          </p:val>
                                        </p:tav>
                                        <p:tav tm="100000">
                                          <p:val>
                                            <p:strVal val="#ppt_x"/>
                                          </p:val>
                                        </p:tav>
                                      </p:tavLst>
                                    </p:anim>
                                    <p:anim calcmode="lin" valueType="num">
                                      <p:cBhvr additive="base">
                                        <p:cTn id="12" dur="3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25B69E28-67F9-CD81-8CCD-B6915BD6C5C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 y="0"/>
            <a:ext cx="6666271" cy="6858000"/>
          </a:xfrm>
          <a:prstGeom prst="rect">
            <a:avLst/>
          </a:prstGeom>
        </p:spPr>
      </p:pic>
      <p:pic>
        <p:nvPicPr>
          <p:cNvPr id="4" name="Immagine 3">
            <a:extLst>
              <a:ext uri="{FF2B5EF4-FFF2-40B4-BE49-F238E27FC236}">
                <a16:creationId xmlns:a16="http://schemas.microsoft.com/office/drawing/2014/main" id="{1FF01AE2-43A3-5B17-C3EE-1E5EAE36CACB}"/>
              </a:ext>
            </a:extLst>
          </p:cNvPr>
          <p:cNvPicPr>
            <a:picLocks noChangeAspect="1"/>
          </p:cNvPicPr>
          <p:nvPr/>
        </p:nvPicPr>
        <p:blipFill>
          <a:blip r:embed="rId3"/>
          <a:stretch>
            <a:fillRect/>
          </a:stretch>
        </p:blipFill>
        <p:spPr>
          <a:xfrm>
            <a:off x="6666279" y="9"/>
            <a:ext cx="5525729" cy="6857999"/>
          </a:xfrm>
          <a:prstGeom prst="rect">
            <a:avLst/>
          </a:prstGeom>
        </p:spPr>
      </p:pic>
    </p:spTree>
    <p:extLst>
      <p:ext uri="{BB962C8B-B14F-4D97-AF65-F5344CB8AC3E}">
        <p14:creationId xmlns:p14="http://schemas.microsoft.com/office/powerpoint/2010/main" val="1219776393"/>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0-#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3"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2000" fill="hold"/>
                                        <p:tgtEl>
                                          <p:spTgt spid="3"/>
                                        </p:tgtEl>
                                        <p:attrNameLst>
                                          <p:attrName>ppt_x</p:attrName>
                                        </p:attrNameLst>
                                      </p:cBhvr>
                                      <p:tavLst>
                                        <p:tav tm="0">
                                          <p:val>
                                            <p:strVal val="1+#ppt_w/2"/>
                                          </p:val>
                                        </p:tav>
                                        <p:tav tm="100000">
                                          <p:val>
                                            <p:strVal val="#ppt_x"/>
                                          </p:val>
                                        </p:tav>
                                      </p:tavLst>
                                    </p:anim>
                                    <p:anim calcmode="lin" valueType="num">
                                      <p:cBhvr additive="base">
                                        <p:cTn id="13" dur="20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F3C80503-7B22-DCDD-B887-E9678E8FA10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472" r="1" b="1"/>
          <a:stretch/>
        </p:blipFill>
        <p:spPr>
          <a:xfrm>
            <a:off x="5622239" y="11"/>
            <a:ext cx="6569769" cy="3750724"/>
          </a:xfrm>
          <a:custGeom>
            <a:avLst/>
            <a:gdLst/>
            <a:ahLst/>
            <a:cxnLst/>
            <a:rect l="l" t="t" r="r" b="b"/>
            <a:pathLst>
              <a:path w="6569769" h="3750734">
                <a:moveTo>
                  <a:pt x="1738471" y="0"/>
                </a:moveTo>
                <a:lnTo>
                  <a:pt x="6569769" y="0"/>
                </a:lnTo>
                <a:lnTo>
                  <a:pt x="6569769" y="3750734"/>
                </a:lnTo>
                <a:lnTo>
                  <a:pt x="0" y="3750734"/>
                </a:lnTo>
                <a:close/>
              </a:path>
            </a:pathLst>
          </a:custGeom>
        </p:spPr>
      </p:pic>
      <p:pic>
        <p:nvPicPr>
          <p:cNvPr id="4" name="Immagine 3">
            <a:extLst>
              <a:ext uri="{FF2B5EF4-FFF2-40B4-BE49-F238E27FC236}">
                <a16:creationId xmlns:a16="http://schemas.microsoft.com/office/drawing/2014/main" id="{329E2C56-7150-3D6E-082C-D37AB6CE8664}"/>
              </a:ext>
            </a:extLst>
          </p:cNvPr>
          <p:cNvPicPr>
            <a:picLocks noChangeAspect="1"/>
          </p:cNvPicPr>
          <p:nvPr/>
        </p:nvPicPr>
        <p:blipFill rotWithShape="1">
          <a:blip r:embed="rId3"/>
          <a:srcRect t="8645" b="25435"/>
          <a:stretch/>
        </p:blipFill>
        <p:spPr>
          <a:xfrm>
            <a:off x="4182020" y="3887898"/>
            <a:ext cx="8009991" cy="2970107"/>
          </a:xfrm>
          <a:custGeom>
            <a:avLst/>
            <a:gdLst/>
            <a:ahLst/>
            <a:cxnLst/>
            <a:rect l="l" t="t" r="r" b="b"/>
            <a:pathLst>
              <a:path w="8009991" h="2970106">
                <a:moveTo>
                  <a:pt x="1376648" y="0"/>
                </a:moveTo>
                <a:lnTo>
                  <a:pt x="8009991" y="0"/>
                </a:lnTo>
                <a:lnTo>
                  <a:pt x="8009991" y="2970106"/>
                </a:lnTo>
                <a:lnTo>
                  <a:pt x="0" y="2970106"/>
                </a:lnTo>
                <a:close/>
              </a:path>
            </a:pathLst>
          </a:custGeom>
        </p:spPr>
      </p:pic>
      <p:pic>
        <p:nvPicPr>
          <p:cNvPr id="3" name="Immagine 2" descr="Immagine che contiene guanti&#10;&#10;Descrizione generata automaticamente">
            <a:extLst>
              <a:ext uri="{FF2B5EF4-FFF2-40B4-BE49-F238E27FC236}">
                <a16:creationId xmlns:a16="http://schemas.microsoft.com/office/drawing/2014/main" id="{BC07CF88-7429-8C80-247E-63F40CADD88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9460" r="-1" b="21987"/>
          <a:stretch/>
        </p:blipFill>
        <p:spPr>
          <a:xfrm>
            <a:off x="23" y="14"/>
            <a:ext cx="7503091" cy="6857991"/>
          </a:xfrm>
          <a:custGeom>
            <a:avLst/>
            <a:gdLst/>
            <a:ahLst/>
            <a:cxnLst/>
            <a:rect l="l" t="t" r="r" b="b"/>
            <a:pathLst>
              <a:path w="7503111" h="6858000">
                <a:moveTo>
                  <a:pt x="0" y="0"/>
                </a:moveTo>
                <a:lnTo>
                  <a:pt x="677334" y="0"/>
                </a:lnTo>
                <a:lnTo>
                  <a:pt x="1168036" y="0"/>
                </a:lnTo>
                <a:lnTo>
                  <a:pt x="1205499" y="0"/>
                </a:lnTo>
                <a:lnTo>
                  <a:pt x="1647632" y="0"/>
                </a:lnTo>
                <a:lnTo>
                  <a:pt x="7215401" y="0"/>
                </a:lnTo>
                <a:lnTo>
                  <a:pt x="4041567" y="6852993"/>
                </a:lnTo>
                <a:lnTo>
                  <a:pt x="7503111" y="6852993"/>
                </a:lnTo>
                <a:lnTo>
                  <a:pt x="7503111" y="6852994"/>
                </a:lnTo>
                <a:lnTo>
                  <a:pt x="1647632" y="6852994"/>
                </a:lnTo>
                <a:lnTo>
                  <a:pt x="1647632" y="6858000"/>
                </a:lnTo>
                <a:lnTo>
                  <a:pt x="0" y="6858000"/>
                </a:lnTo>
                <a:close/>
              </a:path>
            </a:pathLst>
          </a:custGeom>
        </p:spPr>
      </p:pic>
    </p:spTree>
    <p:extLst>
      <p:ext uri="{BB962C8B-B14F-4D97-AF65-F5344CB8AC3E}">
        <p14:creationId xmlns:p14="http://schemas.microsoft.com/office/powerpoint/2010/main" val="3243490384"/>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0-#ppt_w/2"/>
                                          </p:val>
                                        </p:tav>
                                        <p:tav tm="100000">
                                          <p:val>
                                            <p:strVal val="#ppt_x"/>
                                          </p:val>
                                        </p:tav>
                                      </p:tavLst>
                                    </p:anim>
                                    <p:anim calcmode="lin" valueType="num">
                                      <p:cBhvr additive="base">
                                        <p:cTn id="8" dur="20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47" presetClass="entr" presetSubtype="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250"/>
                                        <p:tgtEl>
                                          <p:spTgt spid="5"/>
                                        </p:tgtEl>
                                      </p:cBhvr>
                                    </p:animEffect>
                                    <p:anim calcmode="lin" valueType="num">
                                      <p:cBhvr>
                                        <p:cTn id="13" dur="2250" fill="hold"/>
                                        <p:tgtEl>
                                          <p:spTgt spid="5"/>
                                        </p:tgtEl>
                                        <p:attrNameLst>
                                          <p:attrName>ppt_x</p:attrName>
                                        </p:attrNameLst>
                                      </p:cBhvr>
                                      <p:tavLst>
                                        <p:tav tm="0">
                                          <p:val>
                                            <p:strVal val="#ppt_x"/>
                                          </p:val>
                                        </p:tav>
                                        <p:tav tm="100000">
                                          <p:val>
                                            <p:strVal val="#ppt_x"/>
                                          </p:val>
                                        </p:tav>
                                      </p:tavLst>
                                    </p:anim>
                                    <p:anim calcmode="lin" valueType="num">
                                      <p:cBhvr>
                                        <p:cTn id="14" dur="225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4250"/>
                            </p:stCondLst>
                            <p:childTnLst>
                              <p:par>
                                <p:cTn id="16" presetID="2" presetClass="entr" presetSubtype="2"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2000" fill="hold"/>
                                        <p:tgtEl>
                                          <p:spTgt spid="3"/>
                                        </p:tgtEl>
                                        <p:attrNameLst>
                                          <p:attrName>ppt_x</p:attrName>
                                        </p:attrNameLst>
                                      </p:cBhvr>
                                      <p:tavLst>
                                        <p:tav tm="0">
                                          <p:val>
                                            <p:strVal val="1+#ppt_w/2"/>
                                          </p:val>
                                        </p:tav>
                                        <p:tav tm="100000">
                                          <p:val>
                                            <p:strVal val="#ppt_x"/>
                                          </p:val>
                                        </p:tav>
                                      </p:tavLst>
                                    </p:anim>
                                    <p:anim calcmode="lin" valueType="num">
                                      <p:cBhvr additive="base">
                                        <p:cTn id="19" dur="2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interni&#10;&#10;Descrizione generata automaticamente">
            <a:extLst>
              <a:ext uri="{FF2B5EF4-FFF2-40B4-BE49-F238E27FC236}">
                <a16:creationId xmlns:a16="http://schemas.microsoft.com/office/drawing/2014/main" id="{B802C804-A0A6-0035-4335-AD1FA652222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21616" b="30714"/>
          <a:stretch/>
        </p:blipFill>
        <p:spPr>
          <a:xfrm>
            <a:off x="5622233" y="10"/>
            <a:ext cx="6569769" cy="3750724"/>
          </a:xfrm>
          <a:custGeom>
            <a:avLst/>
            <a:gdLst/>
            <a:ahLst/>
            <a:cxnLst/>
            <a:rect l="l" t="t" r="r" b="b"/>
            <a:pathLst>
              <a:path w="6569769" h="3750734">
                <a:moveTo>
                  <a:pt x="1738471" y="0"/>
                </a:moveTo>
                <a:lnTo>
                  <a:pt x="6569769" y="0"/>
                </a:lnTo>
                <a:lnTo>
                  <a:pt x="6569769" y="3750734"/>
                </a:lnTo>
                <a:lnTo>
                  <a:pt x="0" y="3750734"/>
                </a:lnTo>
                <a:close/>
              </a:path>
            </a:pathLst>
          </a:custGeom>
        </p:spPr>
      </p:pic>
      <p:pic>
        <p:nvPicPr>
          <p:cNvPr id="4" name="Immagine 3" descr="Immagine che contiene interni, figlio, persona, arancia&#10;&#10;Descrizione generata automaticamente">
            <a:extLst>
              <a:ext uri="{FF2B5EF4-FFF2-40B4-BE49-F238E27FC236}">
                <a16:creationId xmlns:a16="http://schemas.microsoft.com/office/drawing/2014/main" id="{38C79614-2774-DB53-1861-F3A9D0E269C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34080"/>
          <a:stretch/>
        </p:blipFill>
        <p:spPr>
          <a:xfrm>
            <a:off x="4182011" y="3887894"/>
            <a:ext cx="8009991" cy="2970106"/>
          </a:xfrm>
          <a:custGeom>
            <a:avLst/>
            <a:gdLst/>
            <a:ahLst/>
            <a:cxnLst/>
            <a:rect l="l" t="t" r="r" b="b"/>
            <a:pathLst>
              <a:path w="8009991" h="2970106">
                <a:moveTo>
                  <a:pt x="1376648" y="0"/>
                </a:moveTo>
                <a:lnTo>
                  <a:pt x="8009991" y="0"/>
                </a:lnTo>
                <a:lnTo>
                  <a:pt x="8009991" y="2970106"/>
                </a:lnTo>
                <a:lnTo>
                  <a:pt x="0" y="2970106"/>
                </a:lnTo>
                <a:close/>
              </a:path>
            </a:pathLst>
          </a:custGeom>
        </p:spPr>
      </p:pic>
      <p:pic>
        <p:nvPicPr>
          <p:cNvPr id="2" name="Immagine 1">
            <a:extLst>
              <a:ext uri="{FF2B5EF4-FFF2-40B4-BE49-F238E27FC236}">
                <a16:creationId xmlns:a16="http://schemas.microsoft.com/office/drawing/2014/main" id="{24FC02CD-AF1F-485A-3403-DF028AB76035}"/>
              </a:ext>
            </a:extLst>
          </p:cNvPr>
          <p:cNvPicPr>
            <a:picLocks noChangeAspect="1"/>
          </p:cNvPicPr>
          <p:nvPr/>
        </p:nvPicPr>
        <p:blipFill rotWithShape="1">
          <a:blip r:embed="rId4"/>
          <a:srcRect l="23687" r="14772"/>
          <a:stretch/>
        </p:blipFill>
        <p:spPr>
          <a:xfrm>
            <a:off x="20" y="10"/>
            <a:ext cx="7503091" cy="6857990"/>
          </a:xfrm>
          <a:custGeom>
            <a:avLst/>
            <a:gdLst/>
            <a:ahLst/>
            <a:cxnLst/>
            <a:rect l="l" t="t" r="r" b="b"/>
            <a:pathLst>
              <a:path w="7503111" h="6858000">
                <a:moveTo>
                  <a:pt x="0" y="0"/>
                </a:moveTo>
                <a:lnTo>
                  <a:pt x="677334" y="0"/>
                </a:lnTo>
                <a:lnTo>
                  <a:pt x="1168036" y="0"/>
                </a:lnTo>
                <a:lnTo>
                  <a:pt x="1205499" y="0"/>
                </a:lnTo>
                <a:lnTo>
                  <a:pt x="1647632" y="0"/>
                </a:lnTo>
                <a:lnTo>
                  <a:pt x="7215401" y="0"/>
                </a:lnTo>
                <a:lnTo>
                  <a:pt x="4041567" y="6852993"/>
                </a:lnTo>
                <a:lnTo>
                  <a:pt x="7503111" y="6852993"/>
                </a:lnTo>
                <a:lnTo>
                  <a:pt x="7503111" y="6852994"/>
                </a:lnTo>
                <a:lnTo>
                  <a:pt x="1647632" y="6852994"/>
                </a:lnTo>
                <a:lnTo>
                  <a:pt x="1647632" y="6858000"/>
                </a:lnTo>
                <a:lnTo>
                  <a:pt x="0" y="6858000"/>
                </a:lnTo>
                <a:close/>
              </a:path>
            </a:pathLst>
          </a:custGeom>
        </p:spPr>
      </p:pic>
    </p:spTree>
    <p:extLst>
      <p:ext uri="{BB962C8B-B14F-4D97-AF65-F5344CB8AC3E}">
        <p14:creationId xmlns:p14="http://schemas.microsoft.com/office/powerpoint/2010/main" val="763499580"/>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2000"/>
                                        <p:tgtEl>
                                          <p:spTgt spid="2"/>
                                        </p:tgtEl>
                                      </p:cBhvr>
                                    </p:animEffect>
                                    <p:anim calcmode="lin" valueType="num">
                                      <p:cBhvr>
                                        <p:cTn id="12" dur="2000" fill="hold"/>
                                        <p:tgtEl>
                                          <p:spTgt spid="2"/>
                                        </p:tgtEl>
                                        <p:attrNameLst>
                                          <p:attrName>ppt_x</p:attrName>
                                        </p:attrNameLst>
                                      </p:cBhvr>
                                      <p:tavLst>
                                        <p:tav tm="0">
                                          <p:val>
                                            <p:strVal val="#ppt_x"/>
                                          </p:val>
                                        </p:tav>
                                        <p:tav tm="100000">
                                          <p:val>
                                            <p:strVal val="#ppt_x"/>
                                          </p:val>
                                        </p:tav>
                                      </p:tavLst>
                                    </p:anim>
                                    <p:anim calcmode="lin" valueType="num">
                                      <p:cBhvr>
                                        <p:cTn id="13" dur="20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3000"/>
                            </p:stCondLst>
                            <p:childTnLst>
                              <p:par>
                                <p:cTn id="15" presetID="47"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2250"/>
                                        <p:tgtEl>
                                          <p:spTgt spid="4"/>
                                        </p:tgtEl>
                                      </p:cBhvr>
                                    </p:animEffect>
                                    <p:anim calcmode="lin" valueType="num">
                                      <p:cBhvr>
                                        <p:cTn id="18" dur="2250" fill="hold"/>
                                        <p:tgtEl>
                                          <p:spTgt spid="4"/>
                                        </p:tgtEl>
                                        <p:attrNameLst>
                                          <p:attrName>ppt_x</p:attrName>
                                        </p:attrNameLst>
                                      </p:cBhvr>
                                      <p:tavLst>
                                        <p:tav tm="0">
                                          <p:val>
                                            <p:strVal val="#ppt_x"/>
                                          </p:val>
                                        </p:tav>
                                        <p:tav tm="100000">
                                          <p:val>
                                            <p:strVal val="#ppt_x"/>
                                          </p:val>
                                        </p:tav>
                                      </p:tavLst>
                                    </p:anim>
                                    <p:anim calcmode="lin" valueType="num">
                                      <p:cBhvr>
                                        <p:cTn id="19" dur="2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G20221018101206">
            <a:extLst>
              <a:ext uri="{FF2B5EF4-FFF2-40B4-BE49-F238E27FC236}">
                <a16:creationId xmlns:a16="http://schemas.microsoft.com/office/drawing/2014/main" id="{B5A545F3-6EEF-1EF0-9B3A-7615C6815452}"/>
              </a:ext>
            </a:extLst>
          </p:cNvPr>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713827"/>
            <a:ext cx="12191999" cy="7462382"/>
          </a:xfrm>
          <a:prstGeom prst="rect">
            <a:avLst/>
          </a:prstGeom>
        </p:spPr>
      </p:pic>
    </p:spTree>
    <p:extLst>
      <p:ext uri="{BB962C8B-B14F-4D97-AF65-F5344CB8AC3E}">
        <p14:creationId xmlns:p14="http://schemas.microsoft.com/office/powerpoint/2010/main" val="2803077414"/>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G20221018101030">
            <a:extLst>
              <a:ext uri="{FF2B5EF4-FFF2-40B4-BE49-F238E27FC236}">
                <a16:creationId xmlns:a16="http://schemas.microsoft.com/office/drawing/2014/main" id="{8D672BF2-6EE1-E4C7-2FA8-949E94E1ADCE}"/>
              </a:ext>
            </a:extLst>
          </p:cNvPr>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179881"/>
            <a:ext cx="12192000" cy="6858000"/>
          </a:xfrm>
          <a:prstGeom prst="rect">
            <a:avLst/>
          </a:prstGeom>
        </p:spPr>
      </p:pic>
    </p:spTree>
    <p:extLst>
      <p:ext uri="{BB962C8B-B14F-4D97-AF65-F5344CB8AC3E}">
        <p14:creationId xmlns:p14="http://schemas.microsoft.com/office/powerpoint/2010/main" val="3584743316"/>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G20221018101025">
            <a:extLst>
              <a:ext uri="{FF2B5EF4-FFF2-40B4-BE49-F238E27FC236}">
                <a16:creationId xmlns:a16="http://schemas.microsoft.com/office/drawing/2014/main" id="{CF0C4880-2EBC-B737-5874-120EB01FCF03}"/>
              </a:ext>
            </a:extLst>
          </p:cNvPr>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119270" y="0"/>
            <a:ext cx="12311270" cy="6858000"/>
          </a:xfrm>
          <a:prstGeom prst="rect">
            <a:avLst/>
          </a:prstGeom>
        </p:spPr>
      </p:pic>
    </p:spTree>
    <p:extLst>
      <p:ext uri="{BB962C8B-B14F-4D97-AF65-F5344CB8AC3E}">
        <p14:creationId xmlns:p14="http://schemas.microsoft.com/office/powerpoint/2010/main" val="146097797"/>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interni, piccolo, uva, pianta&#10;&#10;Descrizione generata automaticamente">
            <a:extLst>
              <a:ext uri="{FF2B5EF4-FFF2-40B4-BE49-F238E27FC236}">
                <a16:creationId xmlns:a16="http://schemas.microsoft.com/office/drawing/2014/main" id="{D13A4715-5439-908C-884B-2CB3D201E94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olo 1">
            <a:extLst>
              <a:ext uri="{FF2B5EF4-FFF2-40B4-BE49-F238E27FC236}">
                <a16:creationId xmlns:a16="http://schemas.microsoft.com/office/drawing/2014/main" id="{975A718B-6EF6-B45A-ACF4-70E8BA5F8FEB}"/>
              </a:ext>
            </a:extLst>
          </p:cNvPr>
          <p:cNvSpPr>
            <a:spLocks noGrp="1"/>
          </p:cNvSpPr>
          <p:nvPr>
            <p:ph type="title"/>
          </p:nvPr>
        </p:nvSpPr>
        <p:spPr/>
        <p:txBody>
          <a:bodyPr/>
          <a:lstStyle/>
          <a:p>
            <a:r>
              <a:rPr lang="it-IT" b="1" dirty="0">
                <a:solidFill>
                  <a:srgbClr val="FF0000"/>
                </a:solidFill>
              </a:rPr>
              <a:t>ESPLORIAMO LA VITE E L’UVA ATTRAVERSO I CINQUE SENSI…</a:t>
            </a:r>
          </a:p>
        </p:txBody>
      </p:sp>
    </p:spTree>
    <p:extLst>
      <p:ext uri="{BB962C8B-B14F-4D97-AF65-F5344CB8AC3E}">
        <p14:creationId xmlns:p14="http://schemas.microsoft.com/office/powerpoint/2010/main" val="3940808327"/>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par>
                          <p:cTn id="21" fill="hold">
                            <p:stCondLst>
                              <p:cond delay="2000"/>
                            </p:stCondLst>
                            <p:childTnLst>
                              <p:par>
                                <p:cTn id="22" presetID="2" presetClass="entr" presetSubtype="12"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2000" fill="hold"/>
                                        <p:tgtEl>
                                          <p:spTgt spid="2"/>
                                        </p:tgtEl>
                                        <p:attrNameLst>
                                          <p:attrName>ppt_x</p:attrName>
                                        </p:attrNameLst>
                                      </p:cBhvr>
                                      <p:tavLst>
                                        <p:tav tm="0">
                                          <p:val>
                                            <p:strVal val="0-#ppt_w/2"/>
                                          </p:val>
                                        </p:tav>
                                        <p:tav tm="100000">
                                          <p:val>
                                            <p:strVal val="#ppt_x"/>
                                          </p:val>
                                        </p:tav>
                                      </p:tavLst>
                                    </p:anim>
                                    <p:anim calcmode="lin" valueType="num">
                                      <p:cBhvr additive="base">
                                        <p:cTn id="25" dur="2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843A4DFF-E82D-6684-5DA1-5482367ADBAE}"/>
              </a:ext>
            </a:extLst>
          </p:cNvPr>
          <p:cNvPicPr>
            <a:picLocks noChangeAspect="1"/>
          </p:cNvPicPr>
          <p:nvPr/>
        </p:nvPicPr>
        <p:blipFill>
          <a:blip r:embed="rId2"/>
          <a:stretch>
            <a:fillRect/>
          </a:stretch>
        </p:blipFill>
        <p:spPr>
          <a:xfrm>
            <a:off x="1888958" y="9"/>
            <a:ext cx="8530389" cy="6857999"/>
          </a:xfrm>
          <a:prstGeom prst="rect">
            <a:avLst/>
          </a:prstGeom>
        </p:spPr>
      </p:pic>
    </p:spTree>
    <p:extLst>
      <p:ext uri="{BB962C8B-B14F-4D97-AF65-F5344CB8AC3E}">
        <p14:creationId xmlns:p14="http://schemas.microsoft.com/office/powerpoint/2010/main" val="1012961140"/>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4BABDC08-F044-952C-58F5-E40DCD0106FC}"/>
              </a:ext>
            </a:extLst>
          </p:cNvPr>
          <p:cNvSpPr>
            <a:spLocks noGrp="1"/>
          </p:cNvSpPr>
          <p:nvPr>
            <p:ph idx="4294967295"/>
          </p:nvPr>
        </p:nvSpPr>
        <p:spPr>
          <a:xfrm>
            <a:off x="0" y="0"/>
            <a:ext cx="12192000" cy="7062788"/>
          </a:xfrm>
          <a:solidFill>
            <a:srgbClr val="FFC000"/>
          </a:solidFill>
        </p:spPr>
        <p:txBody>
          <a:bodyPr>
            <a:noAutofit/>
          </a:bodyPr>
          <a:lstStyle/>
          <a:p>
            <a:pPr marL="0" indent="0" algn="ctr">
              <a:buNone/>
            </a:pPr>
            <a:r>
              <a:rPr lang="it-IT" sz="2800" b="1" i="1" dirty="0">
                <a:solidFill>
                  <a:srgbClr val="FF0000"/>
                </a:solidFill>
              </a:rPr>
              <a:t>L’autunno arriva nella nostra scuola danzando festoso e ci regala i suoi doni più preziosi, accompagnandoci in un percorso plurisensoriale ed esperienziale unico! Bellissimo, in cui vengono accolte, valorizzate, la curiosità, le scoperte, le proposte dei bambini, privilegiando come sempre esperienze dirette, attraverso il fare, con attività outdoor-indoor.</a:t>
            </a:r>
          </a:p>
          <a:p>
            <a:pPr marL="0" indent="0" algn="ctr">
              <a:buNone/>
            </a:pPr>
            <a:r>
              <a:rPr lang="it-IT" sz="2800" b="1" i="1" dirty="0">
                <a:solidFill>
                  <a:srgbClr val="FF0000"/>
                </a:solidFill>
              </a:rPr>
              <a:t> Le parole chiave di questa esperienza sono: </a:t>
            </a:r>
          </a:p>
          <a:p>
            <a:pPr marL="0" indent="0" algn="ctr">
              <a:buNone/>
            </a:pPr>
            <a:r>
              <a:rPr lang="it-IT" sz="2800" b="1" i="1" dirty="0">
                <a:solidFill>
                  <a:srgbClr val="FF0000"/>
                </a:solidFill>
              </a:rPr>
              <a:t>Educazione naturale , compito significativo, attenzione, manipolazione, osservazione.</a:t>
            </a:r>
          </a:p>
          <a:p>
            <a:pPr marL="0" indent="0" algn="ctr">
              <a:buNone/>
            </a:pPr>
            <a:r>
              <a:rPr lang="it-IT" sz="2800" b="1" i="1" dirty="0">
                <a:solidFill>
                  <a:srgbClr val="FF0000"/>
                </a:solidFill>
              </a:rPr>
              <a:t> Ottobre tempo di vendemmia! Il momento più magico dell’anno,  ricco di profumi, colori e sapori da gustare. Allora  scopriamo tutti insieme la vendemmia…siamo pronti a correre tra i filari della nostra vigna per raccogliere l’uva… </a:t>
            </a:r>
          </a:p>
        </p:txBody>
      </p:sp>
    </p:spTree>
    <p:extLst>
      <p:ext uri="{BB962C8B-B14F-4D97-AF65-F5344CB8AC3E}">
        <p14:creationId xmlns:p14="http://schemas.microsoft.com/office/powerpoint/2010/main" val="4015720494"/>
      </p:ext>
    </p:extLst>
  </p:cSld>
  <p:clrMapOvr>
    <a:masterClrMapping/>
  </p:clrMapOvr>
  <mc:AlternateContent xmlns:mc="http://schemas.openxmlformats.org/markup-compatibility/2006" xmlns:p14="http://schemas.microsoft.com/office/powerpoint/2010/main">
    <mc:Choice Requires="p14">
      <p:transition spd="slow" p14:dur="1500" advClick="0" advTm="20000">
        <p:random/>
      </p:transition>
    </mc:Choice>
    <mc:Fallback xmlns="">
      <p:transition spd="slow" advClick="0" advTm="20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1500"/>
                                        <p:tgtEl>
                                          <p:spTgt spid="3">
                                            <p:bg/>
                                          </p:spTgt>
                                        </p:tgtEl>
                                        <p:attrNameLst>
                                          <p:attrName>ppt_y</p:attrName>
                                        </p:attrNameLst>
                                      </p:cBhvr>
                                      <p:tavLst>
                                        <p:tav tm="0">
                                          <p:val>
                                            <p:strVal val="#ppt_y+#ppt_h*1.125000"/>
                                          </p:val>
                                        </p:tav>
                                        <p:tav tm="100000">
                                          <p:val>
                                            <p:strVal val="#ppt_y"/>
                                          </p:val>
                                        </p:tav>
                                      </p:tavLst>
                                    </p:anim>
                                    <p:animEffect transition="in" filter="wipe(up)">
                                      <p:cBhvr>
                                        <p:cTn id="8" dur="1500"/>
                                        <p:tgtEl>
                                          <p:spTgt spid="3">
                                            <p:bg/>
                                          </p:spTgt>
                                        </p:tgtEl>
                                      </p:cBhvr>
                                    </p:animEffect>
                                  </p:childTnLst>
                                </p:cTn>
                              </p:par>
                            </p:childTnLst>
                          </p:cTn>
                        </p:par>
                        <p:par>
                          <p:cTn id="9" fill="hold">
                            <p:stCondLst>
                              <p:cond delay="1500"/>
                            </p:stCondLst>
                            <p:childTnLst>
                              <p:par>
                                <p:cTn id="10" presetID="12" presetClass="entr" presetSubtype="4"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1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13" dur="1500"/>
                                        <p:tgtEl>
                                          <p:spTgt spid="3">
                                            <p:txEl>
                                              <p:pRg st="0" end="0"/>
                                            </p:txEl>
                                          </p:spTgt>
                                        </p:tgtEl>
                                      </p:cBhvr>
                                    </p:animEffect>
                                  </p:childTnLst>
                                </p:cTn>
                              </p:par>
                            </p:childTnLst>
                          </p:cTn>
                        </p:par>
                        <p:par>
                          <p:cTn id="14" fill="hold">
                            <p:stCondLst>
                              <p:cond delay="3000"/>
                            </p:stCondLst>
                            <p:childTnLst>
                              <p:par>
                                <p:cTn id="15" presetID="12" presetClass="entr" presetSubtype="4" fill="hold" grpId="0" nodeType="after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1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8" dur="1500"/>
                                        <p:tgtEl>
                                          <p:spTgt spid="3">
                                            <p:txEl>
                                              <p:pRg st="1" end="1"/>
                                            </p:txEl>
                                          </p:spTgt>
                                        </p:tgtEl>
                                      </p:cBhvr>
                                    </p:animEffect>
                                  </p:childTnLst>
                                </p:cTn>
                              </p:par>
                            </p:childTnLst>
                          </p:cTn>
                        </p:par>
                        <p:par>
                          <p:cTn id="19" fill="hold">
                            <p:stCondLst>
                              <p:cond delay="4500"/>
                            </p:stCondLst>
                            <p:childTnLst>
                              <p:par>
                                <p:cTn id="20" presetID="12" presetClass="entr" presetSubtype="4" fill="hold" grpId="0" nodeType="after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 calcmode="lin" valueType="num">
                                      <p:cBhvr additive="base">
                                        <p:cTn id="22" dur="1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23" dur="1500"/>
                                        <p:tgtEl>
                                          <p:spTgt spid="3">
                                            <p:txEl>
                                              <p:pRg st="2" end="2"/>
                                            </p:txEl>
                                          </p:spTgt>
                                        </p:tgtEl>
                                      </p:cBhvr>
                                    </p:animEffect>
                                  </p:childTnLst>
                                </p:cTn>
                              </p:par>
                            </p:childTnLst>
                          </p:cTn>
                        </p:par>
                        <p:par>
                          <p:cTn id="24" fill="hold">
                            <p:stCondLst>
                              <p:cond delay="6000"/>
                            </p:stCondLst>
                            <p:childTnLst>
                              <p:par>
                                <p:cTn id="25" presetID="12" presetClass="entr" presetSubtype="4" fill="hold" grpId="0" nodeType="after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 calcmode="lin" valueType="num">
                                      <p:cBhvr additive="base">
                                        <p:cTn id="27" dur="1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28" dur="1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WhatsApp Image 2022-10-17 at 17.14.59">
            <a:extLst>
              <a:ext uri="{FF2B5EF4-FFF2-40B4-BE49-F238E27FC236}">
                <a16:creationId xmlns:a16="http://schemas.microsoft.com/office/drawing/2014/main" id="{D226B8DB-C43C-3114-7AF1-EBD6216A95A4}"/>
              </a:ext>
            </a:extLst>
          </p:cNvPr>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1" y="0"/>
            <a:ext cx="12192000" cy="6858000"/>
          </a:xfrm>
          <a:prstGeom prst="rect">
            <a:avLst/>
          </a:prstGeom>
        </p:spPr>
      </p:pic>
    </p:spTree>
    <p:extLst>
      <p:ext uri="{BB962C8B-B14F-4D97-AF65-F5344CB8AC3E}">
        <p14:creationId xmlns:p14="http://schemas.microsoft.com/office/powerpoint/2010/main" val="1911714809"/>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magine che contiene figlio, terra, piccolo, ragazzo&#10;&#10;Descrizione generata automaticamente">
            <a:extLst>
              <a:ext uri="{FF2B5EF4-FFF2-40B4-BE49-F238E27FC236}">
                <a16:creationId xmlns:a16="http://schemas.microsoft.com/office/drawing/2014/main" id="{C6120A13-EF5C-8152-5C7D-432D1397EA8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89919401"/>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 calcmode="lin" valueType="num">
                                      <p:cBhvr>
                                        <p:cTn id="9" dur="2000" fill="hold"/>
                                        <p:tgtEl>
                                          <p:spTgt spid="2"/>
                                        </p:tgtEl>
                                        <p:attrNameLst>
                                          <p:attrName>style.rotation</p:attrName>
                                        </p:attrNameLst>
                                      </p:cBhvr>
                                      <p:tavLst>
                                        <p:tav tm="0">
                                          <p:val>
                                            <p:fltVal val="90"/>
                                          </p:val>
                                        </p:tav>
                                        <p:tav tm="100000">
                                          <p:val>
                                            <p:fltVal val="0"/>
                                          </p:val>
                                        </p:tav>
                                      </p:tavLst>
                                    </p:anim>
                                    <p:animEffect transition="in" filter="fade">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mmagine che contiene erba, figlio, persona, piccolo&#10;&#10;Descrizione generata automaticamente">
            <a:extLst>
              <a:ext uri="{FF2B5EF4-FFF2-40B4-BE49-F238E27FC236}">
                <a16:creationId xmlns:a16="http://schemas.microsoft.com/office/drawing/2014/main" id="{4783404E-0C2F-7C1D-A178-761E19D8DFA1}"/>
              </a:ext>
            </a:extLst>
          </p:cNvPr>
          <p:cNvPicPr>
            <a:picLocks noChangeAspect="1"/>
          </p:cNvPicPr>
          <p:nvPr/>
        </p:nvPicPr>
        <p:blipFill rotWithShape="1">
          <a:blip r:embed="rId2"/>
          <a:srcRect/>
          <a:stretch/>
        </p:blipFill>
        <p:spPr>
          <a:xfrm>
            <a:off x="20" y="-2"/>
            <a:ext cx="12191980" cy="6858000"/>
          </a:xfrm>
          <a:prstGeom prst="rect">
            <a:avLst/>
          </a:prstGeom>
        </p:spPr>
      </p:pic>
      <p:pic>
        <p:nvPicPr>
          <p:cNvPr id="4" name="Immagine 3" descr="Immagine che contiene erba, piccolo, figlio, esterni&#10;&#10;Descrizione generata automaticamente">
            <a:extLst>
              <a:ext uri="{FF2B5EF4-FFF2-40B4-BE49-F238E27FC236}">
                <a16:creationId xmlns:a16="http://schemas.microsoft.com/office/drawing/2014/main" id="{B56EFD0E-E531-3FBE-7041-9A6906DF06B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33510" r="2" b="2"/>
          <a:stretch/>
        </p:blipFill>
        <p:spPr>
          <a:xfrm>
            <a:off x="870090" y="-5"/>
            <a:ext cx="4572000" cy="3867912"/>
          </a:xfrm>
          <a:custGeom>
            <a:avLst/>
            <a:gdLst/>
            <a:ahLst/>
            <a:cxnLst/>
            <a:rect l="l" t="t" r="r" b="b"/>
            <a:pathLst>
              <a:path w="4572000" h="3867912">
                <a:moveTo>
                  <a:pt x="0" y="0"/>
                </a:moveTo>
                <a:lnTo>
                  <a:pt x="4572000" y="0"/>
                </a:lnTo>
                <a:lnTo>
                  <a:pt x="4572000" y="3704966"/>
                </a:lnTo>
                <a:cubicBezTo>
                  <a:pt x="4572000" y="3794959"/>
                  <a:pt x="4499047" y="3867912"/>
                  <a:pt x="4409054" y="3867912"/>
                </a:cubicBezTo>
                <a:lnTo>
                  <a:pt x="162946" y="3867912"/>
                </a:lnTo>
                <a:cubicBezTo>
                  <a:pt x="72953" y="3867912"/>
                  <a:pt x="0" y="3794959"/>
                  <a:pt x="0" y="3704966"/>
                </a:cubicBezTo>
                <a:close/>
              </a:path>
            </a:pathLst>
          </a:custGeom>
        </p:spPr>
      </p:pic>
      <p:pic>
        <p:nvPicPr>
          <p:cNvPr id="2" name="Immagine 1" descr="Immagine che contiene erba, esterni&#10;&#10;Descrizione generata automaticamente">
            <a:extLst>
              <a:ext uri="{FF2B5EF4-FFF2-40B4-BE49-F238E27FC236}">
                <a16:creationId xmlns:a16="http://schemas.microsoft.com/office/drawing/2014/main" id="{3B078203-14A9-3E48-58B3-257F3B62EE3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b="4650"/>
          <a:stretch/>
        </p:blipFill>
        <p:spPr>
          <a:xfrm>
            <a:off x="870090" y="4405849"/>
            <a:ext cx="4572000" cy="2452159"/>
          </a:xfrm>
          <a:custGeom>
            <a:avLst/>
            <a:gdLst/>
            <a:ahLst/>
            <a:cxnLst/>
            <a:rect l="l" t="t" r="r" b="b"/>
            <a:pathLst>
              <a:path w="4572000" h="2452159">
                <a:moveTo>
                  <a:pt x="162946" y="0"/>
                </a:moveTo>
                <a:lnTo>
                  <a:pt x="4409054" y="0"/>
                </a:lnTo>
                <a:cubicBezTo>
                  <a:pt x="4499047" y="0"/>
                  <a:pt x="4572000" y="72953"/>
                  <a:pt x="4572000" y="162946"/>
                </a:cubicBezTo>
                <a:lnTo>
                  <a:pt x="4572000" y="2452159"/>
                </a:lnTo>
                <a:lnTo>
                  <a:pt x="0" y="2452159"/>
                </a:lnTo>
                <a:lnTo>
                  <a:pt x="0" y="162946"/>
                </a:lnTo>
                <a:cubicBezTo>
                  <a:pt x="0" y="72953"/>
                  <a:pt x="72953" y="0"/>
                  <a:pt x="162946" y="0"/>
                </a:cubicBezTo>
                <a:close/>
              </a:path>
            </a:pathLst>
          </a:custGeom>
        </p:spPr>
      </p:pic>
      <p:pic>
        <p:nvPicPr>
          <p:cNvPr id="3" name="Immagine 2" descr="IMG20221017112751">
            <a:extLst>
              <a:ext uri="{FF2B5EF4-FFF2-40B4-BE49-F238E27FC236}">
                <a16:creationId xmlns:a16="http://schemas.microsoft.com/office/drawing/2014/main" id="{7303CDE9-444F-E737-5EAB-DF60DAEE820E}"/>
              </a:ext>
            </a:extLst>
          </p:cNvPr>
          <p:cNvPicPr>
            <a:picLocks noGrp="1" noChangeAspect="1"/>
          </p:cNvPicPr>
          <p:nvPr isPhoto="1"/>
        </p:nvPicPr>
        <p:blipFill rotWithShape="1">
          <a:blip r:embed="rId5" cstate="email">
            <a:extLst>
              <a:ext uri="{28A0092B-C50C-407E-A947-70E740481C1C}">
                <a14:useLocalDpi xmlns:a14="http://schemas.microsoft.com/office/drawing/2010/main"/>
              </a:ext>
            </a:extLst>
          </a:blip>
          <a:srcRect r="-1" b="27019"/>
          <a:stretch/>
        </p:blipFill>
        <p:spPr>
          <a:xfrm>
            <a:off x="20" y="1929384"/>
            <a:ext cx="3657580" cy="2999232"/>
          </a:xfrm>
          <a:custGeom>
            <a:avLst/>
            <a:gdLst/>
            <a:ahLst/>
            <a:cxnLst/>
            <a:rect l="l" t="t" r="r" b="b"/>
            <a:pathLst>
              <a:path w="3657600" h="2999232">
                <a:moveTo>
                  <a:pt x="0" y="0"/>
                </a:moveTo>
                <a:lnTo>
                  <a:pt x="3490401" y="0"/>
                </a:lnTo>
                <a:cubicBezTo>
                  <a:pt x="3582743" y="0"/>
                  <a:pt x="3657600" y="59889"/>
                  <a:pt x="3657600" y="133766"/>
                </a:cubicBezTo>
                <a:lnTo>
                  <a:pt x="3657600" y="2865466"/>
                </a:lnTo>
                <a:cubicBezTo>
                  <a:pt x="3657600" y="2939343"/>
                  <a:pt x="3582743" y="2999232"/>
                  <a:pt x="3490401" y="2999232"/>
                </a:cubicBezTo>
                <a:lnTo>
                  <a:pt x="0" y="2999232"/>
                </a:lnTo>
                <a:close/>
              </a:path>
            </a:pathLst>
          </a:custGeom>
        </p:spPr>
      </p:pic>
    </p:spTree>
    <p:extLst>
      <p:ext uri="{BB962C8B-B14F-4D97-AF65-F5344CB8AC3E}">
        <p14:creationId xmlns:p14="http://schemas.microsoft.com/office/powerpoint/2010/main" val="857281439"/>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2000"/>
                                        <p:tgtEl>
                                          <p:spTgt spid="5"/>
                                        </p:tgtEl>
                                      </p:cBhvr>
                                    </p:animEffect>
                                  </p:childTnLst>
                                </p:cTn>
                              </p:par>
                            </p:childTnLst>
                          </p:cTn>
                        </p:par>
                        <p:par>
                          <p:cTn id="8" fill="hold">
                            <p:stCondLst>
                              <p:cond delay="2000"/>
                            </p:stCondLst>
                            <p:childTnLst>
                              <p:par>
                                <p:cTn id="9" presetID="31"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2750" fill="hold"/>
                                        <p:tgtEl>
                                          <p:spTgt spid="2"/>
                                        </p:tgtEl>
                                        <p:attrNameLst>
                                          <p:attrName>ppt_w</p:attrName>
                                        </p:attrNameLst>
                                      </p:cBhvr>
                                      <p:tavLst>
                                        <p:tav tm="0">
                                          <p:val>
                                            <p:fltVal val="0"/>
                                          </p:val>
                                        </p:tav>
                                        <p:tav tm="100000">
                                          <p:val>
                                            <p:strVal val="#ppt_w"/>
                                          </p:val>
                                        </p:tav>
                                      </p:tavLst>
                                    </p:anim>
                                    <p:anim calcmode="lin" valueType="num">
                                      <p:cBhvr>
                                        <p:cTn id="12" dur="2750" fill="hold"/>
                                        <p:tgtEl>
                                          <p:spTgt spid="2"/>
                                        </p:tgtEl>
                                        <p:attrNameLst>
                                          <p:attrName>ppt_h</p:attrName>
                                        </p:attrNameLst>
                                      </p:cBhvr>
                                      <p:tavLst>
                                        <p:tav tm="0">
                                          <p:val>
                                            <p:fltVal val="0"/>
                                          </p:val>
                                        </p:tav>
                                        <p:tav tm="100000">
                                          <p:val>
                                            <p:strVal val="#ppt_h"/>
                                          </p:val>
                                        </p:tav>
                                      </p:tavLst>
                                    </p:anim>
                                    <p:anim calcmode="lin" valueType="num">
                                      <p:cBhvr>
                                        <p:cTn id="13" dur="2750" fill="hold"/>
                                        <p:tgtEl>
                                          <p:spTgt spid="2"/>
                                        </p:tgtEl>
                                        <p:attrNameLst>
                                          <p:attrName>style.rotation</p:attrName>
                                        </p:attrNameLst>
                                      </p:cBhvr>
                                      <p:tavLst>
                                        <p:tav tm="0">
                                          <p:val>
                                            <p:fltVal val="90"/>
                                          </p:val>
                                        </p:tav>
                                        <p:tav tm="100000">
                                          <p:val>
                                            <p:fltVal val="0"/>
                                          </p:val>
                                        </p:tav>
                                      </p:tavLst>
                                    </p:anim>
                                    <p:animEffect transition="in" filter="fade">
                                      <p:cBhvr>
                                        <p:cTn id="14" dur="2750"/>
                                        <p:tgtEl>
                                          <p:spTgt spid="2"/>
                                        </p:tgtEl>
                                      </p:cBhvr>
                                    </p:animEffect>
                                  </p:childTnLst>
                                </p:cTn>
                              </p:par>
                            </p:childTnLst>
                          </p:cTn>
                        </p:par>
                        <p:par>
                          <p:cTn id="15" fill="hold">
                            <p:stCondLst>
                              <p:cond delay="4750"/>
                            </p:stCondLst>
                            <p:childTnLst>
                              <p:par>
                                <p:cTn id="16" presetID="2" presetClass="entr" presetSubtype="6"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2500" fill="hold"/>
                                        <p:tgtEl>
                                          <p:spTgt spid="4"/>
                                        </p:tgtEl>
                                        <p:attrNameLst>
                                          <p:attrName>ppt_x</p:attrName>
                                        </p:attrNameLst>
                                      </p:cBhvr>
                                      <p:tavLst>
                                        <p:tav tm="0">
                                          <p:val>
                                            <p:strVal val="1+#ppt_w/2"/>
                                          </p:val>
                                        </p:tav>
                                        <p:tav tm="100000">
                                          <p:val>
                                            <p:strVal val="#ppt_x"/>
                                          </p:val>
                                        </p:tav>
                                      </p:tavLst>
                                    </p:anim>
                                    <p:anim calcmode="lin" valueType="num">
                                      <p:cBhvr additive="base">
                                        <p:cTn id="19" dur="2500" fill="hold"/>
                                        <p:tgtEl>
                                          <p:spTgt spid="4"/>
                                        </p:tgtEl>
                                        <p:attrNameLst>
                                          <p:attrName>ppt_y</p:attrName>
                                        </p:attrNameLst>
                                      </p:cBhvr>
                                      <p:tavLst>
                                        <p:tav tm="0">
                                          <p:val>
                                            <p:strVal val="1+#ppt_h/2"/>
                                          </p:val>
                                        </p:tav>
                                        <p:tav tm="100000">
                                          <p:val>
                                            <p:strVal val="#ppt_y"/>
                                          </p:val>
                                        </p:tav>
                                      </p:tavLst>
                                    </p:anim>
                                  </p:childTnLst>
                                </p:cTn>
                              </p:par>
                            </p:childTnLst>
                          </p:cTn>
                        </p:par>
                        <p:par>
                          <p:cTn id="20" fill="hold">
                            <p:stCondLst>
                              <p:cond delay="7250"/>
                            </p:stCondLst>
                            <p:childTnLst>
                              <p:par>
                                <p:cTn id="21" presetID="31" presetClass="entr" presetSubtype="0"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3000" fill="hold"/>
                                        <p:tgtEl>
                                          <p:spTgt spid="3"/>
                                        </p:tgtEl>
                                        <p:attrNameLst>
                                          <p:attrName>ppt_w</p:attrName>
                                        </p:attrNameLst>
                                      </p:cBhvr>
                                      <p:tavLst>
                                        <p:tav tm="0">
                                          <p:val>
                                            <p:fltVal val="0"/>
                                          </p:val>
                                        </p:tav>
                                        <p:tav tm="100000">
                                          <p:val>
                                            <p:strVal val="#ppt_w"/>
                                          </p:val>
                                        </p:tav>
                                      </p:tavLst>
                                    </p:anim>
                                    <p:anim calcmode="lin" valueType="num">
                                      <p:cBhvr>
                                        <p:cTn id="24" dur="3000" fill="hold"/>
                                        <p:tgtEl>
                                          <p:spTgt spid="3"/>
                                        </p:tgtEl>
                                        <p:attrNameLst>
                                          <p:attrName>ppt_h</p:attrName>
                                        </p:attrNameLst>
                                      </p:cBhvr>
                                      <p:tavLst>
                                        <p:tav tm="0">
                                          <p:val>
                                            <p:fltVal val="0"/>
                                          </p:val>
                                        </p:tav>
                                        <p:tav tm="100000">
                                          <p:val>
                                            <p:strVal val="#ppt_h"/>
                                          </p:val>
                                        </p:tav>
                                      </p:tavLst>
                                    </p:anim>
                                    <p:anim calcmode="lin" valueType="num">
                                      <p:cBhvr>
                                        <p:cTn id="25" dur="3000" fill="hold"/>
                                        <p:tgtEl>
                                          <p:spTgt spid="3"/>
                                        </p:tgtEl>
                                        <p:attrNameLst>
                                          <p:attrName>style.rotation</p:attrName>
                                        </p:attrNameLst>
                                      </p:cBhvr>
                                      <p:tavLst>
                                        <p:tav tm="0">
                                          <p:val>
                                            <p:fltVal val="90"/>
                                          </p:val>
                                        </p:tav>
                                        <p:tav tm="100000">
                                          <p:val>
                                            <p:fltVal val="0"/>
                                          </p:val>
                                        </p:tav>
                                      </p:tavLst>
                                    </p:anim>
                                    <p:animEffect transition="in" filter="fade">
                                      <p:cBhvr>
                                        <p:cTn id="26"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G20221017113628">
            <a:extLst>
              <a:ext uri="{FF2B5EF4-FFF2-40B4-BE49-F238E27FC236}">
                <a16:creationId xmlns:a16="http://schemas.microsoft.com/office/drawing/2014/main" id="{8B34305F-7E0B-56E3-D67F-EE72DB576738}"/>
              </a:ext>
            </a:extLst>
          </p:cNvPr>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27139922"/>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G20221017120549">
            <a:extLst>
              <a:ext uri="{FF2B5EF4-FFF2-40B4-BE49-F238E27FC236}">
                <a16:creationId xmlns:a16="http://schemas.microsoft.com/office/drawing/2014/main" id="{3AB77C0D-477D-548F-26B2-B021536CE4C1}"/>
              </a:ext>
            </a:extLst>
          </p:cNvPr>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09108919"/>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G20221017120702">
            <a:extLst>
              <a:ext uri="{FF2B5EF4-FFF2-40B4-BE49-F238E27FC236}">
                <a16:creationId xmlns:a16="http://schemas.microsoft.com/office/drawing/2014/main" id="{C169A07A-6C4B-FBB2-78B7-0F2112698841}"/>
              </a:ext>
            </a:extLst>
          </p:cNvPr>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11985061"/>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magine che contiene esterni, terra, piccolo, erba&#10;&#10;Descrizione generata automaticamente">
            <a:extLst>
              <a:ext uri="{FF2B5EF4-FFF2-40B4-BE49-F238E27FC236}">
                <a16:creationId xmlns:a16="http://schemas.microsoft.com/office/drawing/2014/main" id="{425D2A6A-5D41-A952-5476-0E9E0D13D347}"/>
              </a:ext>
            </a:extLst>
          </p:cNvPr>
          <p:cNvPicPr>
            <a:picLocks noChangeAspect="1"/>
          </p:cNvPicPr>
          <p:nvPr/>
        </p:nvPicPr>
        <p:blipFill rotWithShape="1">
          <a:blip r:embed="rId2"/>
          <a:srcRect l="21137" r="24621" b="-1"/>
          <a:stretch/>
        </p:blipFill>
        <p:spPr>
          <a:xfrm>
            <a:off x="0" y="74542"/>
            <a:ext cx="6096000" cy="6783458"/>
          </a:xfrm>
          <a:prstGeom prst="rect">
            <a:avLst/>
          </a:prstGeom>
        </p:spPr>
      </p:pic>
      <p:pic>
        <p:nvPicPr>
          <p:cNvPr id="3" name="Immagine 2" descr="IMG20221017121831">
            <a:extLst>
              <a:ext uri="{FF2B5EF4-FFF2-40B4-BE49-F238E27FC236}">
                <a16:creationId xmlns:a16="http://schemas.microsoft.com/office/drawing/2014/main" id="{03C22EE5-8C44-784F-0CB8-60E32C9FD559}"/>
              </a:ext>
            </a:extLst>
          </p:cNvPr>
          <p:cNvPicPr>
            <a:picLocks noGrp="1" noChangeAspect="1"/>
          </p:cNvPicPr>
          <p:nvPr isPhoto="1"/>
        </p:nvPicPr>
        <p:blipFill rotWithShape="1">
          <a:blip r:embed="rId3" cstate="email">
            <a:extLst>
              <a:ext uri="{28A0092B-C50C-407E-A947-70E740481C1C}">
                <a14:useLocalDpi xmlns:a14="http://schemas.microsoft.com/office/drawing/2010/main"/>
              </a:ext>
            </a:extLst>
          </a:blip>
          <a:srcRect l="22880" r="22878" b="-1"/>
          <a:stretch/>
        </p:blipFill>
        <p:spPr>
          <a:xfrm>
            <a:off x="6096000" y="192504"/>
            <a:ext cx="6096000" cy="6665495"/>
          </a:xfrm>
          <a:prstGeom prst="rect">
            <a:avLst/>
          </a:prstGeom>
        </p:spPr>
      </p:pic>
    </p:spTree>
    <p:extLst>
      <p:ext uri="{BB962C8B-B14F-4D97-AF65-F5344CB8AC3E}">
        <p14:creationId xmlns:p14="http://schemas.microsoft.com/office/powerpoint/2010/main" val="821309906"/>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250"/>
                                        <p:tgtEl>
                                          <p:spTgt spid="3"/>
                                        </p:tgtEl>
                                      </p:cBhvr>
                                    </p:animEffect>
                                    <p:anim calcmode="lin" valueType="num">
                                      <p:cBhvr>
                                        <p:cTn id="8" dur="3250" fill="hold"/>
                                        <p:tgtEl>
                                          <p:spTgt spid="3"/>
                                        </p:tgtEl>
                                        <p:attrNameLst>
                                          <p:attrName>ppt_x</p:attrName>
                                        </p:attrNameLst>
                                      </p:cBhvr>
                                      <p:tavLst>
                                        <p:tav tm="0">
                                          <p:val>
                                            <p:strVal val="#ppt_x"/>
                                          </p:val>
                                        </p:tav>
                                        <p:tav tm="100000">
                                          <p:val>
                                            <p:strVal val="#ppt_x"/>
                                          </p:val>
                                        </p:tav>
                                      </p:tavLst>
                                    </p:anim>
                                    <p:anim calcmode="lin" valueType="num">
                                      <p:cBhvr>
                                        <p:cTn id="9" dur="325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3250"/>
                            </p:stCondLst>
                            <p:childTnLst>
                              <p:par>
                                <p:cTn id="11" presetID="31"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3000" fill="hold"/>
                                        <p:tgtEl>
                                          <p:spTgt spid="2"/>
                                        </p:tgtEl>
                                        <p:attrNameLst>
                                          <p:attrName>ppt_w</p:attrName>
                                        </p:attrNameLst>
                                      </p:cBhvr>
                                      <p:tavLst>
                                        <p:tav tm="0">
                                          <p:val>
                                            <p:fltVal val="0"/>
                                          </p:val>
                                        </p:tav>
                                        <p:tav tm="100000">
                                          <p:val>
                                            <p:strVal val="#ppt_w"/>
                                          </p:val>
                                        </p:tav>
                                      </p:tavLst>
                                    </p:anim>
                                    <p:anim calcmode="lin" valueType="num">
                                      <p:cBhvr>
                                        <p:cTn id="14" dur="3000" fill="hold"/>
                                        <p:tgtEl>
                                          <p:spTgt spid="2"/>
                                        </p:tgtEl>
                                        <p:attrNameLst>
                                          <p:attrName>ppt_h</p:attrName>
                                        </p:attrNameLst>
                                      </p:cBhvr>
                                      <p:tavLst>
                                        <p:tav tm="0">
                                          <p:val>
                                            <p:fltVal val="0"/>
                                          </p:val>
                                        </p:tav>
                                        <p:tav tm="100000">
                                          <p:val>
                                            <p:strVal val="#ppt_h"/>
                                          </p:val>
                                        </p:tav>
                                      </p:tavLst>
                                    </p:anim>
                                    <p:anim calcmode="lin" valueType="num">
                                      <p:cBhvr>
                                        <p:cTn id="15" dur="3000" fill="hold"/>
                                        <p:tgtEl>
                                          <p:spTgt spid="2"/>
                                        </p:tgtEl>
                                        <p:attrNameLst>
                                          <p:attrName>style.rotation</p:attrName>
                                        </p:attrNameLst>
                                      </p:cBhvr>
                                      <p:tavLst>
                                        <p:tav tm="0">
                                          <p:val>
                                            <p:fltVal val="90"/>
                                          </p:val>
                                        </p:tav>
                                        <p:tav tm="100000">
                                          <p:val>
                                            <p:fltVal val="0"/>
                                          </p:val>
                                        </p:tav>
                                      </p:tavLst>
                                    </p:anim>
                                    <p:animEffect transition="in" filter="fade">
                                      <p:cBhvr>
                                        <p:cTn id="16"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G20221017120814">
            <a:extLst>
              <a:ext uri="{FF2B5EF4-FFF2-40B4-BE49-F238E27FC236}">
                <a16:creationId xmlns:a16="http://schemas.microsoft.com/office/drawing/2014/main" id="{2275929B-D4CD-AEDB-4FFB-0BB53CC88148}"/>
              </a:ext>
            </a:extLst>
          </p:cNvPr>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4584443"/>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WhatsApp Image 2022-10-17 at 16.38.45 (3)">
            <a:extLst>
              <a:ext uri="{FF2B5EF4-FFF2-40B4-BE49-F238E27FC236}">
                <a16:creationId xmlns:a16="http://schemas.microsoft.com/office/drawing/2014/main" id="{C625DDE3-F1E9-5824-3B98-9E8ACB0DD109}"/>
              </a:ext>
            </a:extLst>
          </p:cNvPr>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69938588"/>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G20221017120719">
            <a:extLst>
              <a:ext uri="{FF2B5EF4-FFF2-40B4-BE49-F238E27FC236}">
                <a16:creationId xmlns:a16="http://schemas.microsoft.com/office/drawing/2014/main" id="{6B3073F7-1E23-DF1D-3CB9-F36163591C81}"/>
              </a:ext>
            </a:extLst>
          </p:cNvPr>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2141162"/>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WhatsApp Image 2022-10-17 at 16.39.46 (2)">
            <a:extLst>
              <a:ext uri="{FF2B5EF4-FFF2-40B4-BE49-F238E27FC236}">
                <a16:creationId xmlns:a16="http://schemas.microsoft.com/office/drawing/2014/main" id="{F3AA0ADF-09FC-38EA-92F0-E1C2053B0C4F}"/>
              </a:ext>
            </a:extLst>
          </p:cNvPr>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6" y="8"/>
            <a:ext cx="12191999" cy="3319975"/>
          </a:xfrm>
          <a:prstGeom prst="rect">
            <a:avLst/>
          </a:prstGeom>
        </p:spPr>
      </p:pic>
      <p:pic>
        <p:nvPicPr>
          <p:cNvPr id="5" name="Immagine 4">
            <a:extLst>
              <a:ext uri="{FF2B5EF4-FFF2-40B4-BE49-F238E27FC236}">
                <a16:creationId xmlns:a16="http://schemas.microsoft.com/office/drawing/2014/main" id="{8884E6D3-E74C-7257-CA5F-D3E7A5015380}"/>
              </a:ext>
            </a:extLst>
          </p:cNvPr>
          <p:cNvPicPr>
            <a:picLocks noChangeAspect="1"/>
          </p:cNvPicPr>
          <p:nvPr/>
        </p:nvPicPr>
        <p:blipFill>
          <a:blip r:embed="rId3"/>
          <a:stretch>
            <a:fillRect/>
          </a:stretch>
        </p:blipFill>
        <p:spPr>
          <a:xfrm>
            <a:off x="0" y="3429008"/>
            <a:ext cx="12192000" cy="3428999"/>
          </a:xfrm>
          <a:prstGeom prst="rect">
            <a:avLst/>
          </a:prstGeom>
        </p:spPr>
      </p:pic>
    </p:spTree>
    <p:extLst>
      <p:ext uri="{BB962C8B-B14F-4D97-AF65-F5344CB8AC3E}">
        <p14:creationId xmlns:p14="http://schemas.microsoft.com/office/powerpoint/2010/main" val="777195358"/>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000" fill="hold"/>
                                        <p:tgtEl>
                                          <p:spTgt spid="3"/>
                                        </p:tgtEl>
                                        <p:attrNameLst>
                                          <p:attrName>ppt_x</p:attrName>
                                        </p:attrNameLst>
                                      </p:cBhvr>
                                      <p:tavLst>
                                        <p:tav tm="0">
                                          <p:val>
                                            <p:strVal val="#ppt_x"/>
                                          </p:val>
                                        </p:tav>
                                        <p:tav tm="100000">
                                          <p:val>
                                            <p:strVal val="#ppt_x"/>
                                          </p:val>
                                        </p:tav>
                                      </p:tavLst>
                                    </p:anim>
                                    <p:anim calcmode="lin" valueType="num">
                                      <p:cBhvr additive="base">
                                        <p:cTn id="8" dur="20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53" presetClass="entr" presetSubtype="16"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2250" fill="hold"/>
                                        <p:tgtEl>
                                          <p:spTgt spid="5"/>
                                        </p:tgtEl>
                                        <p:attrNameLst>
                                          <p:attrName>ppt_w</p:attrName>
                                        </p:attrNameLst>
                                      </p:cBhvr>
                                      <p:tavLst>
                                        <p:tav tm="0">
                                          <p:val>
                                            <p:fltVal val="0"/>
                                          </p:val>
                                        </p:tav>
                                        <p:tav tm="100000">
                                          <p:val>
                                            <p:strVal val="#ppt_w"/>
                                          </p:val>
                                        </p:tav>
                                      </p:tavLst>
                                    </p:anim>
                                    <p:anim calcmode="lin" valueType="num">
                                      <p:cBhvr>
                                        <p:cTn id="13" dur="2250" fill="hold"/>
                                        <p:tgtEl>
                                          <p:spTgt spid="5"/>
                                        </p:tgtEl>
                                        <p:attrNameLst>
                                          <p:attrName>ppt_h</p:attrName>
                                        </p:attrNameLst>
                                      </p:cBhvr>
                                      <p:tavLst>
                                        <p:tav tm="0">
                                          <p:val>
                                            <p:fltVal val="0"/>
                                          </p:val>
                                        </p:tav>
                                        <p:tav tm="100000">
                                          <p:val>
                                            <p:strVal val="#ppt_h"/>
                                          </p:val>
                                        </p:tav>
                                      </p:tavLst>
                                    </p:anim>
                                    <p:animEffect transition="in" filter="fade">
                                      <p:cBhvr>
                                        <p:cTn id="14" dur="2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G20221017120704">
            <a:extLst>
              <a:ext uri="{FF2B5EF4-FFF2-40B4-BE49-F238E27FC236}">
                <a16:creationId xmlns:a16="http://schemas.microsoft.com/office/drawing/2014/main" id="{280339A9-D3A9-1CF3-483B-F104D3207276}"/>
              </a:ext>
            </a:extLst>
          </p:cNvPr>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20349863"/>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WhatsApp Image 2022-10-17 at 16.38.46">
            <a:extLst>
              <a:ext uri="{FF2B5EF4-FFF2-40B4-BE49-F238E27FC236}">
                <a16:creationId xmlns:a16="http://schemas.microsoft.com/office/drawing/2014/main" id="{058E2A07-4BDE-E0CF-4AE0-4F220B98D89B}"/>
              </a:ext>
            </a:extLst>
          </p:cNvPr>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99048324"/>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G20221017115809">
            <a:extLst>
              <a:ext uri="{FF2B5EF4-FFF2-40B4-BE49-F238E27FC236}">
                <a16:creationId xmlns:a16="http://schemas.microsoft.com/office/drawing/2014/main" id="{BA44160F-350E-3A79-9A9E-AEB266BD427F}"/>
              </a:ext>
            </a:extLst>
          </p:cNvPr>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156411"/>
            <a:ext cx="12192000" cy="6858000"/>
          </a:xfrm>
          <a:prstGeom prst="rect">
            <a:avLst/>
          </a:prstGeom>
        </p:spPr>
      </p:pic>
    </p:spTree>
    <p:extLst>
      <p:ext uri="{BB962C8B-B14F-4D97-AF65-F5344CB8AC3E}">
        <p14:creationId xmlns:p14="http://schemas.microsoft.com/office/powerpoint/2010/main" val="72775548"/>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G20221017120458">
            <a:extLst>
              <a:ext uri="{FF2B5EF4-FFF2-40B4-BE49-F238E27FC236}">
                <a16:creationId xmlns:a16="http://schemas.microsoft.com/office/drawing/2014/main" id="{6160F6FB-D7EC-E32F-4205-2B964C3C6FF1}"/>
              </a:ext>
            </a:extLst>
          </p:cNvPr>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134911" y="0"/>
            <a:ext cx="12326911" cy="6858000"/>
          </a:xfrm>
          <a:prstGeom prst="rect">
            <a:avLst/>
          </a:prstGeom>
        </p:spPr>
      </p:pic>
    </p:spTree>
    <p:extLst>
      <p:ext uri="{BB962C8B-B14F-4D97-AF65-F5344CB8AC3E}">
        <p14:creationId xmlns:p14="http://schemas.microsoft.com/office/powerpoint/2010/main" val="945216241"/>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erba, albero, figlio, esterni&#10;&#10;Descrizione generata automaticamente">
            <a:extLst>
              <a:ext uri="{FF2B5EF4-FFF2-40B4-BE49-F238E27FC236}">
                <a16:creationId xmlns:a16="http://schemas.microsoft.com/office/drawing/2014/main" id="{32ABCCA6-4DD0-3264-9831-7D14B1B0407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523" y="0"/>
            <a:ext cx="12164967" cy="6858000"/>
          </a:xfrm>
          <a:prstGeom prst="rect">
            <a:avLst/>
          </a:prstGeom>
        </p:spPr>
      </p:pic>
    </p:spTree>
    <p:extLst>
      <p:ext uri="{BB962C8B-B14F-4D97-AF65-F5344CB8AC3E}">
        <p14:creationId xmlns:p14="http://schemas.microsoft.com/office/powerpoint/2010/main" val="3356804621"/>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G20221017120615">
            <a:extLst>
              <a:ext uri="{FF2B5EF4-FFF2-40B4-BE49-F238E27FC236}">
                <a16:creationId xmlns:a16="http://schemas.microsoft.com/office/drawing/2014/main" id="{107B9D68-9974-5D2C-7273-1F588BD03340}"/>
              </a:ext>
            </a:extLst>
          </p:cNvPr>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00153192"/>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G20221017120549">
            <a:extLst>
              <a:ext uri="{FF2B5EF4-FFF2-40B4-BE49-F238E27FC236}">
                <a16:creationId xmlns:a16="http://schemas.microsoft.com/office/drawing/2014/main" id="{3AB77C0D-477D-548F-26B2-B021536CE4C1}"/>
              </a:ext>
            </a:extLst>
          </p:cNvPr>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80860630"/>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G20221017120611">
            <a:extLst>
              <a:ext uri="{FF2B5EF4-FFF2-40B4-BE49-F238E27FC236}">
                <a16:creationId xmlns:a16="http://schemas.microsoft.com/office/drawing/2014/main" id="{FDB7C373-117B-D61C-D894-F5DC5FCFAFA7}"/>
              </a:ext>
            </a:extLst>
          </p:cNvPr>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33566851"/>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G20221017120809">
            <a:extLst>
              <a:ext uri="{FF2B5EF4-FFF2-40B4-BE49-F238E27FC236}">
                <a16:creationId xmlns:a16="http://schemas.microsoft.com/office/drawing/2014/main" id="{3F26F0A5-6285-97E7-3593-B9559252D9A7}"/>
              </a:ext>
            </a:extLst>
          </p:cNvPr>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90757643"/>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WhatsApp Image 2022-10-17 at 16.39.46 (1)">
            <a:extLst>
              <a:ext uri="{FF2B5EF4-FFF2-40B4-BE49-F238E27FC236}">
                <a16:creationId xmlns:a16="http://schemas.microsoft.com/office/drawing/2014/main" id="{2425244E-B119-5934-EE1A-7A7ADF506F29}"/>
              </a:ext>
            </a:extLst>
          </p:cNvPr>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83768980"/>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G20221017095630">
            <a:extLst>
              <a:ext uri="{FF2B5EF4-FFF2-40B4-BE49-F238E27FC236}">
                <a16:creationId xmlns:a16="http://schemas.microsoft.com/office/drawing/2014/main" id="{C4E567A7-B3C2-088E-3E5F-D8B5BE6598A1}"/>
              </a:ext>
            </a:extLst>
          </p:cNvPr>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rot="16200000">
            <a:off x="2667001" y="-2667000"/>
            <a:ext cx="6858000" cy="12192000"/>
          </a:xfrm>
          <a:prstGeom prst="rect">
            <a:avLst/>
          </a:prstGeom>
        </p:spPr>
      </p:pic>
    </p:spTree>
    <p:extLst>
      <p:ext uri="{BB962C8B-B14F-4D97-AF65-F5344CB8AC3E}">
        <p14:creationId xmlns:p14="http://schemas.microsoft.com/office/powerpoint/2010/main" val="2834265504"/>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G20221017120920">
            <a:extLst>
              <a:ext uri="{FF2B5EF4-FFF2-40B4-BE49-F238E27FC236}">
                <a16:creationId xmlns:a16="http://schemas.microsoft.com/office/drawing/2014/main" id="{F86F9A48-9243-F7A4-6843-73AAF8ED5440}"/>
              </a:ext>
            </a:extLst>
          </p:cNvPr>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81958578"/>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G20221017120829">
            <a:extLst>
              <a:ext uri="{FF2B5EF4-FFF2-40B4-BE49-F238E27FC236}">
                <a16:creationId xmlns:a16="http://schemas.microsoft.com/office/drawing/2014/main" id="{7B8E288F-C28A-AB8C-9F39-3923F0995038}"/>
              </a:ext>
            </a:extLst>
          </p:cNvPr>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83358008"/>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G20221017120818">
            <a:extLst>
              <a:ext uri="{FF2B5EF4-FFF2-40B4-BE49-F238E27FC236}">
                <a16:creationId xmlns:a16="http://schemas.microsoft.com/office/drawing/2014/main" id="{FBC356E9-E440-A9A8-AA87-564C6E9DB5BB}"/>
              </a:ext>
            </a:extLst>
          </p:cNvPr>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24290289"/>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G20221017120538">
            <a:extLst>
              <a:ext uri="{FF2B5EF4-FFF2-40B4-BE49-F238E27FC236}">
                <a16:creationId xmlns:a16="http://schemas.microsoft.com/office/drawing/2014/main" id="{CDA9BAFC-8F0B-36E4-A604-5A95ACC030A7}"/>
              </a:ext>
            </a:extLst>
          </p:cNvPr>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94846484"/>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G20221017120519">
            <a:extLst>
              <a:ext uri="{FF2B5EF4-FFF2-40B4-BE49-F238E27FC236}">
                <a16:creationId xmlns:a16="http://schemas.microsoft.com/office/drawing/2014/main" id="{D51CA9E1-53E4-FE39-8995-00436037BCD1}"/>
              </a:ext>
            </a:extLst>
          </p:cNvPr>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10888"/>
            <a:ext cx="12192000" cy="6858000"/>
          </a:xfrm>
          <a:prstGeom prst="rect">
            <a:avLst/>
          </a:prstGeom>
        </p:spPr>
      </p:pic>
      <p:sp>
        <p:nvSpPr>
          <p:cNvPr id="2" name="Titolo 1">
            <a:extLst>
              <a:ext uri="{FF2B5EF4-FFF2-40B4-BE49-F238E27FC236}">
                <a16:creationId xmlns:a16="http://schemas.microsoft.com/office/drawing/2014/main" id="{F863ABE7-7BE0-120E-2C80-F254FC0D017E}"/>
              </a:ext>
            </a:extLst>
          </p:cNvPr>
          <p:cNvSpPr>
            <a:spLocks noGrp="1"/>
          </p:cNvSpPr>
          <p:nvPr>
            <p:ph type="title"/>
          </p:nvPr>
        </p:nvSpPr>
        <p:spPr/>
        <p:txBody>
          <a:bodyPr/>
          <a:lstStyle/>
          <a:p>
            <a:r>
              <a:rPr lang="it-IT" b="1" i="1" dirty="0">
                <a:solidFill>
                  <a:srgbClr val="FF0000"/>
                </a:solidFill>
              </a:rPr>
              <a:t>La raccogliamo…</a:t>
            </a:r>
          </a:p>
        </p:txBody>
      </p:sp>
    </p:spTree>
    <p:extLst>
      <p:ext uri="{BB962C8B-B14F-4D97-AF65-F5344CB8AC3E}">
        <p14:creationId xmlns:p14="http://schemas.microsoft.com/office/powerpoint/2010/main" val="1574035516"/>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ppt_w</p:attrName>
                                        </p:attrNameLst>
                                      </p:cBhvr>
                                      <p:tavLst>
                                        <p:tav tm="0">
                                          <p:val>
                                            <p:fltVal val="0"/>
                                          </p:val>
                                        </p:tav>
                                        <p:tav tm="100000">
                                          <p:val>
                                            <p:strVal val="#ppt_w"/>
                                          </p:val>
                                        </p:tav>
                                      </p:tavLst>
                                    </p:anim>
                                    <p:anim calcmode="lin" valueType="num">
                                      <p:cBhvr>
                                        <p:cTn id="8" dur="2000" fill="hold"/>
                                        <p:tgtEl>
                                          <p:spTgt spid="3"/>
                                        </p:tgtEl>
                                        <p:attrNameLst>
                                          <p:attrName>ppt_h</p:attrName>
                                        </p:attrNameLst>
                                      </p:cBhvr>
                                      <p:tavLst>
                                        <p:tav tm="0">
                                          <p:val>
                                            <p:fltVal val="0"/>
                                          </p:val>
                                        </p:tav>
                                        <p:tav tm="100000">
                                          <p:val>
                                            <p:strVal val="#ppt_h"/>
                                          </p:val>
                                        </p:tav>
                                      </p:tavLst>
                                    </p:anim>
                                    <p:anim calcmode="lin" valueType="num">
                                      <p:cBhvr>
                                        <p:cTn id="9" dur="2000" fill="hold"/>
                                        <p:tgtEl>
                                          <p:spTgt spid="3"/>
                                        </p:tgtEl>
                                        <p:attrNameLst>
                                          <p:attrName>style.rotation</p:attrName>
                                        </p:attrNameLst>
                                      </p:cBhvr>
                                      <p:tavLst>
                                        <p:tav tm="0">
                                          <p:val>
                                            <p:fltVal val="90"/>
                                          </p:val>
                                        </p:tav>
                                        <p:tav tm="100000">
                                          <p:val>
                                            <p:fltVal val="0"/>
                                          </p:val>
                                        </p:tav>
                                      </p:tavLst>
                                    </p:anim>
                                    <p:animEffect transition="in" filter="fade">
                                      <p:cBhvr>
                                        <p:cTn id="10" dur="2000"/>
                                        <p:tgtEl>
                                          <p:spTgt spid="3"/>
                                        </p:tgtEl>
                                      </p:cBhvr>
                                    </p:animEffect>
                                  </p:childTnLst>
                                </p:cTn>
                              </p:par>
                            </p:childTnLst>
                          </p:cTn>
                        </p:par>
                        <p:par>
                          <p:cTn id="11" fill="hold">
                            <p:stCondLst>
                              <p:cond delay="2000"/>
                            </p:stCondLst>
                            <p:childTnLst>
                              <p:par>
                                <p:cTn id="12" presetID="2" presetClass="entr" presetSubtype="6"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2000" fill="hold"/>
                                        <p:tgtEl>
                                          <p:spTgt spid="2"/>
                                        </p:tgtEl>
                                        <p:attrNameLst>
                                          <p:attrName>ppt_x</p:attrName>
                                        </p:attrNameLst>
                                      </p:cBhvr>
                                      <p:tavLst>
                                        <p:tav tm="0">
                                          <p:val>
                                            <p:strVal val="1+#ppt_w/2"/>
                                          </p:val>
                                        </p:tav>
                                        <p:tav tm="100000">
                                          <p:val>
                                            <p:strVal val="#ppt_x"/>
                                          </p:val>
                                        </p:tav>
                                      </p:tavLst>
                                    </p:anim>
                                    <p:anim calcmode="lin" valueType="num">
                                      <p:cBhvr additive="base">
                                        <p:cTn id="15" dur="2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G20221017113842">
            <a:extLst>
              <a:ext uri="{FF2B5EF4-FFF2-40B4-BE49-F238E27FC236}">
                <a16:creationId xmlns:a16="http://schemas.microsoft.com/office/drawing/2014/main" id="{48BB7658-26A8-6BEC-765D-0D2A3B9FF0A8}"/>
              </a:ext>
            </a:extLst>
          </p:cNvPr>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85451410"/>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persona, esterni, terra, parcogiochi&#10;&#10;Descrizione generata automaticamente">
            <a:extLst>
              <a:ext uri="{FF2B5EF4-FFF2-40B4-BE49-F238E27FC236}">
                <a16:creationId xmlns:a16="http://schemas.microsoft.com/office/drawing/2014/main" id="{8F30A40C-3540-DDD6-3D93-8CD50AD39A3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 y="0"/>
            <a:ext cx="12191999" cy="6858000"/>
          </a:xfrm>
          <a:prstGeom prst="rect">
            <a:avLst/>
          </a:prstGeom>
        </p:spPr>
      </p:pic>
    </p:spTree>
    <p:extLst>
      <p:ext uri="{BB962C8B-B14F-4D97-AF65-F5344CB8AC3E}">
        <p14:creationId xmlns:p14="http://schemas.microsoft.com/office/powerpoint/2010/main" val="376786822"/>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albero, esterni, persona&#10;&#10;Descrizione generata automaticamente">
            <a:extLst>
              <a:ext uri="{FF2B5EF4-FFF2-40B4-BE49-F238E27FC236}">
                <a16:creationId xmlns:a16="http://schemas.microsoft.com/office/drawing/2014/main" id="{4FC488AE-79B0-E663-7326-4C7A79B2A99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 y="0"/>
            <a:ext cx="12351027" cy="6858000"/>
          </a:xfrm>
          <a:prstGeom prst="rect">
            <a:avLst/>
          </a:prstGeom>
        </p:spPr>
      </p:pic>
    </p:spTree>
    <p:extLst>
      <p:ext uri="{BB962C8B-B14F-4D97-AF65-F5344CB8AC3E}">
        <p14:creationId xmlns:p14="http://schemas.microsoft.com/office/powerpoint/2010/main" val="4105757872"/>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albero, erba, esterni, persona&#10;&#10;Descrizione generata automaticamente">
            <a:extLst>
              <a:ext uri="{FF2B5EF4-FFF2-40B4-BE49-F238E27FC236}">
                <a16:creationId xmlns:a16="http://schemas.microsoft.com/office/drawing/2014/main" id="{4999945F-D65B-173B-BCED-B1D69056E44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12192001" cy="6858000"/>
          </a:xfrm>
          <a:prstGeom prst="rect">
            <a:avLst/>
          </a:prstGeom>
        </p:spPr>
      </p:pic>
    </p:spTree>
    <p:extLst>
      <p:ext uri="{BB962C8B-B14F-4D97-AF65-F5344CB8AC3E}">
        <p14:creationId xmlns:p14="http://schemas.microsoft.com/office/powerpoint/2010/main" val="1474990"/>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G20221017114044">
            <a:extLst>
              <a:ext uri="{FF2B5EF4-FFF2-40B4-BE49-F238E27FC236}">
                <a16:creationId xmlns:a16="http://schemas.microsoft.com/office/drawing/2014/main" id="{FDB5F5A3-3170-54D2-C10E-397DBCC9A839}"/>
              </a:ext>
            </a:extLst>
          </p:cNvPr>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97974158"/>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3000" fill="hold"/>
                                        <p:tgtEl>
                                          <p:spTgt spid="3"/>
                                        </p:tgtEl>
                                        <p:attrNameLst>
                                          <p:attrName>ppt_w</p:attrName>
                                        </p:attrNameLst>
                                      </p:cBhvr>
                                      <p:tavLst>
                                        <p:tav tm="0">
                                          <p:val>
                                            <p:fltVal val="0"/>
                                          </p:val>
                                        </p:tav>
                                        <p:tav tm="100000">
                                          <p:val>
                                            <p:strVal val="#ppt_w"/>
                                          </p:val>
                                        </p:tav>
                                      </p:tavLst>
                                    </p:anim>
                                    <p:anim calcmode="lin" valueType="num">
                                      <p:cBhvr>
                                        <p:cTn id="8" dur="3000" fill="hold"/>
                                        <p:tgtEl>
                                          <p:spTgt spid="3"/>
                                        </p:tgtEl>
                                        <p:attrNameLst>
                                          <p:attrName>ppt_h</p:attrName>
                                        </p:attrNameLst>
                                      </p:cBhvr>
                                      <p:tavLst>
                                        <p:tav tm="0">
                                          <p:val>
                                            <p:fltVal val="0"/>
                                          </p:val>
                                        </p:tav>
                                        <p:tav tm="100000">
                                          <p:val>
                                            <p:strVal val="#ppt_h"/>
                                          </p:val>
                                        </p:tav>
                                      </p:tavLst>
                                    </p:anim>
                                    <p:animEffect transition="in" filter="fade">
                                      <p:cBhvr>
                                        <p:cTn id="9"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G20221011144400">
            <a:extLst>
              <a:ext uri="{FF2B5EF4-FFF2-40B4-BE49-F238E27FC236}">
                <a16:creationId xmlns:a16="http://schemas.microsoft.com/office/drawing/2014/main" id="{CB475E4D-9383-0ABF-B45A-461A9B982CB9}"/>
              </a:ext>
            </a:extLst>
          </p:cNvPr>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4" y="-172277"/>
            <a:ext cx="6785111" cy="7030279"/>
          </a:xfrm>
          <a:prstGeom prst="rect">
            <a:avLst/>
          </a:prstGeom>
        </p:spPr>
      </p:pic>
      <p:pic>
        <p:nvPicPr>
          <p:cNvPr id="2" name="Immagine 1">
            <a:extLst>
              <a:ext uri="{FF2B5EF4-FFF2-40B4-BE49-F238E27FC236}">
                <a16:creationId xmlns:a16="http://schemas.microsoft.com/office/drawing/2014/main" id="{6C736C52-4D2E-C741-FE0A-12C13D72C80A}"/>
              </a:ext>
            </a:extLst>
          </p:cNvPr>
          <p:cNvPicPr>
            <a:picLocks noChangeAspect="1"/>
          </p:cNvPicPr>
          <p:nvPr/>
        </p:nvPicPr>
        <p:blipFill>
          <a:blip r:embed="rId3"/>
          <a:stretch>
            <a:fillRect/>
          </a:stretch>
        </p:blipFill>
        <p:spPr>
          <a:xfrm>
            <a:off x="6785117" y="-172277"/>
            <a:ext cx="5406887" cy="7030279"/>
          </a:xfrm>
          <a:prstGeom prst="rect">
            <a:avLst/>
          </a:prstGeom>
        </p:spPr>
      </p:pic>
      <p:sp>
        <p:nvSpPr>
          <p:cNvPr id="4" name="Titolo 3">
            <a:extLst>
              <a:ext uri="{FF2B5EF4-FFF2-40B4-BE49-F238E27FC236}">
                <a16:creationId xmlns:a16="http://schemas.microsoft.com/office/drawing/2014/main" id="{A87A073C-0327-E63D-B5F9-6D8B27BD500E}"/>
              </a:ext>
            </a:extLst>
          </p:cNvPr>
          <p:cNvSpPr>
            <a:spLocks noGrp="1"/>
          </p:cNvSpPr>
          <p:nvPr>
            <p:ph type="title"/>
          </p:nvPr>
        </p:nvSpPr>
        <p:spPr>
          <a:xfrm>
            <a:off x="1097280" y="286605"/>
            <a:ext cx="10838046" cy="1674542"/>
          </a:xfrm>
        </p:spPr>
        <p:txBody>
          <a:bodyPr/>
          <a:lstStyle/>
          <a:p>
            <a:r>
              <a:rPr lang="it-IT" b="1" i="1" dirty="0">
                <a:solidFill>
                  <a:srgbClr val="FF0000"/>
                </a:solidFill>
              </a:rPr>
              <a:t>Ci prepariamo per la giornata della vendemmia…</a:t>
            </a:r>
          </a:p>
        </p:txBody>
      </p:sp>
    </p:spTree>
    <p:extLst>
      <p:ext uri="{BB962C8B-B14F-4D97-AF65-F5344CB8AC3E}">
        <p14:creationId xmlns:p14="http://schemas.microsoft.com/office/powerpoint/2010/main" val="800391437"/>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3000" fill="hold"/>
                                        <p:tgtEl>
                                          <p:spTgt spid="4"/>
                                        </p:tgtEl>
                                        <p:attrNameLst>
                                          <p:attrName>ppt_w</p:attrName>
                                        </p:attrNameLst>
                                      </p:cBhvr>
                                      <p:tavLst>
                                        <p:tav tm="0">
                                          <p:val>
                                            <p:fltVal val="0"/>
                                          </p:val>
                                        </p:tav>
                                        <p:tav tm="100000">
                                          <p:val>
                                            <p:strVal val="#ppt_w"/>
                                          </p:val>
                                        </p:tav>
                                      </p:tavLst>
                                    </p:anim>
                                    <p:anim calcmode="lin" valueType="num">
                                      <p:cBhvr>
                                        <p:cTn id="8" dur="3000" fill="hold"/>
                                        <p:tgtEl>
                                          <p:spTgt spid="4"/>
                                        </p:tgtEl>
                                        <p:attrNameLst>
                                          <p:attrName>ppt_h</p:attrName>
                                        </p:attrNameLst>
                                      </p:cBhvr>
                                      <p:tavLst>
                                        <p:tav tm="0">
                                          <p:val>
                                            <p:fltVal val="0"/>
                                          </p:val>
                                        </p:tav>
                                        <p:tav tm="100000">
                                          <p:val>
                                            <p:strVal val="#ppt_h"/>
                                          </p:val>
                                        </p:tav>
                                      </p:tavLst>
                                    </p:anim>
                                    <p:anim calcmode="lin" valueType="num">
                                      <p:cBhvr>
                                        <p:cTn id="9" dur="3000" fill="hold"/>
                                        <p:tgtEl>
                                          <p:spTgt spid="4"/>
                                        </p:tgtEl>
                                        <p:attrNameLst>
                                          <p:attrName>style.rotation</p:attrName>
                                        </p:attrNameLst>
                                      </p:cBhvr>
                                      <p:tavLst>
                                        <p:tav tm="0">
                                          <p:val>
                                            <p:fltVal val="90"/>
                                          </p:val>
                                        </p:tav>
                                        <p:tav tm="100000">
                                          <p:val>
                                            <p:fltVal val="0"/>
                                          </p:val>
                                        </p:tav>
                                      </p:tavLst>
                                    </p:anim>
                                    <p:animEffect transition="in" filter="fade">
                                      <p:cBhvr>
                                        <p:cTn id="10" dur="3000"/>
                                        <p:tgtEl>
                                          <p:spTgt spid="4"/>
                                        </p:tgtEl>
                                      </p:cBhvr>
                                    </p:animEffect>
                                  </p:childTnLst>
                                </p:cTn>
                              </p:par>
                            </p:childTnLst>
                          </p:cTn>
                        </p:par>
                        <p:par>
                          <p:cTn id="11" fill="hold">
                            <p:stCondLst>
                              <p:cond delay="3000"/>
                            </p:stCondLst>
                            <p:childTnLst>
                              <p:par>
                                <p:cTn id="12" presetID="2" presetClass="entr" presetSubtype="4"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2000" fill="hold"/>
                                        <p:tgtEl>
                                          <p:spTgt spid="3"/>
                                        </p:tgtEl>
                                        <p:attrNameLst>
                                          <p:attrName>ppt_x</p:attrName>
                                        </p:attrNameLst>
                                      </p:cBhvr>
                                      <p:tavLst>
                                        <p:tav tm="0">
                                          <p:val>
                                            <p:strVal val="#ppt_x"/>
                                          </p:val>
                                        </p:tav>
                                        <p:tav tm="100000">
                                          <p:val>
                                            <p:strVal val="#ppt_x"/>
                                          </p:val>
                                        </p:tav>
                                      </p:tavLst>
                                    </p:anim>
                                    <p:anim calcmode="lin" valueType="num">
                                      <p:cBhvr additive="base">
                                        <p:cTn id="15" dur="2000" fill="hold"/>
                                        <p:tgtEl>
                                          <p:spTgt spid="3"/>
                                        </p:tgtEl>
                                        <p:attrNameLst>
                                          <p:attrName>ppt_y</p:attrName>
                                        </p:attrNameLst>
                                      </p:cBhvr>
                                      <p:tavLst>
                                        <p:tav tm="0">
                                          <p:val>
                                            <p:strVal val="1+#ppt_h/2"/>
                                          </p:val>
                                        </p:tav>
                                        <p:tav tm="100000">
                                          <p:val>
                                            <p:strVal val="#ppt_y"/>
                                          </p:val>
                                        </p:tav>
                                      </p:tavLst>
                                    </p:anim>
                                  </p:childTnLst>
                                </p:cTn>
                              </p:par>
                            </p:childTnLst>
                          </p:cTn>
                        </p:par>
                        <p:par>
                          <p:cTn id="16" fill="hold">
                            <p:stCondLst>
                              <p:cond delay="5000"/>
                            </p:stCondLst>
                            <p:childTnLst>
                              <p:par>
                                <p:cTn id="17" presetID="2" presetClass="entr" presetSubtype="8"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2000" fill="hold"/>
                                        <p:tgtEl>
                                          <p:spTgt spid="2"/>
                                        </p:tgtEl>
                                        <p:attrNameLst>
                                          <p:attrName>ppt_x</p:attrName>
                                        </p:attrNameLst>
                                      </p:cBhvr>
                                      <p:tavLst>
                                        <p:tav tm="0">
                                          <p:val>
                                            <p:strVal val="0-#ppt_w/2"/>
                                          </p:val>
                                        </p:tav>
                                        <p:tav tm="100000">
                                          <p:val>
                                            <p:strVal val="#ppt_x"/>
                                          </p:val>
                                        </p:tav>
                                      </p:tavLst>
                                    </p:anim>
                                    <p:anim calcmode="lin" valueType="num">
                                      <p:cBhvr additive="base">
                                        <p:cTn id="20" dur="2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persona, esterni, persone, verdura&#10;&#10;Descrizione generata automaticamente">
            <a:extLst>
              <a:ext uri="{FF2B5EF4-FFF2-40B4-BE49-F238E27FC236}">
                <a16:creationId xmlns:a16="http://schemas.microsoft.com/office/drawing/2014/main" id="{8D5C3916-9671-428C-EB39-48535F3271A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9940"/>
            <a:ext cx="12192000" cy="6858000"/>
          </a:xfrm>
          <a:prstGeom prst="rect">
            <a:avLst/>
          </a:prstGeom>
        </p:spPr>
      </p:pic>
    </p:spTree>
    <p:extLst>
      <p:ext uri="{BB962C8B-B14F-4D97-AF65-F5344CB8AC3E}">
        <p14:creationId xmlns:p14="http://schemas.microsoft.com/office/powerpoint/2010/main" val="3181032161"/>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G20221017121824">
            <a:extLst>
              <a:ext uri="{FF2B5EF4-FFF2-40B4-BE49-F238E27FC236}">
                <a16:creationId xmlns:a16="http://schemas.microsoft.com/office/drawing/2014/main" id="{C4F864BE-6B52-46CD-D915-E346177B9B9B}"/>
              </a:ext>
            </a:extLst>
          </p:cNvPr>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10512"/>
            <a:ext cx="12192000" cy="6858000"/>
          </a:xfrm>
          <a:prstGeom prst="rect">
            <a:avLst/>
          </a:prstGeom>
        </p:spPr>
      </p:pic>
      <p:sp>
        <p:nvSpPr>
          <p:cNvPr id="2" name="Titolo 1">
            <a:extLst>
              <a:ext uri="{FF2B5EF4-FFF2-40B4-BE49-F238E27FC236}">
                <a16:creationId xmlns:a16="http://schemas.microsoft.com/office/drawing/2014/main" id="{C4E6F486-46CD-88D8-6CED-2AB1C3088499}"/>
              </a:ext>
            </a:extLst>
          </p:cNvPr>
          <p:cNvSpPr>
            <a:spLocks noGrp="1"/>
          </p:cNvSpPr>
          <p:nvPr>
            <p:ph type="title"/>
          </p:nvPr>
        </p:nvSpPr>
        <p:spPr/>
        <p:txBody>
          <a:bodyPr/>
          <a:lstStyle/>
          <a:p>
            <a:r>
              <a:rPr lang="it-IT" b="1" i="1" dirty="0">
                <a:solidFill>
                  <a:srgbClr val="FF0000"/>
                </a:solidFill>
              </a:rPr>
              <a:t>Osserviamo il colore, la forma dei chicchi…</a:t>
            </a:r>
          </a:p>
        </p:txBody>
      </p:sp>
    </p:spTree>
    <p:extLst>
      <p:ext uri="{BB962C8B-B14F-4D97-AF65-F5344CB8AC3E}">
        <p14:creationId xmlns:p14="http://schemas.microsoft.com/office/powerpoint/2010/main" val="699038021"/>
      </p:ext>
    </p:extLst>
  </p:cSld>
  <p:clrMapOvr>
    <a:masterClrMapping/>
  </p:clrMapOvr>
  <mc:AlternateContent xmlns:mc="http://schemas.openxmlformats.org/markup-compatibility/2006" xmlns:p14="http://schemas.microsoft.com/office/powerpoint/2010/main">
    <mc:Choice Requires="p14">
      <p:transition spd="slow" p14:dur="1500" advClick="0" advTm="8000">
        <p:random/>
      </p:transition>
    </mc:Choice>
    <mc:Fallback xmlns="">
      <p:transition spd="slow" advClick="0" advTm="8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0"/>
                                        <p:tgtEl>
                                          <p:spTgt spid="3"/>
                                        </p:tgtEl>
                                      </p:cBhvr>
                                    </p:animEffect>
                                  </p:childTnLst>
                                </p:cTn>
                              </p:par>
                            </p:childTnLst>
                          </p:cTn>
                        </p:par>
                        <p:par>
                          <p:cTn id="8" fill="hold">
                            <p:stCondLst>
                              <p:cond delay="3000"/>
                            </p:stCondLst>
                            <p:childTnLst>
                              <p:par>
                                <p:cTn id="9" presetID="2" presetClass="entr" presetSubtype="12"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2000" fill="hold"/>
                                        <p:tgtEl>
                                          <p:spTgt spid="2"/>
                                        </p:tgtEl>
                                        <p:attrNameLst>
                                          <p:attrName>ppt_x</p:attrName>
                                        </p:attrNameLst>
                                      </p:cBhvr>
                                      <p:tavLst>
                                        <p:tav tm="0">
                                          <p:val>
                                            <p:strVal val="0-#ppt_w/2"/>
                                          </p:val>
                                        </p:tav>
                                        <p:tav tm="100000">
                                          <p:val>
                                            <p:strVal val="#ppt_x"/>
                                          </p:val>
                                        </p:tav>
                                      </p:tavLst>
                                    </p:anim>
                                    <p:anim calcmode="lin" valueType="num">
                                      <p:cBhvr additive="base">
                                        <p:cTn id="12" dur="2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G20221017113846">
            <a:extLst>
              <a:ext uri="{FF2B5EF4-FFF2-40B4-BE49-F238E27FC236}">
                <a16:creationId xmlns:a16="http://schemas.microsoft.com/office/drawing/2014/main" id="{2D74DDE4-4BE6-D4D2-BE19-9F9636223FE7}"/>
              </a:ext>
            </a:extLst>
          </p:cNvPr>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07098088"/>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albero, erba, esterni, persona&#10;&#10;Descrizione generata automaticamente">
            <a:extLst>
              <a:ext uri="{FF2B5EF4-FFF2-40B4-BE49-F238E27FC236}">
                <a16:creationId xmlns:a16="http://schemas.microsoft.com/office/drawing/2014/main" id="{7050C6F1-5555-0D58-171E-E1A8B58C02C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12192000" cy="6858000"/>
          </a:xfrm>
          <a:prstGeom prst="rect">
            <a:avLst/>
          </a:prstGeom>
        </p:spPr>
      </p:pic>
    </p:spTree>
    <p:extLst>
      <p:ext uri="{BB962C8B-B14F-4D97-AF65-F5344CB8AC3E}">
        <p14:creationId xmlns:p14="http://schemas.microsoft.com/office/powerpoint/2010/main" val="455493755"/>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G20221017122232">
            <a:extLst>
              <a:ext uri="{FF2B5EF4-FFF2-40B4-BE49-F238E27FC236}">
                <a16:creationId xmlns:a16="http://schemas.microsoft.com/office/drawing/2014/main" id="{4BEE0552-C875-26C0-1331-2A2AA9E47C3F}"/>
              </a:ext>
            </a:extLst>
          </p:cNvPr>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141928"/>
            <a:ext cx="12192000" cy="6858000"/>
          </a:xfrm>
          <a:prstGeom prst="rect">
            <a:avLst/>
          </a:prstGeom>
        </p:spPr>
      </p:pic>
      <p:sp>
        <p:nvSpPr>
          <p:cNvPr id="2" name="Titolo 1">
            <a:extLst>
              <a:ext uri="{FF2B5EF4-FFF2-40B4-BE49-F238E27FC236}">
                <a16:creationId xmlns:a16="http://schemas.microsoft.com/office/drawing/2014/main" id="{F140A5C0-1B06-82C3-027C-D78CD509882A}"/>
              </a:ext>
            </a:extLst>
          </p:cNvPr>
          <p:cNvSpPr>
            <a:spLocks noGrp="1"/>
          </p:cNvSpPr>
          <p:nvPr>
            <p:ph type="title"/>
          </p:nvPr>
        </p:nvSpPr>
        <p:spPr/>
        <p:txBody>
          <a:bodyPr/>
          <a:lstStyle/>
          <a:p>
            <a:r>
              <a:rPr lang="it-IT" b="1" dirty="0">
                <a:solidFill>
                  <a:srgbClr val="FF0000"/>
                </a:solidFill>
              </a:rPr>
              <a:t>Assaggiamo l’uva… </a:t>
            </a:r>
            <a:r>
              <a:rPr lang="it-IT" b="1" dirty="0" err="1">
                <a:solidFill>
                  <a:srgbClr val="FF0000"/>
                </a:solidFill>
              </a:rPr>
              <a:t>mmmh</a:t>
            </a:r>
            <a:r>
              <a:rPr lang="it-IT" b="1" dirty="0">
                <a:solidFill>
                  <a:srgbClr val="FF0000"/>
                </a:solidFill>
              </a:rPr>
              <a:t>… che buona!</a:t>
            </a:r>
          </a:p>
        </p:txBody>
      </p:sp>
    </p:spTree>
    <p:extLst>
      <p:ext uri="{BB962C8B-B14F-4D97-AF65-F5344CB8AC3E}">
        <p14:creationId xmlns:p14="http://schemas.microsoft.com/office/powerpoint/2010/main" val="1149072400"/>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0"/>
                                        <p:tgtEl>
                                          <p:spTgt spid="3"/>
                                        </p:tgtEl>
                                      </p:cBhvr>
                                    </p:animEffect>
                                    <p:anim calcmode="lin" valueType="num">
                                      <p:cBhvr>
                                        <p:cTn id="8" dur="3000" fill="hold"/>
                                        <p:tgtEl>
                                          <p:spTgt spid="3"/>
                                        </p:tgtEl>
                                        <p:attrNameLst>
                                          <p:attrName>ppt_x</p:attrName>
                                        </p:attrNameLst>
                                      </p:cBhvr>
                                      <p:tavLst>
                                        <p:tav tm="0">
                                          <p:val>
                                            <p:strVal val="#ppt_x"/>
                                          </p:val>
                                        </p:tav>
                                        <p:tav tm="100000">
                                          <p:val>
                                            <p:strVal val="#ppt_x"/>
                                          </p:val>
                                        </p:tav>
                                      </p:tavLst>
                                    </p:anim>
                                    <p:anim calcmode="lin" valueType="num">
                                      <p:cBhvr>
                                        <p:cTn id="9" dur="3000" fill="hold"/>
                                        <p:tgtEl>
                                          <p:spTgt spid="3"/>
                                        </p:tgtEl>
                                        <p:attrNameLst>
                                          <p:attrName>ppt_y</p:attrName>
                                        </p:attrNameLst>
                                      </p:cBhvr>
                                      <p:tavLst>
                                        <p:tav tm="0">
                                          <p:val>
                                            <p:strVal val="#ppt_y+.1"/>
                                          </p:val>
                                        </p:tav>
                                        <p:tav tm="100000">
                                          <p:val>
                                            <p:strVal val="#ppt_y"/>
                                          </p:val>
                                        </p:tav>
                                      </p:tavLst>
                                    </p:anim>
                                  </p:childTnLst>
                                </p:cTn>
                              </p:par>
                              <p:par>
                                <p:cTn id="10" presetID="2" presetClass="entr" presetSubtype="8"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3000" fill="hold"/>
                                        <p:tgtEl>
                                          <p:spTgt spid="2"/>
                                        </p:tgtEl>
                                        <p:attrNameLst>
                                          <p:attrName>ppt_x</p:attrName>
                                        </p:attrNameLst>
                                      </p:cBhvr>
                                      <p:tavLst>
                                        <p:tav tm="0">
                                          <p:val>
                                            <p:strVal val="0-#ppt_w/2"/>
                                          </p:val>
                                        </p:tav>
                                        <p:tav tm="100000">
                                          <p:val>
                                            <p:strVal val="#ppt_x"/>
                                          </p:val>
                                        </p:tav>
                                      </p:tavLst>
                                    </p:anim>
                                    <p:anim calcmode="lin" valueType="num">
                                      <p:cBhvr additive="base">
                                        <p:cTn id="13" dur="3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98498432-074B-87BE-B82C-079C9842AFD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5824" r="10378" b="-2"/>
          <a:stretch/>
        </p:blipFill>
        <p:spPr>
          <a:xfrm>
            <a:off x="7794527" y="3506113"/>
            <a:ext cx="4397481" cy="3351888"/>
          </a:xfrm>
          <a:custGeom>
            <a:avLst/>
            <a:gdLst/>
            <a:ahLst/>
            <a:cxnLst/>
            <a:rect l="l" t="t" r="r" b="b"/>
            <a:pathLst>
              <a:path w="4397481" h="3351888">
                <a:moveTo>
                  <a:pt x="0" y="0"/>
                </a:moveTo>
                <a:lnTo>
                  <a:pt x="4397481" y="0"/>
                </a:lnTo>
                <a:lnTo>
                  <a:pt x="4397481" y="3351888"/>
                </a:lnTo>
                <a:lnTo>
                  <a:pt x="1552363" y="3351888"/>
                </a:lnTo>
                <a:close/>
              </a:path>
            </a:pathLst>
          </a:custGeom>
        </p:spPr>
      </p:pic>
      <p:pic>
        <p:nvPicPr>
          <p:cNvPr id="2" name="Immagine 1">
            <a:extLst>
              <a:ext uri="{FF2B5EF4-FFF2-40B4-BE49-F238E27FC236}">
                <a16:creationId xmlns:a16="http://schemas.microsoft.com/office/drawing/2014/main" id="{5C836D58-ADA8-7651-25C6-0ED76283CE38}"/>
              </a:ext>
            </a:extLst>
          </p:cNvPr>
          <p:cNvPicPr>
            <a:picLocks noChangeAspect="1"/>
          </p:cNvPicPr>
          <p:nvPr/>
        </p:nvPicPr>
        <p:blipFill rotWithShape="1">
          <a:blip r:embed="rId3"/>
          <a:srcRect l="2861" r="22110" b="-1"/>
          <a:stretch/>
        </p:blipFill>
        <p:spPr>
          <a:xfrm>
            <a:off x="22" y="15"/>
            <a:ext cx="9280613" cy="6863475"/>
          </a:xfrm>
          <a:custGeom>
            <a:avLst/>
            <a:gdLst/>
            <a:ahLst/>
            <a:cxnLst/>
            <a:rect l="l" t="t" r="r" b="b"/>
            <a:pathLst>
              <a:path w="9154693" h="6863485">
                <a:moveTo>
                  <a:pt x="0" y="0"/>
                </a:moveTo>
                <a:lnTo>
                  <a:pt x="5976000" y="0"/>
                </a:lnTo>
                <a:lnTo>
                  <a:pt x="9154693" y="6863485"/>
                </a:lnTo>
                <a:lnTo>
                  <a:pt x="0" y="6863485"/>
                </a:lnTo>
                <a:lnTo>
                  <a:pt x="0" y="0"/>
                </a:lnTo>
                <a:close/>
              </a:path>
            </a:pathLst>
          </a:custGeom>
        </p:spPr>
      </p:pic>
      <p:pic>
        <p:nvPicPr>
          <p:cNvPr id="3" name="Immagine 2" descr="IMG20221018112617">
            <a:extLst>
              <a:ext uri="{FF2B5EF4-FFF2-40B4-BE49-F238E27FC236}">
                <a16:creationId xmlns:a16="http://schemas.microsoft.com/office/drawing/2014/main" id="{326D92CF-81A9-8649-FBCF-060547DCFD8F}"/>
              </a:ext>
            </a:extLst>
          </p:cNvPr>
          <p:cNvPicPr>
            <a:picLocks noGrp="1" noChangeAspect="1"/>
          </p:cNvPicPr>
          <p:nvPr isPhoto="1"/>
        </p:nvPicPr>
        <p:blipFill rotWithShape="1">
          <a:blip r:embed="rId4" cstate="email">
            <a:extLst>
              <a:ext uri="{28A0092B-C50C-407E-A947-70E740481C1C}">
                <a14:useLocalDpi xmlns:a14="http://schemas.microsoft.com/office/drawing/2010/main"/>
              </a:ext>
            </a:extLst>
          </a:blip>
          <a:srcRect t="8380" r="3" b="17551"/>
          <a:stretch/>
        </p:blipFill>
        <p:spPr>
          <a:xfrm>
            <a:off x="6168194" y="38627"/>
            <a:ext cx="6023811" cy="3346395"/>
          </a:xfrm>
          <a:custGeom>
            <a:avLst/>
            <a:gdLst/>
            <a:ahLst/>
            <a:cxnLst/>
            <a:rect l="l" t="t" r="r" b="b"/>
            <a:pathLst>
              <a:path w="6023811" h="3346404">
                <a:moveTo>
                  <a:pt x="0" y="0"/>
                </a:moveTo>
                <a:lnTo>
                  <a:pt x="6023811" y="0"/>
                </a:lnTo>
                <a:lnTo>
                  <a:pt x="6023811" y="3346404"/>
                </a:lnTo>
                <a:lnTo>
                  <a:pt x="1549824" y="3346404"/>
                </a:lnTo>
                <a:close/>
              </a:path>
            </a:pathLst>
          </a:custGeom>
        </p:spPr>
      </p:pic>
    </p:spTree>
    <p:extLst>
      <p:ext uri="{BB962C8B-B14F-4D97-AF65-F5344CB8AC3E}">
        <p14:creationId xmlns:p14="http://schemas.microsoft.com/office/powerpoint/2010/main" val="3782955410"/>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0-#ppt_w/2"/>
                                          </p:val>
                                        </p:tav>
                                        <p:tav tm="100000">
                                          <p:val>
                                            <p:strVal val="#ppt_x"/>
                                          </p:val>
                                        </p:tav>
                                      </p:tavLst>
                                    </p:anim>
                                    <p:anim calcmode="lin" valueType="num">
                                      <p:cBhvr additive="base">
                                        <p:cTn id="8" dur="20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 presetClass="entr" presetSubtype="1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2000" fill="hold"/>
                                        <p:tgtEl>
                                          <p:spTgt spid="3"/>
                                        </p:tgtEl>
                                        <p:attrNameLst>
                                          <p:attrName>ppt_x</p:attrName>
                                        </p:attrNameLst>
                                      </p:cBhvr>
                                      <p:tavLst>
                                        <p:tav tm="0">
                                          <p:val>
                                            <p:strVal val="0-#ppt_w/2"/>
                                          </p:val>
                                        </p:tav>
                                        <p:tav tm="100000">
                                          <p:val>
                                            <p:strVal val="#ppt_x"/>
                                          </p:val>
                                        </p:tav>
                                      </p:tavLst>
                                    </p:anim>
                                    <p:anim calcmode="lin" valueType="num">
                                      <p:cBhvr additive="base">
                                        <p:cTn id="13" dur="2000" fill="hold"/>
                                        <p:tgtEl>
                                          <p:spTgt spid="3"/>
                                        </p:tgtEl>
                                        <p:attrNameLst>
                                          <p:attrName>ppt_y</p:attrName>
                                        </p:attrNameLst>
                                      </p:cBhvr>
                                      <p:tavLst>
                                        <p:tav tm="0">
                                          <p:val>
                                            <p:strVal val="1+#ppt_h/2"/>
                                          </p:val>
                                        </p:tav>
                                        <p:tav tm="100000">
                                          <p:val>
                                            <p:strVal val="#ppt_y"/>
                                          </p:val>
                                        </p:tav>
                                      </p:tavLst>
                                    </p:anim>
                                  </p:childTnLst>
                                </p:cTn>
                              </p:par>
                            </p:childTnLst>
                          </p:cTn>
                        </p:par>
                        <p:par>
                          <p:cTn id="14" fill="hold">
                            <p:stCondLst>
                              <p:cond delay="4000"/>
                            </p:stCondLst>
                            <p:childTnLst>
                              <p:par>
                                <p:cTn id="15" presetID="2" presetClass="entr" presetSubtype="2"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2000" fill="hold"/>
                                        <p:tgtEl>
                                          <p:spTgt spid="2"/>
                                        </p:tgtEl>
                                        <p:attrNameLst>
                                          <p:attrName>ppt_x</p:attrName>
                                        </p:attrNameLst>
                                      </p:cBhvr>
                                      <p:tavLst>
                                        <p:tav tm="0">
                                          <p:val>
                                            <p:strVal val="1+#ppt_w/2"/>
                                          </p:val>
                                        </p:tav>
                                        <p:tav tm="100000">
                                          <p:val>
                                            <p:strVal val="#ppt_x"/>
                                          </p:val>
                                        </p:tav>
                                      </p:tavLst>
                                    </p:anim>
                                    <p:anim calcmode="lin" valueType="num">
                                      <p:cBhvr additive="base">
                                        <p:cTn id="18" dur="2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G20221017122220">
            <a:extLst>
              <a:ext uri="{FF2B5EF4-FFF2-40B4-BE49-F238E27FC236}">
                <a16:creationId xmlns:a16="http://schemas.microsoft.com/office/drawing/2014/main" id="{81EE26F9-EDA3-8261-E4F1-D4A7D68C5321}"/>
              </a:ext>
            </a:extLst>
          </p:cNvPr>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10512"/>
            <a:ext cx="12192000" cy="6858000"/>
          </a:xfrm>
          <a:prstGeom prst="rect">
            <a:avLst/>
          </a:prstGeom>
        </p:spPr>
      </p:pic>
      <p:sp>
        <p:nvSpPr>
          <p:cNvPr id="2" name="Titolo 1">
            <a:extLst>
              <a:ext uri="{FF2B5EF4-FFF2-40B4-BE49-F238E27FC236}">
                <a16:creationId xmlns:a16="http://schemas.microsoft.com/office/drawing/2014/main" id="{CFE7E670-BE4F-1FFF-D28C-AE4E3B168882}"/>
              </a:ext>
            </a:extLst>
          </p:cNvPr>
          <p:cNvSpPr>
            <a:spLocks noGrp="1"/>
          </p:cNvSpPr>
          <p:nvPr>
            <p:ph type="title"/>
          </p:nvPr>
        </p:nvSpPr>
        <p:spPr/>
        <p:txBody>
          <a:bodyPr>
            <a:normAutofit fontScale="90000"/>
          </a:bodyPr>
          <a:lstStyle/>
          <a:p>
            <a:r>
              <a:rPr lang="it-IT" b="1" dirty="0">
                <a:solidFill>
                  <a:srgbClr val="FF0000"/>
                </a:solidFill>
              </a:rPr>
              <a:t>La spremiamo con il torchio, proprio come fanno i nostri nonni…</a:t>
            </a:r>
          </a:p>
        </p:txBody>
      </p:sp>
    </p:spTree>
    <p:extLst>
      <p:ext uri="{BB962C8B-B14F-4D97-AF65-F5344CB8AC3E}">
        <p14:creationId xmlns:p14="http://schemas.microsoft.com/office/powerpoint/2010/main" val="3507112312"/>
      </p:ext>
    </p:extLst>
  </p:cSld>
  <p:clrMapOvr>
    <a:masterClrMapping/>
  </p:clrMapOvr>
  <mc:AlternateContent xmlns:mc="http://schemas.openxmlformats.org/markup-compatibility/2006" xmlns:p14="http://schemas.microsoft.com/office/powerpoint/2010/main">
    <mc:Choice Requires="p14">
      <p:transition spd="slow" p14:dur="1500" advClick="0" advTm="8000">
        <p:random/>
      </p:transition>
    </mc:Choice>
    <mc:Fallback xmlns="">
      <p:transition spd="slow" advClick="0" advTm="8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2000"/>
                                        <p:tgtEl>
                                          <p:spTgt spid="3"/>
                                        </p:tgtEl>
                                      </p:cBhvr>
                                    </p:animEffect>
                                  </p:childTnLst>
                                </p:cTn>
                              </p:par>
                            </p:childTnLst>
                          </p:cTn>
                        </p:par>
                        <p:par>
                          <p:cTn id="8" fill="hold">
                            <p:stCondLst>
                              <p:cond delay="2000"/>
                            </p:stCondLst>
                            <p:childTnLst>
                              <p:par>
                                <p:cTn id="9" presetID="53" presetClass="entr" presetSubtype="16"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3000" fill="hold"/>
                                        <p:tgtEl>
                                          <p:spTgt spid="2"/>
                                        </p:tgtEl>
                                        <p:attrNameLst>
                                          <p:attrName>ppt_w</p:attrName>
                                        </p:attrNameLst>
                                      </p:cBhvr>
                                      <p:tavLst>
                                        <p:tav tm="0">
                                          <p:val>
                                            <p:fltVal val="0"/>
                                          </p:val>
                                        </p:tav>
                                        <p:tav tm="100000">
                                          <p:val>
                                            <p:strVal val="#ppt_w"/>
                                          </p:val>
                                        </p:tav>
                                      </p:tavLst>
                                    </p:anim>
                                    <p:anim calcmode="lin" valueType="num">
                                      <p:cBhvr>
                                        <p:cTn id="12" dur="3000" fill="hold"/>
                                        <p:tgtEl>
                                          <p:spTgt spid="2"/>
                                        </p:tgtEl>
                                        <p:attrNameLst>
                                          <p:attrName>ppt_h</p:attrName>
                                        </p:attrNameLst>
                                      </p:cBhvr>
                                      <p:tavLst>
                                        <p:tav tm="0">
                                          <p:val>
                                            <p:fltVal val="0"/>
                                          </p:val>
                                        </p:tav>
                                        <p:tav tm="100000">
                                          <p:val>
                                            <p:strVal val="#ppt_h"/>
                                          </p:val>
                                        </p:tav>
                                      </p:tavLst>
                                    </p:anim>
                                    <p:animEffect transition="in" filter="fade">
                                      <p:cBhvr>
                                        <p:cTn id="13"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G20221017122142">
            <a:extLst>
              <a:ext uri="{FF2B5EF4-FFF2-40B4-BE49-F238E27FC236}">
                <a16:creationId xmlns:a16="http://schemas.microsoft.com/office/drawing/2014/main" id="{2E267E3E-743C-6878-9BC9-E3EEFE47B59F}"/>
              </a:ext>
            </a:extLst>
          </p:cNvPr>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119921" y="0"/>
            <a:ext cx="12311921" cy="6858000"/>
          </a:xfrm>
          <a:prstGeom prst="rect">
            <a:avLst/>
          </a:prstGeom>
        </p:spPr>
      </p:pic>
    </p:spTree>
    <p:extLst>
      <p:ext uri="{BB962C8B-B14F-4D97-AF65-F5344CB8AC3E}">
        <p14:creationId xmlns:p14="http://schemas.microsoft.com/office/powerpoint/2010/main" val="469019042"/>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G20221017122052">
            <a:extLst>
              <a:ext uri="{FF2B5EF4-FFF2-40B4-BE49-F238E27FC236}">
                <a16:creationId xmlns:a16="http://schemas.microsoft.com/office/drawing/2014/main" id="{1CA46B0E-9519-AD01-F208-5841274B6FA9}"/>
              </a:ext>
            </a:extLst>
          </p:cNvPr>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21338414"/>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G20221017121935">
            <a:extLst>
              <a:ext uri="{FF2B5EF4-FFF2-40B4-BE49-F238E27FC236}">
                <a16:creationId xmlns:a16="http://schemas.microsoft.com/office/drawing/2014/main" id="{97BC83A8-25F2-11C3-8A87-62751DED5935}"/>
              </a:ext>
            </a:extLst>
          </p:cNvPr>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92043994"/>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G20221011144446">
            <a:extLst>
              <a:ext uri="{FF2B5EF4-FFF2-40B4-BE49-F238E27FC236}">
                <a16:creationId xmlns:a16="http://schemas.microsoft.com/office/drawing/2014/main" id="{2618224F-7405-A9EC-4220-A29DEB73F483}"/>
              </a:ext>
            </a:extLst>
          </p:cNvPr>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324853"/>
            <a:ext cx="12311270" cy="6858000"/>
          </a:xfrm>
          <a:prstGeom prst="rect">
            <a:avLst/>
          </a:prstGeom>
          <a:solidFill>
            <a:srgbClr val="7030A0"/>
          </a:solidFill>
        </p:spPr>
      </p:pic>
    </p:spTree>
    <p:extLst>
      <p:ext uri="{BB962C8B-B14F-4D97-AF65-F5344CB8AC3E}">
        <p14:creationId xmlns:p14="http://schemas.microsoft.com/office/powerpoint/2010/main" val="1269394094"/>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G20221017130144">
            <a:extLst>
              <a:ext uri="{FF2B5EF4-FFF2-40B4-BE49-F238E27FC236}">
                <a16:creationId xmlns:a16="http://schemas.microsoft.com/office/drawing/2014/main" id="{293B893C-0C70-1B35-A238-537D938B7B59}"/>
              </a:ext>
            </a:extLst>
          </p:cNvPr>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13501939"/>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G20221017130041">
            <a:extLst>
              <a:ext uri="{FF2B5EF4-FFF2-40B4-BE49-F238E27FC236}">
                <a16:creationId xmlns:a16="http://schemas.microsoft.com/office/drawing/2014/main" id="{97DB8A0A-933E-944E-F460-D136D56AF8F6}"/>
              </a:ext>
            </a:extLst>
          </p:cNvPr>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78086394"/>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magine che contiene erba, esterni&#10;&#10;Descrizione generata automaticamente">
            <a:extLst>
              <a:ext uri="{FF2B5EF4-FFF2-40B4-BE49-F238E27FC236}">
                <a16:creationId xmlns:a16="http://schemas.microsoft.com/office/drawing/2014/main" id="{E599FC4F-7F51-908E-CEA8-5598F3E3F7C6}"/>
              </a:ext>
            </a:extLst>
          </p:cNvPr>
          <p:cNvPicPr>
            <a:picLocks noChangeAspect="1"/>
          </p:cNvPicPr>
          <p:nvPr/>
        </p:nvPicPr>
        <p:blipFill rotWithShape="1">
          <a:blip r:embed="rId2"/>
          <a:srcRect l="11769" r="27781"/>
          <a:stretch/>
        </p:blipFill>
        <p:spPr>
          <a:xfrm>
            <a:off x="-1" y="10"/>
            <a:ext cx="7370057" cy="6857990"/>
          </a:xfrm>
          <a:prstGeom prst="rect">
            <a:avLst/>
          </a:prstGeom>
        </p:spPr>
      </p:pic>
      <p:pic>
        <p:nvPicPr>
          <p:cNvPr id="3" name="Immagine 2" descr="IMG20221017130557">
            <a:extLst>
              <a:ext uri="{FF2B5EF4-FFF2-40B4-BE49-F238E27FC236}">
                <a16:creationId xmlns:a16="http://schemas.microsoft.com/office/drawing/2014/main" id="{7C5FA7FD-90EA-C465-E89A-C2C917435246}"/>
              </a:ext>
            </a:extLst>
          </p:cNvPr>
          <p:cNvPicPr>
            <a:picLocks noGrp="1" noChangeAspect="1"/>
          </p:cNvPicPr>
          <p:nvPr isPhoto="1"/>
        </p:nvPicPr>
        <p:blipFill rotWithShape="1">
          <a:blip r:embed="rId3" cstate="email">
            <a:extLst>
              <a:ext uri="{28A0092B-C50C-407E-A947-70E740481C1C}">
                <a14:useLocalDpi xmlns:a14="http://schemas.microsoft.com/office/drawing/2010/main"/>
              </a:ext>
            </a:extLst>
          </a:blip>
          <a:srcRect l="8513" r="13208" b="-2"/>
          <a:stretch/>
        </p:blipFill>
        <p:spPr>
          <a:xfrm>
            <a:off x="7534656" y="1"/>
            <a:ext cx="4657344" cy="3346704"/>
          </a:xfrm>
          <a:prstGeom prst="rect">
            <a:avLst/>
          </a:prstGeom>
        </p:spPr>
      </p:pic>
      <p:pic>
        <p:nvPicPr>
          <p:cNvPr id="4" name="Immagine 3">
            <a:extLst>
              <a:ext uri="{FF2B5EF4-FFF2-40B4-BE49-F238E27FC236}">
                <a16:creationId xmlns:a16="http://schemas.microsoft.com/office/drawing/2014/main" id="{2F4A92A6-459B-7708-9403-247066FC376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9827" r="11893" b="-2"/>
          <a:stretch/>
        </p:blipFill>
        <p:spPr>
          <a:xfrm>
            <a:off x="7534654" y="3511296"/>
            <a:ext cx="4657346" cy="3346704"/>
          </a:xfrm>
          <a:prstGeom prst="rect">
            <a:avLst/>
          </a:prstGeom>
        </p:spPr>
      </p:pic>
    </p:spTree>
    <p:extLst>
      <p:ext uri="{BB962C8B-B14F-4D97-AF65-F5344CB8AC3E}">
        <p14:creationId xmlns:p14="http://schemas.microsoft.com/office/powerpoint/2010/main" val="1641247900"/>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000" fill="hold"/>
                                        <p:tgtEl>
                                          <p:spTgt spid="3"/>
                                        </p:tgtEl>
                                        <p:attrNameLst>
                                          <p:attrName>ppt_x</p:attrName>
                                        </p:attrNameLst>
                                      </p:cBhvr>
                                      <p:tavLst>
                                        <p:tav tm="0">
                                          <p:val>
                                            <p:strVal val="0-#ppt_w/2"/>
                                          </p:val>
                                        </p:tav>
                                        <p:tav tm="100000">
                                          <p:val>
                                            <p:strVal val="#ppt_x"/>
                                          </p:val>
                                        </p:tav>
                                      </p:tavLst>
                                    </p:anim>
                                    <p:anim calcmode="lin" valueType="num">
                                      <p:cBhvr additive="base">
                                        <p:cTn id="8" dur="20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53" presetClass="entr" presetSubtype="16"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2000" fill="hold"/>
                                        <p:tgtEl>
                                          <p:spTgt spid="2"/>
                                        </p:tgtEl>
                                        <p:attrNameLst>
                                          <p:attrName>ppt_w</p:attrName>
                                        </p:attrNameLst>
                                      </p:cBhvr>
                                      <p:tavLst>
                                        <p:tav tm="0">
                                          <p:val>
                                            <p:fltVal val="0"/>
                                          </p:val>
                                        </p:tav>
                                        <p:tav tm="100000">
                                          <p:val>
                                            <p:strVal val="#ppt_w"/>
                                          </p:val>
                                        </p:tav>
                                      </p:tavLst>
                                    </p:anim>
                                    <p:anim calcmode="lin" valueType="num">
                                      <p:cBhvr>
                                        <p:cTn id="13" dur="2000" fill="hold"/>
                                        <p:tgtEl>
                                          <p:spTgt spid="2"/>
                                        </p:tgtEl>
                                        <p:attrNameLst>
                                          <p:attrName>ppt_h</p:attrName>
                                        </p:attrNameLst>
                                      </p:cBhvr>
                                      <p:tavLst>
                                        <p:tav tm="0">
                                          <p:val>
                                            <p:fltVal val="0"/>
                                          </p:val>
                                        </p:tav>
                                        <p:tav tm="100000">
                                          <p:val>
                                            <p:strVal val="#ppt_h"/>
                                          </p:val>
                                        </p:tav>
                                      </p:tavLst>
                                    </p:anim>
                                    <p:animEffect transition="in" filter="fade">
                                      <p:cBhvr>
                                        <p:cTn id="14" dur="2000"/>
                                        <p:tgtEl>
                                          <p:spTgt spid="2"/>
                                        </p:tgtEl>
                                      </p:cBhvr>
                                    </p:animEffect>
                                  </p:childTnLst>
                                </p:cTn>
                              </p:par>
                            </p:childTnLst>
                          </p:cTn>
                        </p:par>
                        <p:par>
                          <p:cTn id="15" fill="hold">
                            <p:stCondLst>
                              <p:cond delay="4000"/>
                            </p:stCondLst>
                            <p:childTnLst>
                              <p:par>
                                <p:cTn id="16" presetID="2" presetClass="entr" presetSubtype="9"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2000" fill="hold"/>
                                        <p:tgtEl>
                                          <p:spTgt spid="4"/>
                                        </p:tgtEl>
                                        <p:attrNameLst>
                                          <p:attrName>ppt_x</p:attrName>
                                        </p:attrNameLst>
                                      </p:cBhvr>
                                      <p:tavLst>
                                        <p:tav tm="0">
                                          <p:val>
                                            <p:strVal val="0-#ppt_w/2"/>
                                          </p:val>
                                        </p:tav>
                                        <p:tav tm="100000">
                                          <p:val>
                                            <p:strVal val="#ppt_x"/>
                                          </p:val>
                                        </p:tav>
                                      </p:tavLst>
                                    </p:anim>
                                    <p:anim calcmode="lin" valueType="num">
                                      <p:cBhvr additive="base">
                                        <p:cTn id="19" dur="2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G20221017122807">
            <a:extLst>
              <a:ext uri="{FF2B5EF4-FFF2-40B4-BE49-F238E27FC236}">
                <a16:creationId xmlns:a16="http://schemas.microsoft.com/office/drawing/2014/main" id="{2A24DA46-5508-42E3-5740-B086FBB7ADD4}"/>
              </a:ext>
            </a:extLst>
          </p:cNvPr>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52646765"/>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G20221017122703">
            <a:extLst>
              <a:ext uri="{FF2B5EF4-FFF2-40B4-BE49-F238E27FC236}">
                <a16:creationId xmlns:a16="http://schemas.microsoft.com/office/drawing/2014/main" id="{18BE2019-5CA7-B720-F3D7-EBCCA4915D6A}"/>
              </a:ext>
            </a:extLst>
          </p:cNvPr>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91256172"/>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G20221017122658">
            <a:extLst>
              <a:ext uri="{FF2B5EF4-FFF2-40B4-BE49-F238E27FC236}">
                <a16:creationId xmlns:a16="http://schemas.microsoft.com/office/drawing/2014/main" id="{71996D02-6ED7-0250-2830-ACBD21373FFF}"/>
              </a:ext>
            </a:extLst>
          </p:cNvPr>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88968361"/>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G20221017122501">
            <a:extLst>
              <a:ext uri="{FF2B5EF4-FFF2-40B4-BE49-F238E27FC236}">
                <a16:creationId xmlns:a16="http://schemas.microsoft.com/office/drawing/2014/main" id="{E51DB6BC-DF13-6AFE-8AE1-D4756F559F3A}"/>
              </a:ext>
            </a:extLst>
          </p:cNvPr>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175846" y="-1"/>
            <a:ext cx="12367846" cy="8194431"/>
          </a:xfrm>
          <a:prstGeom prst="rect">
            <a:avLst/>
          </a:prstGeom>
        </p:spPr>
      </p:pic>
    </p:spTree>
    <p:extLst>
      <p:ext uri="{BB962C8B-B14F-4D97-AF65-F5344CB8AC3E}">
        <p14:creationId xmlns:p14="http://schemas.microsoft.com/office/powerpoint/2010/main" val="438606482"/>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G20221017121957">
            <a:extLst>
              <a:ext uri="{FF2B5EF4-FFF2-40B4-BE49-F238E27FC236}">
                <a16:creationId xmlns:a16="http://schemas.microsoft.com/office/drawing/2014/main" id="{CD2FE3E8-A53D-4F47-4964-9FDE5C3310AD}"/>
              </a:ext>
            </a:extLst>
          </p:cNvPr>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6" y="0"/>
            <a:ext cx="12251961" cy="6858000"/>
          </a:xfrm>
          <a:prstGeom prst="rect">
            <a:avLst/>
          </a:prstGeom>
        </p:spPr>
      </p:pic>
    </p:spTree>
    <p:extLst>
      <p:ext uri="{BB962C8B-B14F-4D97-AF65-F5344CB8AC3E}">
        <p14:creationId xmlns:p14="http://schemas.microsoft.com/office/powerpoint/2010/main" val="398594597"/>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G20221018112400">
            <a:extLst>
              <a:ext uri="{FF2B5EF4-FFF2-40B4-BE49-F238E27FC236}">
                <a16:creationId xmlns:a16="http://schemas.microsoft.com/office/drawing/2014/main" id="{749C2EE5-DCC6-9654-E1BC-E0A565933225}"/>
              </a:ext>
            </a:extLst>
          </p:cNvPr>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92765" y="-19016"/>
            <a:ext cx="12192000" cy="6858000"/>
          </a:xfrm>
          <a:prstGeom prst="rect">
            <a:avLst/>
          </a:prstGeom>
        </p:spPr>
      </p:pic>
      <p:sp>
        <p:nvSpPr>
          <p:cNvPr id="2" name="Titolo 1">
            <a:extLst>
              <a:ext uri="{FF2B5EF4-FFF2-40B4-BE49-F238E27FC236}">
                <a16:creationId xmlns:a16="http://schemas.microsoft.com/office/drawing/2014/main" id="{4E894C56-C482-DBEC-26AE-78363772A03C}"/>
              </a:ext>
            </a:extLst>
          </p:cNvPr>
          <p:cNvSpPr>
            <a:spLocks noGrp="1"/>
          </p:cNvSpPr>
          <p:nvPr>
            <p:ph type="title"/>
          </p:nvPr>
        </p:nvSpPr>
        <p:spPr/>
        <p:txBody>
          <a:bodyPr/>
          <a:lstStyle/>
          <a:p>
            <a:r>
              <a:rPr lang="it-IT" b="1" dirty="0">
                <a:solidFill>
                  <a:srgbClr val="FF0000"/>
                </a:solidFill>
              </a:rPr>
              <a:t>La schiacciamo con le mani…</a:t>
            </a:r>
          </a:p>
        </p:txBody>
      </p:sp>
    </p:spTree>
    <p:extLst>
      <p:ext uri="{BB962C8B-B14F-4D97-AF65-F5344CB8AC3E}">
        <p14:creationId xmlns:p14="http://schemas.microsoft.com/office/powerpoint/2010/main" val="2725170089"/>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 calcmode="lin" valueType="num">
                                      <p:cBhvr>
                                        <p:cTn id="9" dur="2000" fill="hold"/>
                                        <p:tgtEl>
                                          <p:spTgt spid="2"/>
                                        </p:tgtEl>
                                        <p:attrNameLst>
                                          <p:attrName>style.rotation</p:attrName>
                                        </p:attrNameLst>
                                      </p:cBhvr>
                                      <p:tavLst>
                                        <p:tav tm="0">
                                          <p:val>
                                            <p:fltVal val="90"/>
                                          </p:val>
                                        </p:tav>
                                        <p:tav tm="100000">
                                          <p:val>
                                            <p:fltVal val="0"/>
                                          </p:val>
                                        </p:tav>
                                      </p:tavLst>
                                    </p:anim>
                                    <p:animEffect transition="in" filter="fade">
                                      <p:cBhvr>
                                        <p:cTn id="10" dur="2000"/>
                                        <p:tgtEl>
                                          <p:spTgt spid="2"/>
                                        </p:tgtEl>
                                      </p:cBhvr>
                                    </p:animEffect>
                                  </p:childTnLst>
                                </p:cTn>
                              </p:par>
                            </p:childTnLst>
                          </p:cTn>
                        </p:par>
                        <p:par>
                          <p:cTn id="11" fill="hold">
                            <p:stCondLst>
                              <p:cond delay="2000"/>
                            </p:stCondLst>
                            <p:childTnLst>
                              <p:par>
                                <p:cTn id="12" presetID="16" presetClass="entr" presetSubtype="21"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2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G20221018112552">
            <a:extLst>
              <a:ext uri="{FF2B5EF4-FFF2-40B4-BE49-F238E27FC236}">
                <a16:creationId xmlns:a16="http://schemas.microsoft.com/office/drawing/2014/main" id="{CD68F067-2092-3A3D-769D-84D93CCA2EED}"/>
              </a:ext>
            </a:extLst>
          </p:cNvPr>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9654857"/>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G20221011145234">
            <a:extLst>
              <a:ext uri="{FF2B5EF4-FFF2-40B4-BE49-F238E27FC236}">
                <a16:creationId xmlns:a16="http://schemas.microsoft.com/office/drawing/2014/main" id="{188F8932-301A-F198-E2F5-2B91E66CD38C}"/>
              </a:ext>
            </a:extLst>
          </p:cNvPr>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02929962"/>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G20221018101649">
            <a:extLst>
              <a:ext uri="{FF2B5EF4-FFF2-40B4-BE49-F238E27FC236}">
                <a16:creationId xmlns:a16="http://schemas.microsoft.com/office/drawing/2014/main" id="{F424C1A4-2B08-25F6-7E8F-CFBB8D3CF269}"/>
              </a:ext>
            </a:extLst>
          </p:cNvPr>
          <p:cNvPicPr>
            <a:picLocks noGrp="1" noChangeAspect="1"/>
          </p:cNvPicPr>
          <p:nvPr isPhoto="1"/>
        </p:nvPicPr>
        <p:blipFill rotWithShape="1">
          <a:blip r:embed="rId2" cstate="email">
            <a:extLst>
              <a:ext uri="{28A0092B-C50C-407E-A947-70E740481C1C}">
                <a14:useLocalDpi xmlns:a14="http://schemas.microsoft.com/office/drawing/2010/main"/>
              </a:ext>
            </a:extLst>
          </a:blip>
          <a:srcRect b="6674"/>
          <a:stretch/>
        </p:blipFill>
        <p:spPr>
          <a:xfrm>
            <a:off x="20" y="10"/>
            <a:ext cx="12191980" cy="6400304"/>
          </a:xfrm>
          <a:prstGeom prst="rect">
            <a:avLst/>
          </a:prstGeom>
        </p:spPr>
      </p:pic>
      <p:pic>
        <p:nvPicPr>
          <p:cNvPr id="2" name="Immagine 1">
            <a:extLst>
              <a:ext uri="{FF2B5EF4-FFF2-40B4-BE49-F238E27FC236}">
                <a16:creationId xmlns:a16="http://schemas.microsoft.com/office/drawing/2014/main" id="{85F56365-761B-7358-8958-D815335A8BF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7394" r="3802" b="-1"/>
          <a:stretch/>
        </p:blipFill>
        <p:spPr>
          <a:xfrm>
            <a:off x="1141411" y="1113710"/>
            <a:ext cx="5542156" cy="3955999"/>
          </a:xfrm>
          <a:prstGeom prst="rect">
            <a:avLst/>
          </a:prstGeom>
          <a:ln w="152400">
            <a:solidFill>
              <a:srgbClr val="FFFFFF"/>
            </a:solidFill>
            <a:miter lim="800000"/>
          </a:ln>
        </p:spPr>
      </p:pic>
    </p:spTree>
    <p:extLst>
      <p:ext uri="{BB962C8B-B14F-4D97-AF65-F5344CB8AC3E}">
        <p14:creationId xmlns:p14="http://schemas.microsoft.com/office/powerpoint/2010/main" val="3289681533"/>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3000" fill="hold"/>
                                        <p:tgtEl>
                                          <p:spTgt spid="3"/>
                                        </p:tgtEl>
                                        <p:attrNameLst>
                                          <p:attrName>ppt_x</p:attrName>
                                        </p:attrNameLst>
                                      </p:cBhvr>
                                      <p:tavLst>
                                        <p:tav tm="0">
                                          <p:val>
                                            <p:strVal val="#ppt_x"/>
                                          </p:val>
                                        </p:tav>
                                        <p:tav tm="100000">
                                          <p:val>
                                            <p:strVal val="#ppt_x"/>
                                          </p:val>
                                        </p:tav>
                                      </p:tavLst>
                                    </p:anim>
                                    <p:anim calcmode="lin" valueType="num">
                                      <p:cBhvr additive="base">
                                        <p:cTn id="8" dur="30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3000"/>
                            </p:stCondLst>
                            <p:childTnLst>
                              <p:par>
                                <p:cTn id="10" presetID="53" presetClass="entr" presetSubtype="16" fill="hold" nodeType="afterEffect">
                                  <p:stCondLst>
                                    <p:cond delay="1000"/>
                                  </p:stCondLst>
                                  <p:childTnLst>
                                    <p:set>
                                      <p:cBhvr>
                                        <p:cTn id="11" dur="1" fill="hold">
                                          <p:stCondLst>
                                            <p:cond delay="0"/>
                                          </p:stCondLst>
                                        </p:cTn>
                                        <p:tgtEl>
                                          <p:spTgt spid="2"/>
                                        </p:tgtEl>
                                        <p:attrNameLst>
                                          <p:attrName>style.visibility</p:attrName>
                                        </p:attrNameLst>
                                      </p:cBhvr>
                                      <p:to>
                                        <p:strVal val="visible"/>
                                      </p:to>
                                    </p:set>
                                    <p:anim calcmode="lin" valueType="num">
                                      <p:cBhvr>
                                        <p:cTn id="12" dur="2500" fill="hold"/>
                                        <p:tgtEl>
                                          <p:spTgt spid="2"/>
                                        </p:tgtEl>
                                        <p:attrNameLst>
                                          <p:attrName>ppt_w</p:attrName>
                                        </p:attrNameLst>
                                      </p:cBhvr>
                                      <p:tavLst>
                                        <p:tav tm="0">
                                          <p:val>
                                            <p:fltVal val="0"/>
                                          </p:val>
                                        </p:tav>
                                        <p:tav tm="100000">
                                          <p:val>
                                            <p:strVal val="#ppt_w"/>
                                          </p:val>
                                        </p:tav>
                                      </p:tavLst>
                                    </p:anim>
                                    <p:anim calcmode="lin" valueType="num">
                                      <p:cBhvr>
                                        <p:cTn id="13" dur="2500" fill="hold"/>
                                        <p:tgtEl>
                                          <p:spTgt spid="2"/>
                                        </p:tgtEl>
                                        <p:attrNameLst>
                                          <p:attrName>ppt_h</p:attrName>
                                        </p:attrNameLst>
                                      </p:cBhvr>
                                      <p:tavLst>
                                        <p:tav tm="0">
                                          <p:val>
                                            <p:fltVal val="0"/>
                                          </p:val>
                                        </p:tav>
                                        <p:tav tm="100000">
                                          <p:val>
                                            <p:strVal val="#ppt_h"/>
                                          </p:val>
                                        </p:tav>
                                      </p:tavLst>
                                    </p:anim>
                                    <p:animEffect transition="in" filter="fade">
                                      <p:cBhvr>
                                        <p:cTn id="14" dur="2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G20221018112541">
            <a:extLst>
              <a:ext uri="{FF2B5EF4-FFF2-40B4-BE49-F238E27FC236}">
                <a16:creationId xmlns:a16="http://schemas.microsoft.com/office/drawing/2014/main" id="{60E1725B-804B-EF8B-2EBC-5DC389D050FC}"/>
              </a:ext>
            </a:extLst>
          </p:cNvPr>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95197759"/>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297B3348-62F7-FEB0-614D-80296474443E}"/>
              </a:ext>
            </a:extLst>
          </p:cNvPr>
          <p:cNvPicPr>
            <a:picLocks noChangeAspect="1"/>
          </p:cNvPicPr>
          <p:nvPr/>
        </p:nvPicPr>
        <p:blipFill rotWithShape="1">
          <a:blip r:embed="rId2"/>
          <a:srcRect l="25079" r="-1" b="-1"/>
          <a:stretch/>
        </p:blipFill>
        <p:spPr>
          <a:xfrm>
            <a:off x="21" y="15"/>
            <a:ext cx="9180073" cy="6863475"/>
          </a:xfrm>
          <a:custGeom>
            <a:avLst/>
            <a:gdLst/>
            <a:ahLst/>
            <a:cxnLst/>
            <a:rect l="l" t="t" r="r" b="b"/>
            <a:pathLst>
              <a:path w="9141744" h="6863485">
                <a:moveTo>
                  <a:pt x="0" y="0"/>
                </a:moveTo>
                <a:lnTo>
                  <a:pt x="5963051" y="0"/>
                </a:lnTo>
                <a:lnTo>
                  <a:pt x="9141744" y="6863485"/>
                </a:lnTo>
                <a:lnTo>
                  <a:pt x="0" y="6863485"/>
                </a:lnTo>
                <a:lnTo>
                  <a:pt x="0" y="0"/>
                </a:lnTo>
                <a:close/>
              </a:path>
            </a:pathLst>
          </a:custGeom>
        </p:spPr>
      </p:pic>
      <p:pic>
        <p:nvPicPr>
          <p:cNvPr id="3" name="Immagine 2" descr="IMG20221018112546">
            <a:extLst>
              <a:ext uri="{FF2B5EF4-FFF2-40B4-BE49-F238E27FC236}">
                <a16:creationId xmlns:a16="http://schemas.microsoft.com/office/drawing/2014/main" id="{37EDF7BE-CCE7-B60F-8122-B7C9B9CB34F6}"/>
              </a:ext>
            </a:extLst>
          </p:cNvPr>
          <p:cNvPicPr>
            <a:picLocks noGrp="1" noChangeAspect="1"/>
          </p:cNvPicPr>
          <p:nvPr isPhoto="1"/>
        </p:nvPicPr>
        <p:blipFill rotWithShape="1">
          <a:blip r:embed="rId3" cstate="email">
            <a:extLst>
              <a:ext uri="{28A0092B-C50C-407E-A947-70E740481C1C}">
                <a14:useLocalDpi xmlns:a14="http://schemas.microsoft.com/office/drawing/2010/main"/>
              </a:ext>
            </a:extLst>
          </a:blip>
          <a:srcRect l="25043" r="4895" b="-1"/>
          <a:stretch/>
        </p:blipFill>
        <p:spPr>
          <a:xfrm>
            <a:off x="5835316" y="11"/>
            <a:ext cx="6356691" cy="6852984"/>
          </a:xfrm>
          <a:custGeom>
            <a:avLst/>
            <a:gdLst/>
            <a:ahLst/>
            <a:cxnLst/>
            <a:rect l="l" t="t" r="r" b="b"/>
            <a:pathLst>
              <a:path w="6401647" h="6852994">
                <a:moveTo>
                  <a:pt x="354282" y="0"/>
                </a:moveTo>
                <a:lnTo>
                  <a:pt x="6401647" y="0"/>
                </a:lnTo>
                <a:lnTo>
                  <a:pt x="6401647" y="6852994"/>
                </a:lnTo>
                <a:lnTo>
                  <a:pt x="0" y="6852994"/>
                </a:lnTo>
                <a:lnTo>
                  <a:pt x="0" y="6852993"/>
                </a:lnTo>
                <a:lnTo>
                  <a:pt x="3528116" y="6852993"/>
                </a:lnTo>
                <a:close/>
              </a:path>
            </a:pathLst>
          </a:custGeom>
        </p:spPr>
      </p:pic>
    </p:spTree>
    <p:extLst>
      <p:ext uri="{BB962C8B-B14F-4D97-AF65-F5344CB8AC3E}">
        <p14:creationId xmlns:p14="http://schemas.microsoft.com/office/powerpoint/2010/main" val="2657796401"/>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2000"/>
                                        <p:tgtEl>
                                          <p:spTgt spid="3"/>
                                        </p:tgtEl>
                                      </p:cBhvr>
                                    </p:animEffect>
                                  </p:childTnLst>
                                </p:cTn>
                              </p:par>
                            </p:childTnLst>
                          </p:cTn>
                        </p:par>
                        <p:par>
                          <p:cTn id="8" fill="hold">
                            <p:stCondLst>
                              <p:cond delay="2000"/>
                            </p:stCondLst>
                            <p:childTnLst>
                              <p:par>
                                <p:cTn id="9" presetID="22" presetClass="entr" presetSubtype="2"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right)">
                                      <p:cBhvr>
                                        <p:cTn id="1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G20221017130004">
            <a:extLst>
              <a:ext uri="{FF2B5EF4-FFF2-40B4-BE49-F238E27FC236}">
                <a16:creationId xmlns:a16="http://schemas.microsoft.com/office/drawing/2014/main" id="{17903560-939F-C7D6-DFC8-1F42BE6D3BB7}"/>
              </a:ext>
            </a:extLst>
          </p:cNvPr>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60822165"/>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G20221017130221">
            <a:extLst>
              <a:ext uri="{FF2B5EF4-FFF2-40B4-BE49-F238E27FC236}">
                <a16:creationId xmlns:a16="http://schemas.microsoft.com/office/drawing/2014/main" id="{6AA323DB-C0F6-6DD3-3BB7-D3D6A78FCBA9}"/>
              </a:ext>
            </a:extLst>
          </p:cNvPr>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itolo 4">
            <a:extLst>
              <a:ext uri="{FF2B5EF4-FFF2-40B4-BE49-F238E27FC236}">
                <a16:creationId xmlns:a16="http://schemas.microsoft.com/office/drawing/2014/main" id="{E5851D77-7259-A912-E357-A0D8AA86D9B4}"/>
              </a:ext>
            </a:extLst>
          </p:cNvPr>
          <p:cNvSpPr>
            <a:spLocks noGrp="1"/>
          </p:cNvSpPr>
          <p:nvPr>
            <p:ph type="title"/>
          </p:nvPr>
        </p:nvSpPr>
        <p:spPr>
          <a:xfrm>
            <a:off x="1097280" y="0"/>
            <a:ext cx="10058400" cy="2707105"/>
          </a:xfrm>
        </p:spPr>
        <p:txBody>
          <a:bodyPr>
            <a:noAutofit/>
          </a:bodyPr>
          <a:lstStyle/>
          <a:p>
            <a:r>
              <a:rPr lang="it-IT" b="1" dirty="0">
                <a:solidFill>
                  <a:srgbClr val="FF0000"/>
                </a:solidFill>
              </a:rPr>
              <a:t>E poi… via le scarpe  e tutti nel nostro piccolo tino  per schiacciare a piedi nudi i chicchi, mentre sale inebriante il profumo del mosto…</a:t>
            </a:r>
          </a:p>
        </p:txBody>
      </p:sp>
    </p:spTree>
    <p:extLst>
      <p:ext uri="{BB962C8B-B14F-4D97-AF65-F5344CB8AC3E}">
        <p14:creationId xmlns:p14="http://schemas.microsoft.com/office/powerpoint/2010/main" val="3593548014"/>
      </p:ext>
    </p:extLst>
  </p:cSld>
  <p:clrMapOvr>
    <a:masterClrMapping/>
  </p:clrMapOvr>
  <mc:AlternateContent xmlns:mc="http://schemas.openxmlformats.org/markup-compatibility/2006" xmlns:p14="http://schemas.microsoft.com/office/powerpoint/2010/main">
    <mc:Choice Requires="p14">
      <p:transition spd="slow" p14:dur="1500" advClick="0" advTm="10000">
        <p:random/>
      </p:transition>
    </mc:Choice>
    <mc:Fallback xmlns="">
      <p:transition spd="slow" advClick="0" advTm="10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0"/>
                                        <p:tgtEl>
                                          <p:spTgt spid="3"/>
                                        </p:tgtEl>
                                      </p:cBhvr>
                                    </p:animEffect>
                                    <p:anim calcmode="lin" valueType="num">
                                      <p:cBhvr>
                                        <p:cTn id="8" dur="3000" fill="hold"/>
                                        <p:tgtEl>
                                          <p:spTgt spid="3"/>
                                        </p:tgtEl>
                                        <p:attrNameLst>
                                          <p:attrName>ppt_x</p:attrName>
                                        </p:attrNameLst>
                                      </p:cBhvr>
                                      <p:tavLst>
                                        <p:tav tm="0">
                                          <p:val>
                                            <p:strVal val="#ppt_x"/>
                                          </p:val>
                                        </p:tav>
                                        <p:tav tm="100000">
                                          <p:val>
                                            <p:strVal val="#ppt_x"/>
                                          </p:val>
                                        </p:tav>
                                      </p:tavLst>
                                    </p:anim>
                                    <p:anim calcmode="lin" valueType="num">
                                      <p:cBhvr>
                                        <p:cTn id="9" dur="3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3000"/>
                            </p:stCondLst>
                            <p:childTnLst>
                              <p:par>
                                <p:cTn id="11" presetID="31"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2000" fill="hold"/>
                                        <p:tgtEl>
                                          <p:spTgt spid="5"/>
                                        </p:tgtEl>
                                        <p:attrNameLst>
                                          <p:attrName>ppt_w</p:attrName>
                                        </p:attrNameLst>
                                      </p:cBhvr>
                                      <p:tavLst>
                                        <p:tav tm="0">
                                          <p:val>
                                            <p:fltVal val="0"/>
                                          </p:val>
                                        </p:tav>
                                        <p:tav tm="100000">
                                          <p:val>
                                            <p:strVal val="#ppt_w"/>
                                          </p:val>
                                        </p:tav>
                                      </p:tavLst>
                                    </p:anim>
                                    <p:anim calcmode="lin" valueType="num">
                                      <p:cBhvr>
                                        <p:cTn id="14" dur="2000" fill="hold"/>
                                        <p:tgtEl>
                                          <p:spTgt spid="5"/>
                                        </p:tgtEl>
                                        <p:attrNameLst>
                                          <p:attrName>ppt_h</p:attrName>
                                        </p:attrNameLst>
                                      </p:cBhvr>
                                      <p:tavLst>
                                        <p:tav tm="0">
                                          <p:val>
                                            <p:fltVal val="0"/>
                                          </p:val>
                                        </p:tav>
                                        <p:tav tm="100000">
                                          <p:val>
                                            <p:strVal val="#ppt_h"/>
                                          </p:val>
                                        </p:tav>
                                      </p:tavLst>
                                    </p:anim>
                                    <p:anim calcmode="lin" valueType="num">
                                      <p:cBhvr>
                                        <p:cTn id="15" dur="2000" fill="hold"/>
                                        <p:tgtEl>
                                          <p:spTgt spid="5"/>
                                        </p:tgtEl>
                                        <p:attrNameLst>
                                          <p:attrName>style.rotation</p:attrName>
                                        </p:attrNameLst>
                                      </p:cBhvr>
                                      <p:tavLst>
                                        <p:tav tm="0">
                                          <p:val>
                                            <p:fltVal val="90"/>
                                          </p:val>
                                        </p:tav>
                                        <p:tav tm="100000">
                                          <p:val>
                                            <p:fltVal val="0"/>
                                          </p:val>
                                        </p:tav>
                                      </p:tavLst>
                                    </p:anim>
                                    <p:animEffect transition="in" filter="fade">
                                      <p:cBhvr>
                                        <p:cTn id="1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G20221017130229">
            <a:extLst>
              <a:ext uri="{FF2B5EF4-FFF2-40B4-BE49-F238E27FC236}">
                <a16:creationId xmlns:a16="http://schemas.microsoft.com/office/drawing/2014/main" id="{165081F1-379A-31DA-88A6-437BF96C7583}"/>
              </a:ext>
            </a:extLst>
          </p:cNvPr>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07812550"/>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G20221017125112">
            <a:extLst>
              <a:ext uri="{FF2B5EF4-FFF2-40B4-BE49-F238E27FC236}">
                <a16:creationId xmlns:a16="http://schemas.microsoft.com/office/drawing/2014/main" id="{F2D4CCD2-BB70-23FD-8FF8-72B014ADD5B5}"/>
              </a:ext>
            </a:extLst>
          </p:cNvPr>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98573643"/>
      </p:ext>
    </p:extLst>
  </p:cSld>
  <p:clrMapOvr>
    <a:masterClrMapping/>
  </p:clrMapOvr>
  <mc:AlternateContent xmlns:mc="http://schemas.openxmlformats.org/markup-compatibility/2006" xmlns:p14="http://schemas.microsoft.com/office/powerpoint/2010/main">
    <mc:Choice Requires="p14">
      <p:transition spd="slow" p14:dur="1500" advClick="0" advTm="8000">
        <p:random/>
      </p:transition>
    </mc:Choice>
    <mc:Fallback xmlns="">
      <p:transition spd="slow" advClick="0" advTm="8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1160">
                                          <p:stCondLst>
                                            <p:cond delay="0"/>
                                          </p:stCondLst>
                                        </p:cTn>
                                        <p:tgtEl>
                                          <p:spTgt spid="3"/>
                                        </p:tgtEl>
                                      </p:cBhvr>
                                    </p:animEffect>
                                    <p:anim calcmode="lin" valueType="num">
                                      <p:cBhvr>
                                        <p:cTn id="8" dur="3644"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1328"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1328" tmFilter="0, 0; 0.125,0.2665; 0.25,0.4; 0.375,0.465; 0.5,0.5;  0.625,0.535; 0.75,0.6; 0.875,0.7335; 1,1">
                                          <p:stCondLst>
                                            <p:cond delay="1328"/>
                                          </p:stCondLst>
                                        </p:cTn>
                                        <p:tgtEl>
                                          <p:spTgt spid="3"/>
                                        </p:tgtEl>
                                        <p:attrNameLst>
                                          <p:attrName>ppt_y</p:attrName>
                                        </p:attrNameLst>
                                      </p:cBhvr>
                                      <p:tavLst>
                                        <p:tav tm="0" fmla="#ppt_y-sin(pi*$)/9">
                                          <p:val>
                                            <p:fltVal val="0"/>
                                          </p:val>
                                        </p:tav>
                                        <p:tav tm="100000">
                                          <p:val>
                                            <p:fltVal val="1"/>
                                          </p:val>
                                        </p:tav>
                                      </p:tavLst>
                                    </p:anim>
                                    <p:anim calcmode="lin" valueType="num">
                                      <p:cBhvr>
                                        <p:cTn id="11" dur="664" tmFilter="0, 0; 0.125,0.2665; 0.25,0.4; 0.375,0.465; 0.5,0.5;  0.625,0.535; 0.75,0.6; 0.875,0.7335; 1,1">
                                          <p:stCondLst>
                                            <p:cond delay="2648"/>
                                          </p:stCondLst>
                                        </p:cTn>
                                        <p:tgtEl>
                                          <p:spTgt spid="3"/>
                                        </p:tgtEl>
                                        <p:attrNameLst>
                                          <p:attrName>ppt_y</p:attrName>
                                        </p:attrNameLst>
                                      </p:cBhvr>
                                      <p:tavLst>
                                        <p:tav tm="0" fmla="#ppt_y-sin(pi*$)/27">
                                          <p:val>
                                            <p:fltVal val="0"/>
                                          </p:val>
                                        </p:tav>
                                        <p:tav tm="100000">
                                          <p:val>
                                            <p:fltVal val="1"/>
                                          </p:val>
                                        </p:tav>
                                      </p:tavLst>
                                    </p:anim>
                                    <p:anim calcmode="lin" valueType="num">
                                      <p:cBhvr>
                                        <p:cTn id="12" dur="328" tmFilter="0, 0; 0.125,0.2665; 0.25,0.4; 0.375,0.465; 0.5,0.5;  0.625,0.535; 0.75,0.6; 0.875,0.7335; 1,1">
                                          <p:stCondLst>
                                            <p:cond delay="3312"/>
                                          </p:stCondLst>
                                        </p:cTn>
                                        <p:tgtEl>
                                          <p:spTgt spid="3"/>
                                        </p:tgtEl>
                                        <p:attrNameLst>
                                          <p:attrName>ppt_y</p:attrName>
                                        </p:attrNameLst>
                                      </p:cBhvr>
                                      <p:tavLst>
                                        <p:tav tm="0" fmla="#ppt_y-sin(pi*$)/81">
                                          <p:val>
                                            <p:fltVal val="0"/>
                                          </p:val>
                                        </p:tav>
                                        <p:tav tm="100000">
                                          <p:val>
                                            <p:fltVal val="1"/>
                                          </p:val>
                                        </p:tav>
                                      </p:tavLst>
                                    </p:anim>
                                    <p:animScale>
                                      <p:cBhvr>
                                        <p:cTn id="13" dur="52">
                                          <p:stCondLst>
                                            <p:cond delay="1300"/>
                                          </p:stCondLst>
                                        </p:cTn>
                                        <p:tgtEl>
                                          <p:spTgt spid="3"/>
                                        </p:tgtEl>
                                      </p:cBhvr>
                                      <p:to x="100000" y="60000"/>
                                    </p:animScale>
                                    <p:animScale>
                                      <p:cBhvr>
                                        <p:cTn id="14" dur="332" decel="50000">
                                          <p:stCondLst>
                                            <p:cond delay="1352"/>
                                          </p:stCondLst>
                                        </p:cTn>
                                        <p:tgtEl>
                                          <p:spTgt spid="3"/>
                                        </p:tgtEl>
                                      </p:cBhvr>
                                      <p:to x="100000" y="100000"/>
                                    </p:animScale>
                                    <p:animScale>
                                      <p:cBhvr>
                                        <p:cTn id="15" dur="52">
                                          <p:stCondLst>
                                            <p:cond delay="2624"/>
                                          </p:stCondLst>
                                        </p:cTn>
                                        <p:tgtEl>
                                          <p:spTgt spid="3"/>
                                        </p:tgtEl>
                                      </p:cBhvr>
                                      <p:to x="100000" y="80000"/>
                                    </p:animScale>
                                    <p:animScale>
                                      <p:cBhvr>
                                        <p:cTn id="16" dur="332" decel="50000">
                                          <p:stCondLst>
                                            <p:cond delay="2676"/>
                                          </p:stCondLst>
                                        </p:cTn>
                                        <p:tgtEl>
                                          <p:spTgt spid="3"/>
                                        </p:tgtEl>
                                      </p:cBhvr>
                                      <p:to x="100000" y="100000"/>
                                    </p:animScale>
                                    <p:animScale>
                                      <p:cBhvr>
                                        <p:cTn id="17" dur="52">
                                          <p:stCondLst>
                                            <p:cond delay="3284"/>
                                          </p:stCondLst>
                                        </p:cTn>
                                        <p:tgtEl>
                                          <p:spTgt spid="3"/>
                                        </p:tgtEl>
                                      </p:cBhvr>
                                      <p:to x="100000" y="90000"/>
                                    </p:animScale>
                                    <p:animScale>
                                      <p:cBhvr>
                                        <p:cTn id="18" dur="332" decel="50000">
                                          <p:stCondLst>
                                            <p:cond delay="3336"/>
                                          </p:stCondLst>
                                        </p:cTn>
                                        <p:tgtEl>
                                          <p:spTgt spid="3"/>
                                        </p:tgtEl>
                                      </p:cBhvr>
                                      <p:to x="100000" y="100000"/>
                                    </p:animScale>
                                    <p:animScale>
                                      <p:cBhvr>
                                        <p:cTn id="19" dur="52">
                                          <p:stCondLst>
                                            <p:cond delay="3616"/>
                                          </p:stCondLst>
                                        </p:cTn>
                                        <p:tgtEl>
                                          <p:spTgt spid="3"/>
                                        </p:tgtEl>
                                      </p:cBhvr>
                                      <p:to x="100000" y="95000"/>
                                    </p:animScale>
                                    <p:animScale>
                                      <p:cBhvr>
                                        <p:cTn id="20" dur="332" decel="50000">
                                          <p:stCondLst>
                                            <p:cond delay="3668"/>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G20221017125059">
            <a:extLst>
              <a:ext uri="{FF2B5EF4-FFF2-40B4-BE49-F238E27FC236}">
                <a16:creationId xmlns:a16="http://schemas.microsoft.com/office/drawing/2014/main" id="{E1FC3E32-2821-AF28-ACC7-AF5D180A4CD3}"/>
              </a:ext>
            </a:extLst>
          </p:cNvPr>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1" y="0"/>
            <a:ext cx="12099235" cy="6858000"/>
          </a:xfrm>
          <a:prstGeom prst="rect">
            <a:avLst/>
          </a:prstGeom>
        </p:spPr>
      </p:pic>
    </p:spTree>
    <p:extLst>
      <p:ext uri="{BB962C8B-B14F-4D97-AF65-F5344CB8AC3E}">
        <p14:creationId xmlns:p14="http://schemas.microsoft.com/office/powerpoint/2010/main" val="3832660770"/>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200" fill="hold">
                                          <p:stCondLst>
                                            <p:cond delay="0"/>
                                          </p:stCondLst>
                                        </p:cTn>
                                        <p:tgtEl>
                                          <p:spTgt spid="3"/>
                                        </p:tgtEl>
                                        <p:attrNameLst>
                                          <p:attrName>r</p:attrName>
                                        </p:attrNameLst>
                                      </p:cBhvr>
                                    </p:animRot>
                                    <p:animRot by="-240000">
                                      <p:cBhvr>
                                        <p:cTn id="7" dur="400" fill="hold">
                                          <p:stCondLst>
                                            <p:cond delay="400"/>
                                          </p:stCondLst>
                                        </p:cTn>
                                        <p:tgtEl>
                                          <p:spTgt spid="3"/>
                                        </p:tgtEl>
                                        <p:attrNameLst>
                                          <p:attrName>r</p:attrName>
                                        </p:attrNameLst>
                                      </p:cBhvr>
                                    </p:animRot>
                                    <p:animRot by="240000">
                                      <p:cBhvr>
                                        <p:cTn id="8" dur="400" fill="hold">
                                          <p:stCondLst>
                                            <p:cond delay="800"/>
                                          </p:stCondLst>
                                        </p:cTn>
                                        <p:tgtEl>
                                          <p:spTgt spid="3"/>
                                        </p:tgtEl>
                                        <p:attrNameLst>
                                          <p:attrName>r</p:attrName>
                                        </p:attrNameLst>
                                      </p:cBhvr>
                                    </p:animRot>
                                    <p:animRot by="-240000">
                                      <p:cBhvr>
                                        <p:cTn id="9" dur="400" fill="hold">
                                          <p:stCondLst>
                                            <p:cond delay="1200"/>
                                          </p:stCondLst>
                                        </p:cTn>
                                        <p:tgtEl>
                                          <p:spTgt spid="3"/>
                                        </p:tgtEl>
                                        <p:attrNameLst>
                                          <p:attrName>r</p:attrName>
                                        </p:attrNameLst>
                                      </p:cBhvr>
                                    </p:animRot>
                                    <p:animRot by="120000">
                                      <p:cBhvr>
                                        <p:cTn id="10" dur="400" fill="hold">
                                          <p:stCondLst>
                                            <p:cond delay="16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G20221017124920">
            <a:extLst>
              <a:ext uri="{FF2B5EF4-FFF2-40B4-BE49-F238E27FC236}">
                <a16:creationId xmlns:a16="http://schemas.microsoft.com/office/drawing/2014/main" id="{BD1CA964-E462-4BA3-0FDB-15010B909E6D}"/>
              </a:ext>
            </a:extLst>
          </p:cNvPr>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92769" y="0"/>
            <a:ext cx="12099235" cy="6858000"/>
          </a:xfrm>
          <a:prstGeom prst="rect">
            <a:avLst/>
          </a:prstGeom>
        </p:spPr>
      </p:pic>
    </p:spTree>
    <p:extLst>
      <p:ext uri="{BB962C8B-B14F-4D97-AF65-F5344CB8AC3E}">
        <p14:creationId xmlns:p14="http://schemas.microsoft.com/office/powerpoint/2010/main" val="2534693810"/>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2000" tmFilter="0, 0; .2, .5; .8, .5; 1, 0"/>
                                        <p:tgtEl>
                                          <p:spTgt spid="3"/>
                                        </p:tgtEl>
                                      </p:cBhvr>
                                    </p:animEffect>
                                    <p:animScale>
                                      <p:cBhvr>
                                        <p:cTn id="7" dur="100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G20221017124916">
            <a:extLst>
              <a:ext uri="{FF2B5EF4-FFF2-40B4-BE49-F238E27FC236}">
                <a16:creationId xmlns:a16="http://schemas.microsoft.com/office/drawing/2014/main" id="{C1DAC6D5-F9BC-F4C3-831C-4E46DC6A5320}"/>
              </a:ext>
            </a:extLst>
          </p:cNvPr>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88701206"/>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G20221017074324">
            <a:extLst>
              <a:ext uri="{FF2B5EF4-FFF2-40B4-BE49-F238E27FC236}">
                <a16:creationId xmlns:a16="http://schemas.microsoft.com/office/drawing/2014/main" id="{E7D5B45C-7031-5F1C-9890-97B9013103BE}"/>
              </a:ext>
            </a:extLst>
          </p:cNvPr>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rot="16200000">
            <a:off x="2667001" y="-2667000"/>
            <a:ext cx="6858000" cy="12192000"/>
          </a:xfrm>
          <a:prstGeom prst="rect">
            <a:avLst/>
          </a:prstGeom>
        </p:spPr>
      </p:pic>
    </p:spTree>
    <p:extLst>
      <p:ext uri="{BB962C8B-B14F-4D97-AF65-F5344CB8AC3E}">
        <p14:creationId xmlns:p14="http://schemas.microsoft.com/office/powerpoint/2010/main" val="1153071433"/>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G20221017124630">
            <a:extLst>
              <a:ext uri="{FF2B5EF4-FFF2-40B4-BE49-F238E27FC236}">
                <a16:creationId xmlns:a16="http://schemas.microsoft.com/office/drawing/2014/main" id="{B4745D05-653D-0D72-2ED2-A008BC2568BF}"/>
              </a:ext>
            </a:extLst>
          </p:cNvPr>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14199242"/>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WhatsApp Image 2022-10-17 at 16.38.45 (1)">
            <a:extLst>
              <a:ext uri="{FF2B5EF4-FFF2-40B4-BE49-F238E27FC236}">
                <a16:creationId xmlns:a16="http://schemas.microsoft.com/office/drawing/2014/main" id="{3A3E0713-EB8C-0D59-D771-B0FFE52023AC}"/>
              </a:ext>
            </a:extLst>
          </p:cNvPr>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0"/>
            <a:ext cx="12192000" cy="6172200"/>
          </a:xfrm>
          <a:prstGeom prst="rect">
            <a:avLst/>
          </a:prstGeom>
        </p:spPr>
      </p:pic>
    </p:spTree>
    <p:extLst>
      <p:ext uri="{BB962C8B-B14F-4D97-AF65-F5344CB8AC3E}">
        <p14:creationId xmlns:p14="http://schemas.microsoft.com/office/powerpoint/2010/main" val="1096885796"/>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G20221017124625">
            <a:extLst>
              <a:ext uri="{FF2B5EF4-FFF2-40B4-BE49-F238E27FC236}">
                <a16:creationId xmlns:a16="http://schemas.microsoft.com/office/drawing/2014/main" id="{286DEBA5-D103-06FB-1FCF-665B552B6587}"/>
              </a:ext>
            </a:extLst>
          </p:cNvPr>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08337649"/>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xit" presetSubtype="3" fill="hold" nodeType="afterEffect">
                                  <p:stCondLst>
                                    <p:cond delay="0"/>
                                  </p:stCondLst>
                                  <p:childTnLst>
                                    <p:animEffect transition="out" filter="wheel(3)">
                                      <p:cBhvr>
                                        <p:cTn id="6" dur="1750"/>
                                        <p:tgtEl>
                                          <p:spTgt spid="3"/>
                                        </p:tgtEl>
                                      </p:cBhvr>
                                    </p:animEffect>
                                    <p:set>
                                      <p:cBhvr>
                                        <p:cTn id="7" dur="1" fill="hold">
                                          <p:stCondLst>
                                            <p:cond delay="174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G20221017130327">
            <a:extLst>
              <a:ext uri="{FF2B5EF4-FFF2-40B4-BE49-F238E27FC236}">
                <a16:creationId xmlns:a16="http://schemas.microsoft.com/office/drawing/2014/main" id="{7AD4A7C6-1D03-50BA-19BB-9B0C24B95B4D}"/>
              </a:ext>
            </a:extLst>
          </p:cNvPr>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5" y="0"/>
            <a:ext cx="12321915" cy="6858000"/>
          </a:xfrm>
          <a:prstGeom prst="rect">
            <a:avLst/>
          </a:prstGeom>
        </p:spPr>
      </p:pic>
    </p:spTree>
    <p:extLst>
      <p:ext uri="{BB962C8B-B14F-4D97-AF65-F5344CB8AC3E}">
        <p14:creationId xmlns:p14="http://schemas.microsoft.com/office/powerpoint/2010/main" val="1967648092"/>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G20221017130459">
            <a:extLst>
              <a:ext uri="{FF2B5EF4-FFF2-40B4-BE49-F238E27FC236}">
                <a16:creationId xmlns:a16="http://schemas.microsoft.com/office/drawing/2014/main" id="{7CA56FD8-730E-4ED5-4CDB-2D4D9CD3417E}"/>
              </a:ext>
            </a:extLst>
          </p:cNvPr>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7" y="0"/>
            <a:ext cx="12191999" cy="6858000"/>
          </a:xfrm>
          <a:prstGeom prst="rect">
            <a:avLst/>
          </a:prstGeom>
        </p:spPr>
      </p:pic>
    </p:spTree>
    <p:extLst>
      <p:ext uri="{BB962C8B-B14F-4D97-AF65-F5344CB8AC3E}">
        <p14:creationId xmlns:p14="http://schemas.microsoft.com/office/powerpoint/2010/main" val="2308673262"/>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G20221017153528">
            <a:extLst>
              <a:ext uri="{FF2B5EF4-FFF2-40B4-BE49-F238E27FC236}">
                <a16:creationId xmlns:a16="http://schemas.microsoft.com/office/drawing/2014/main" id="{17D59A91-1FAA-C307-626E-F5556E858B35}"/>
              </a:ext>
            </a:extLst>
          </p:cNvPr>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854241" y="168442"/>
            <a:ext cx="10070433" cy="6689558"/>
          </a:xfrm>
          <a:prstGeom prst="rect">
            <a:avLst/>
          </a:prstGeom>
        </p:spPr>
      </p:pic>
    </p:spTree>
    <p:extLst>
      <p:ext uri="{BB962C8B-B14F-4D97-AF65-F5344CB8AC3E}">
        <p14:creationId xmlns:p14="http://schemas.microsoft.com/office/powerpoint/2010/main" val="3778371891"/>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G20221017153502">
            <a:extLst>
              <a:ext uri="{FF2B5EF4-FFF2-40B4-BE49-F238E27FC236}">
                <a16:creationId xmlns:a16="http://schemas.microsoft.com/office/drawing/2014/main" id="{2F552F1B-AE61-B578-91ED-E561E1830710}"/>
              </a:ext>
            </a:extLst>
          </p:cNvPr>
          <p:cNvPicPr>
            <a:picLocks noGrp="1" noChangeAspect="1"/>
          </p:cNvPicPr>
          <p:nvPr isPhoto="1"/>
        </p:nvPicPr>
        <p:blipFill rotWithShape="1">
          <a:blip r:embed="rId2" cstate="email">
            <a:lum/>
            <a:extLst>
              <a:ext uri="{28A0092B-C50C-407E-A947-70E740481C1C}">
                <a14:useLocalDpi xmlns:a14="http://schemas.microsoft.com/office/drawing/2010/main"/>
              </a:ext>
            </a:extLst>
          </a:blip>
          <a:srcRect b="11852"/>
          <a:stretch/>
        </p:blipFill>
        <p:spPr>
          <a:xfrm>
            <a:off x="0" y="10161"/>
            <a:ext cx="12192000" cy="6858000"/>
          </a:xfrm>
          <a:prstGeom prst="rect">
            <a:avLst/>
          </a:prstGeom>
        </p:spPr>
      </p:pic>
    </p:spTree>
    <p:extLst>
      <p:ext uri="{BB962C8B-B14F-4D97-AF65-F5344CB8AC3E}">
        <p14:creationId xmlns:p14="http://schemas.microsoft.com/office/powerpoint/2010/main" val="1943735365"/>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G20221017121045">
            <a:extLst>
              <a:ext uri="{FF2B5EF4-FFF2-40B4-BE49-F238E27FC236}">
                <a16:creationId xmlns:a16="http://schemas.microsoft.com/office/drawing/2014/main" id="{2CE8D537-9FF4-2364-7EFB-F52F7D8F64D7}"/>
              </a:ext>
            </a:extLst>
          </p:cNvPr>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8"/>
            <a:ext cx="12192000" cy="7525063"/>
          </a:xfrm>
          <a:prstGeom prst="rect">
            <a:avLst/>
          </a:prstGeom>
        </p:spPr>
      </p:pic>
    </p:spTree>
    <p:extLst>
      <p:ext uri="{BB962C8B-B14F-4D97-AF65-F5344CB8AC3E}">
        <p14:creationId xmlns:p14="http://schemas.microsoft.com/office/powerpoint/2010/main" val="3694012249"/>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WhatsApp Image 2022-10-17 at 17.14.48">
            <a:extLst>
              <a:ext uri="{FF2B5EF4-FFF2-40B4-BE49-F238E27FC236}">
                <a16:creationId xmlns:a16="http://schemas.microsoft.com/office/drawing/2014/main" id="{A74E3647-B4B3-745A-1F4E-89D9642D7236}"/>
              </a:ext>
            </a:extLst>
          </p:cNvPr>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68233025"/>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G20221017121102">
            <a:extLst>
              <a:ext uri="{FF2B5EF4-FFF2-40B4-BE49-F238E27FC236}">
                <a16:creationId xmlns:a16="http://schemas.microsoft.com/office/drawing/2014/main" id="{8268F677-436F-C240-044B-D0FAFB4E8D0E}"/>
              </a:ext>
            </a:extLst>
          </p:cNvPr>
          <p:cNvPicPr>
            <a:picLocks noGrp="1" noChangeAspect="1"/>
          </p:cNvPicPr>
          <p:nvPr isPhoto="1"/>
        </p:nvPicPr>
        <p:blipFill rotWithShape="1">
          <a:blip r:embed="rId2" cstate="email">
            <a:extLst>
              <a:ext uri="{28A0092B-C50C-407E-A947-70E740481C1C}">
                <a14:useLocalDpi xmlns:a14="http://schemas.microsoft.com/office/drawing/2010/main"/>
              </a:ext>
            </a:extLst>
          </a:blip>
          <a:srcRect/>
          <a:stretch/>
        </p:blipFill>
        <p:spPr>
          <a:xfrm>
            <a:off x="0" y="234616"/>
            <a:ext cx="11935326" cy="6388768"/>
          </a:xfrm>
          <a:prstGeom prst="rect">
            <a:avLst/>
          </a:prstGeom>
        </p:spPr>
      </p:pic>
    </p:spTree>
    <p:extLst>
      <p:ext uri="{BB962C8B-B14F-4D97-AF65-F5344CB8AC3E}">
        <p14:creationId xmlns:p14="http://schemas.microsoft.com/office/powerpoint/2010/main" val="2798464038"/>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G20221014103546">
            <a:extLst>
              <a:ext uri="{FF2B5EF4-FFF2-40B4-BE49-F238E27FC236}">
                <a16:creationId xmlns:a16="http://schemas.microsoft.com/office/drawing/2014/main" id="{CF46D612-0D00-BCA2-F3B7-FC715061C181}"/>
              </a:ext>
            </a:extLst>
          </p:cNvPr>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1165589"/>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WhatsApp Image 2022-10-17 at 16.38.46 (2)">
            <a:extLst>
              <a:ext uri="{FF2B5EF4-FFF2-40B4-BE49-F238E27FC236}">
                <a16:creationId xmlns:a16="http://schemas.microsoft.com/office/drawing/2014/main" id="{5658CC41-0F2C-1DF9-4CAF-0C5FBB526489}"/>
              </a:ext>
            </a:extLst>
          </p:cNvPr>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45412623"/>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persona, erba, figlio, esterni&#10;&#10;Descrizione generata automaticamente">
            <a:extLst>
              <a:ext uri="{FF2B5EF4-FFF2-40B4-BE49-F238E27FC236}">
                <a16:creationId xmlns:a16="http://schemas.microsoft.com/office/drawing/2014/main" id="{3B6F87DA-CA76-1B7A-2681-8532588E38F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6768072"/>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WhatsApp Image 2022-10-17 at 17.14.59 (2)">
            <a:extLst>
              <a:ext uri="{FF2B5EF4-FFF2-40B4-BE49-F238E27FC236}">
                <a16:creationId xmlns:a16="http://schemas.microsoft.com/office/drawing/2014/main" id="{448ABC17-4F47-932C-55BA-7F21166B8D94}"/>
              </a:ext>
            </a:extLst>
          </p:cNvPr>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63533837"/>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G20221017130319">
            <a:extLst>
              <a:ext uri="{FF2B5EF4-FFF2-40B4-BE49-F238E27FC236}">
                <a16:creationId xmlns:a16="http://schemas.microsoft.com/office/drawing/2014/main" id="{81D45426-371E-A613-5AE6-A741DCC0944C}"/>
              </a:ext>
            </a:extLst>
          </p:cNvPr>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12032"/>
            <a:ext cx="12192000" cy="6858000"/>
          </a:xfrm>
          <a:prstGeom prst="rect">
            <a:avLst/>
          </a:prstGeom>
        </p:spPr>
      </p:pic>
    </p:spTree>
    <p:extLst>
      <p:ext uri="{BB962C8B-B14F-4D97-AF65-F5344CB8AC3E}">
        <p14:creationId xmlns:p14="http://schemas.microsoft.com/office/powerpoint/2010/main" val="3077056233"/>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250" fill="hold"/>
                                        <p:tgtEl>
                                          <p:spTgt spid="3"/>
                                        </p:tgtEl>
                                        <p:attrNameLst>
                                          <p:attrName>ppt_w</p:attrName>
                                        </p:attrNameLst>
                                      </p:cBhvr>
                                      <p:tavLst>
                                        <p:tav tm="0">
                                          <p:val>
                                            <p:fltVal val="0"/>
                                          </p:val>
                                        </p:tav>
                                        <p:tav tm="100000">
                                          <p:val>
                                            <p:strVal val="#ppt_w"/>
                                          </p:val>
                                        </p:tav>
                                      </p:tavLst>
                                    </p:anim>
                                    <p:anim calcmode="lin" valueType="num">
                                      <p:cBhvr>
                                        <p:cTn id="8" dur="2250" fill="hold"/>
                                        <p:tgtEl>
                                          <p:spTgt spid="3"/>
                                        </p:tgtEl>
                                        <p:attrNameLst>
                                          <p:attrName>ppt_h</p:attrName>
                                        </p:attrNameLst>
                                      </p:cBhvr>
                                      <p:tavLst>
                                        <p:tav tm="0">
                                          <p:val>
                                            <p:fltVal val="0"/>
                                          </p:val>
                                        </p:tav>
                                        <p:tav tm="100000">
                                          <p:val>
                                            <p:strVal val="#ppt_h"/>
                                          </p:val>
                                        </p:tav>
                                      </p:tavLst>
                                    </p:anim>
                                    <p:animEffect transition="in" filter="fade">
                                      <p:cBhvr>
                                        <p:cTn id="9" dur="2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20221105-WA0001">
            <a:hlinkClick r:id="" action="ppaction://media"/>
            <a:extLst>
              <a:ext uri="{FF2B5EF4-FFF2-40B4-BE49-F238E27FC236}">
                <a16:creationId xmlns:a16="http://schemas.microsoft.com/office/drawing/2014/main" id="{C0630F40-1093-4733-2EF6-B8AF7FCCD57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 y="-35168"/>
            <a:ext cx="12191999" cy="6893168"/>
          </a:xfrm>
          <a:prstGeom prst="rect">
            <a:avLst/>
          </a:prstGeom>
        </p:spPr>
      </p:pic>
    </p:spTree>
    <p:extLst>
      <p:ext uri="{BB962C8B-B14F-4D97-AF65-F5344CB8AC3E}">
        <p14:creationId xmlns:p14="http://schemas.microsoft.com/office/powerpoint/2010/main" val="238235812"/>
      </p:ext>
    </p:extLst>
  </p:cSld>
  <p:clrMapOvr>
    <a:masterClrMapping/>
  </p:clrMapOvr>
  <mc:AlternateContent xmlns:mc="http://schemas.openxmlformats.org/markup-compatibility/2006" xmlns:p14="http://schemas.microsoft.com/office/powerpoint/2010/main">
    <mc:Choice Requires="p14">
      <p:transition spd="slow" p14:dur="1500" advClick="0" advTm="10000">
        <p:random/>
      </p:transition>
    </mc:Choice>
    <mc:Fallback xmlns="">
      <p:transition spd="slow" advClick="0" advTm="10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after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4795870"/>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
</file>

<file path=ppt/theme/theme1.xml><?xml version="1.0" encoding="utf-8"?>
<a:theme xmlns:a="http://schemas.openxmlformats.org/drawingml/2006/main" name="Sezione">
  <a:themeElements>
    <a:clrScheme name="Sezion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ezion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ezion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docProps/app.xml><?xml version="1.0" encoding="utf-8"?>
<Properties xmlns="http://schemas.openxmlformats.org/officeDocument/2006/extended-properties" xmlns:vt="http://schemas.openxmlformats.org/officeDocument/2006/docPropsVTypes">
  <Template/>
  <TotalTime>1733</TotalTime>
  <Words>224</Words>
  <Application>Microsoft Office PowerPoint</Application>
  <PresentationFormat>Widescreen</PresentationFormat>
  <Paragraphs>18</Paragraphs>
  <Slides>95</Slides>
  <Notes>0</Notes>
  <HiddenSlides>0</HiddenSlides>
  <MMClips>2</MMClips>
  <ScaleCrop>false</ScaleCrop>
  <HeadingPairs>
    <vt:vector size="6" baseType="variant">
      <vt:variant>
        <vt:lpstr>Caratteri utilizzati</vt:lpstr>
      </vt:variant>
      <vt:variant>
        <vt:i4>2</vt:i4>
      </vt:variant>
      <vt:variant>
        <vt:lpstr>Tema</vt:lpstr>
      </vt:variant>
      <vt:variant>
        <vt:i4>1</vt:i4>
      </vt:variant>
      <vt:variant>
        <vt:lpstr>Titoli diapositive</vt:lpstr>
      </vt:variant>
      <vt:variant>
        <vt:i4>95</vt:i4>
      </vt:variant>
    </vt:vector>
  </HeadingPairs>
  <TitlesOfParts>
    <vt:vector size="98" baseType="lpstr">
      <vt:lpstr>Century Gothic</vt:lpstr>
      <vt:lpstr>Wingdings 3</vt:lpstr>
      <vt:lpstr>Sezione</vt:lpstr>
      <vt:lpstr>Presentazione standard di PowerPoint</vt:lpstr>
      <vt:lpstr>Presentazione standard di PowerPoint</vt:lpstr>
      <vt:lpstr>Presentazione standard di PowerPoint</vt:lpstr>
      <vt:lpstr>Presentazione standard di PowerPoint</vt:lpstr>
      <vt:lpstr>Ci prepariamo per la giornata della vendemmia…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ESPLORIAMO LA VITE E L’UVA ATTRAVERSO I CINQUE SENSI…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La raccogliamo…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Osserviamo il colore, la forma dei chicchi…</vt:lpstr>
      <vt:lpstr>Presentazione standard di PowerPoint</vt:lpstr>
      <vt:lpstr>Presentazione standard di PowerPoint</vt:lpstr>
      <vt:lpstr>Assaggiamo l’uva… mmmh… che buona!</vt:lpstr>
      <vt:lpstr>Presentazione standard di PowerPoint</vt:lpstr>
      <vt:lpstr>La spremiamo con il torchio, proprio come fanno i nostri nonni…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La schiacciamo con le mani…</vt:lpstr>
      <vt:lpstr>Presentazione standard di PowerPoint</vt:lpstr>
      <vt:lpstr>Presentazione standard di PowerPoint</vt:lpstr>
      <vt:lpstr>Presentazione standard di PowerPoint</vt:lpstr>
      <vt:lpstr>Presentazione standard di PowerPoint</vt:lpstr>
      <vt:lpstr>Presentazione standard di PowerPoint</vt:lpstr>
      <vt:lpstr>E poi… via le scarpe  e tutti nel nostro piccolo tino  per schiacciare a piedi nudi i chicchi, mentre sale inebriante il profumo del mosto…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FESTA DELLA VENDEMMIA A.S. 2022/2023</dc:title>
  <dc:creator>g santoro</dc:creator>
  <cp:lastModifiedBy>g santoro</cp:lastModifiedBy>
  <cp:revision>48</cp:revision>
  <dcterms:created xsi:type="dcterms:W3CDTF">2022-10-30T17:23:24Z</dcterms:created>
  <dcterms:modified xsi:type="dcterms:W3CDTF">2023-02-12T08:16:49Z</dcterms:modified>
</cp:coreProperties>
</file>