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62" r:id="rId3"/>
    <p:sldId id="265" r:id="rId4"/>
    <p:sldId id="259" r:id="rId5"/>
    <p:sldId id="263" r:id="rId6"/>
    <p:sldId id="260" r:id="rId7"/>
    <p:sldId id="261" r:id="rId8"/>
    <p:sldId id="264" r:id="rId9"/>
    <p:sldId id="267" r:id="rId10"/>
    <p:sldId id="269" r:id="rId11"/>
    <p:sldId id="271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6818" autoAdjust="0"/>
    <p:restoredTop sz="95033" autoAdjust="0"/>
  </p:normalViewPr>
  <p:slideViewPr>
    <p:cSldViewPr snapToGrid="0">
      <p:cViewPr varScale="1">
        <p:scale>
          <a:sx n="50" d="100"/>
          <a:sy n="50" d="100"/>
        </p:scale>
        <p:origin x="178" y="2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 advClick="0" advTm="1000">
        <p15:prstTrans prst="curtains"/>
      </p:transition>
    </mc:Choice>
    <mc:Fallback>
      <p:transition spd="slow" advClick="0" advTm="1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 advClick="0" advTm="1000">
        <p15:prstTrans prst="curtains"/>
      </p:transition>
    </mc:Choice>
    <mc:Fallback>
      <p:transition spd="slow" advClick="0" advTm="1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 advClick="0" advTm="1000">
        <p15:prstTrans prst="curtains"/>
      </p:transition>
    </mc:Choice>
    <mc:Fallback>
      <p:transition spd="slow" advClick="0" advTm="1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 advClick="0" advTm="1000">
        <p15:prstTrans prst="curtains"/>
      </p:transition>
    </mc:Choice>
    <mc:Fallback>
      <p:transition spd="slow" advClick="0" advTm="1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 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 advClick="0" advTm="1000">
        <p15:prstTrans prst="curtains"/>
      </p:transition>
    </mc:Choice>
    <mc:Fallback>
      <p:transition spd="slow" advClick="0" advTm="1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 advClick="0" advTm="1000">
        <p15:prstTrans prst="curtains"/>
      </p:transition>
    </mc:Choice>
    <mc:Fallback>
      <p:transition spd="slow" advClick="0" advTm="1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2/5/2023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 advClick="0" advTm="1000">
        <p15:prstTrans prst="curtains"/>
      </p:transition>
    </mc:Choice>
    <mc:Fallback>
      <p:transition spd="slow" advClick="0" advTm="1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 advClick="0" advTm="1000">
        <p15:prstTrans prst="curtains"/>
      </p:transition>
    </mc:Choice>
    <mc:Fallback>
      <p:transition spd="slow" advClick="0" advTm="1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2/5/2023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 advClick="0" advTm="1000">
        <p15:prstTrans prst="curtains"/>
      </p:transition>
    </mc:Choice>
    <mc:Fallback>
      <p:transition spd="slow" advClick="0" advTm="1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 advClick="0" advTm="1000">
        <p15:prstTrans prst="curtains"/>
      </p:transition>
    </mc:Choice>
    <mc:Fallback>
      <p:transition spd="slow" advClick="0" advTm="1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2/5/2023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 advClick="0" advTm="1000">
        <p15:prstTrans prst="curtains"/>
      </p:transition>
    </mc:Choice>
    <mc:Fallback>
      <p:transition spd="slow" advClick="0" advTm="1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2/5/2023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 advClick="0" advTm="1000">
        <p15:prstTrans prst="curtains"/>
      </p:transition>
    </mc:Choice>
    <mc:Fallback>
      <p:transition spd="slow" advClick="0" advTm="1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2/5/2023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 advClick="0" advTm="1000">
        <p15:prstTrans prst="curtains"/>
      </p:transition>
    </mc:Choice>
    <mc:Fallback>
      <p:transition spd="slow" advClick="0" advTm="1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2/5/2023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 advClick="0" advTm="1000">
        <p15:prstTrans prst="curtains"/>
      </p:transition>
    </mc:Choice>
    <mc:Fallback>
      <p:transition spd="slow" advClick="0" advTm="1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2/5/2023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 advClick="0" advTm="1000">
        <p15:prstTrans prst="curtains"/>
      </p:transition>
    </mc:Choice>
    <mc:Fallback>
      <p:transition spd="slow" advClick="0" advTm="1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 advClick="0" advTm="1000">
        <p15:prstTrans prst="curtains"/>
      </p:transition>
    </mc:Choice>
    <mc:Fallback>
      <p:transition spd="slow" advClick="0" advTm="1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2/5/2023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1" r:id="rId3"/>
    <p:sldLayoutId id="2147483666" r:id="rId4"/>
    <p:sldLayoutId id="2147483653" r:id="rId5"/>
    <p:sldLayoutId id="2147483654" r:id="rId6"/>
    <p:sldLayoutId id="2147483655" r:id="rId7"/>
    <p:sldLayoutId id="2147483667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8" r:id="rId15"/>
    <p:sldLayoutId id="2147483659" r:id="rId16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 advClick="0" advTm="1000">
        <p15:prstTrans prst="curtains"/>
      </p:transition>
    </mc:Choice>
    <mc:Fallback>
      <p:transition spd="slow" advClick="0" advTm="1000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3694EDE-E636-A020-F0F8-EBA3700177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74337" y="1265314"/>
            <a:ext cx="4299666" cy="3249131"/>
          </a:xfrm>
        </p:spPr>
        <p:txBody>
          <a:bodyPr>
            <a:normAutofit/>
          </a:bodyPr>
          <a:lstStyle/>
          <a:p>
            <a:pPr algn="l"/>
            <a:r>
              <a:rPr lang="it-IT" dirty="0"/>
              <a:t>CRESCERE IN MUSICA</a:t>
            </a:r>
            <a:endParaRPr lang="it-IT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1F52A8BF-CE87-B91F-C20D-317226D5EB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74336" y="4514446"/>
            <a:ext cx="4299666" cy="871042"/>
          </a:xfrm>
        </p:spPr>
        <p:txBody>
          <a:bodyPr>
            <a:normAutofit/>
          </a:bodyPr>
          <a:lstStyle/>
          <a:p>
            <a:pPr algn="l">
              <a:lnSpc>
                <a:spcPct val="90000"/>
              </a:lnSpc>
            </a:pPr>
            <a:r>
              <a:rPr lang="it-IT" sz="1100"/>
              <a:t>Classi 1^ -2^- 3^- 4^ t.p.   </a:t>
            </a:r>
          </a:p>
          <a:p>
            <a:pPr algn="l">
              <a:lnSpc>
                <a:spcPct val="90000"/>
              </a:lnSpc>
            </a:pPr>
            <a:r>
              <a:rPr lang="it-IT" sz="1100"/>
              <a:t>Via dell’Arte</a:t>
            </a:r>
          </a:p>
          <a:p>
            <a:pPr algn="l">
              <a:lnSpc>
                <a:spcPct val="90000"/>
              </a:lnSpc>
            </a:pPr>
            <a:r>
              <a:rPr lang="it-IT" sz="1100"/>
              <a:t>1°quadrimestre 2022-23                                       </a:t>
            </a:r>
          </a:p>
        </p:txBody>
      </p:sp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5A7802B6-FF37-40CF-A7E2-6F2A0D9A91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3174" y="1270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7" name="Graphic 6" descr="Musica">
            <a:extLst>
              <a:ext uri="{FF2B5EF4-FFF2-40B4-BE49-F238E27FC236}">
                <a16:creationId xmlns:a16="http://schemas.microsoft.com/office/drawing/2014/main" id="{E9A8A66D-D13D-8289-4F2C-B7A9DB882B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88604" y="1550139"/>
            <a:ext cx="3765692" cy="3765692"/>
          </a:xfrm>
          <a:prstGeom prst="rect">
            <a:avLst/>
          </a:prstGeom>
        </p:spPr>
      </p:pic>
      <p:pic>
        <p:nvPicPr>
          <p:cNvPr id="4" name="A MANO A MANO - Rino Gaetano (Piano Cover)">
            <a:hlinkClick r:id="" action="ppaction://media"/>
            <a:extLst>
              <a:ext uri="{FF2B5EF4-FFF2-40B4-BE49-F238E27FC236}">
                <a16:creationId xmlns:a16="http://schemas.microsoft.com/office/drawing/2014/main" id="{0A7466AA-3ACF-EAB8-F0B5-B406C729AC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80790" y="12255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30840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 advClick="0" advTm="1000">
        <p15:prstTrans prst="curtains"/>
        <p:sndAc>
          <p:stSnd>
            <p:snd r:embed="rId4" name="applause.wav"/>
          </p:stSnd>
        </p:sndAc>
      </p:transition>
    </mc:Choice>
    <mc:Fallback>
      <p:transition spd="slow" advClick="0" advTm="1000">
        <p:fade/>
        <p:sndAc>
          <p:stSnd>
            <p:snd r:embed="rId4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ABB624F-BF77-4AE1-B71D-2D681D473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Immagine 3" descr="Immagine che contiene testo, interni, stanza, stanzadaletto&#10;&#10;Descrizione generata automaticamente">
            <a:extLst>
              <a:ext uri="{FF2B5EF4-FFF2-40B4-BE49-F238E27FC236}">
                <a16:creationId xmlns:a16="http://schemas.microsoft.com/office/drawing/2014/main" id="{B3BEE1A5-8E85-8283-D8B6-6A421DC907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108" r="36532"/>
          <a:stretch/>
        </p:blipFill>
        <p:spPr>
          <a:xfrm>
            <a:off x="-1" y="10"/>
            <a:ext cx="7370057" cy="6857990"/>
          </a:xfrm>
          <a:prstGeom prst="rect">
            <a:avLst/>
          </a:prstGeom>
        </p:spPr>
      </p:pic>
      <p:pic>
        <p:nvPicPr>
          <p:cNvPr id="3" name="Immagine 2" descr="Immagine che contiene testo, interni, stanza, scena&#10;&#10;Descrizione generata automaticamente">
            <a:extLst>
              <a:ext uri="{FF2B5EF4-FFF2-40B4-BE49-F238E27FC236}">
                <a16:creationId xmlns:a16="http://schemas.microsoft.com/office/drawing/2014/main" id="{3378C8CD-A0AB-EE75-CC53-530511E1161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815" r="28563" b="1"/>
          <a:stretch/>
        </p:blipFill>
        <p:spPr>
          <a:xfrm>
            <a:off x="7534656" y="1"/>
            <a:ext cx="4657344" cy="3346704"/>
          </a:xfrm>
          <a:prstGeom prst="rect">
            <a:avLst/>
          </a:prstGeom>
        </p:spPr>
      </p:pic>
      <p:pic>
        <p:nvPicPr>
          <p:cNvPr id="5" name="Immagine 4" descr="Immagine che contiene figlio, piccolo, giovane, bimbetto&#10;&#10;Descrizione generata automaticamente">
            <a:extLst>
              <a:ext uri="{FF2B5EF4-FFF2-40B4-BE49-F238E27FC236}">
                <a16:creationId xmlns:a16="http://schemas.microsoft.com/office/drawing/2014/main" id="{B4852351-7F63-C714-02A8-5274BDB8FD9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674" r="25704" b="1"/>
          <a:stretch/>
        </p:blipFill>
        <p:spPr>
          <a:xfrm>
            <a:off x="7534654" y="3511296"/>
            <a:ext cx="4657346" cy="334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26065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 advClick="0" advTm="1000">
        <p15:prstTrans prst="curtains"/>
      </p:transition>
    </mc:Choice>
    <mc:Fallback>
      <p:transition spd="slow" advClick="0" advTm="1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pavimento, figlio, ragazzo, giovane&#10;&#10;Descrizione generata automaticamente">
            <a:extLst>
              <a:ext uri="{FF2B5EF4-FFF2-40B4-BE49-F238E27FC236}">
                <a16:creationId xmlns:a16="http://schemas.microsoft.com/office/drawing/2014/main" id="{A2B4F1A5-C568-526E-0949-9C125763F7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251" y="685800"/>
            <a:ext cx="88773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93241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 advClick="0" advTm="1000">
        <p15:prstTrans prst="curtains"/>
      </p:transition>
    </mc:Choice>
    <mc:Fallback>
      <p:transition spd="slow" advClick="0" advTm="1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jpeg">
            <a:extLst>
              <a:ext uri="{FF2B5EF4-FFF2-40B4-BE49-F238E27FC236}">
                <a16:creationId xmlns:a16="http://schemas.microsoft.com/office/drawing/2014/main" id="{15AC557F-C84E-BA3F-CBBF-A79156391FB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4201" y="415795"/>
            <a:ext cx="3946459" cy="5901029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6803C52E-CC12-F4C6-D8ED-A52A780902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5306" y="345328"/>
            <a:ext cx="4086809" cy="5971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19739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 advClick="0" advTm="1000">
        <p15:prstTrans prst="curtains"/>
      </p:transition>
    </mc:Choice>
    <mc:Fallback>
      <p:transition spd="slow" advClick="0" advTm="1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Immagine che contiene testo&#10;&#10;Descrizione generata automaticamente">
            <a:extLst>
              <a:ext uri="{FF2B5EF4-FFF2-40B4-BE49-F238E27FC236}">
                <a16:creationId xmlns:a16="http://schemas.microsoft.com/office/drawing/2014/main" id="{39CE32A7-5FBB-81C2-56CB-3107726066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0561"/>
          <a:stretch/>
        </p:blipFill>
        <p:spPr>
          <a:xfrm>
            <a:off x="6475446" y="992897"/>
            <a:ext cx="3293706" cy="5258612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CD67800-37AC-4E14-89B0-F79DCB3FB8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165600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1.jpeg">
            <a:extLst>
              <a:ext uri="{FF2B5EF4-FFF2-40B4-BE49-F238E27FC236}">
                <a16:creationId xmlns:a16="http://schemas.microsoft.com/office/drawing/2014/main" id="{0AC078F8-9BCE-D0F0-E07D-2E1511CB1C3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10623" r="7081"/>
          <a:stretch/>
        </p:blipFill>
        <p:spPr>
          <a:xfrm>
            <a:off x="3374765" y="992897"/>
            <a:ext cx="3100680" cy="5258611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0F1788F-A5AE-4188-8274-F7F2E3833E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995920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magine 2">
            <a:extLst>
              <a:ext uri="{FF2B5EF4-FFF2-40B4-BE49-F238E27FC236}">
                <a16:creationId xmlns:a16="http://schemas.microsoft.com/office/drawing/2014/main" id="{B2D599D0-71D5-9ED0-D297-4829B5AF03B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2217"/>
          <a:stretch/>
        </p:blipFill>
        <p:spPr>
          <a:xfrm>
            <a:off x="274083" y="709127"/>
            <a:ext cx="3100680" cy="5542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60833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 advClick="0" advTm="1000">
        <p15:prstTrans prst="curtains"/>
      </p:transition>
    </mc:Choice>
    <mc:Fallback>
      <p:transition spd="slow" advClick="0" advTm="1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Immagine che contiene testo, lavagnabianca, ricevuta&#10;&#10;Descrizione generata automaticamente">
            <a:extLst>
              <a:ext uri="{FF2B5EF4-FFF2-40B4-BE49-F238E27FC236}">
                <a16:creationId xmlns:a16="http://schemas.microsoft.com/office/drawing/2014/main" id="{A6D7ACC2-BD94-EC88-5E77-104A17C51C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775" y="230154"/>
            <a:ext cx="4371975" cy="6419850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05F7CBEB-7EEC-10C6-DE3A-5D4CBFFC09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5401" y="304800"/>
            <a:ext cx="4495800" cy="6419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75965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 advClick="0" advTm="1000">
        <p15:prstTrans prst="curtains"/>
      </p:transition>
    </mc:Choice>
    <mc:Fallback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3.jpeg">
            <a:extLst>
              <a:ext uri="{FF2B5EF4-FFF2-40B4-BE49-F238E27FC236}">
                <a16:creationId xmlns:a16="http://schemas.microsoft.com/office/drawing/2014/main" id="{B4E7EA89-2505-8FCE-23ED-89EF8CF8FA2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6726" y="152400"/>
            <a:ext cx="4219574" cy="6534149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93833D39-1D83-3ABB-8297-3E588583C3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6301" y="152400"/>
            <a:ext cx="4686300" cy="6534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01474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 advClick="0" advTm="1000">
        <p15:prstTrans prst="curtains"/>
      </p:transition>
    </mc:Choice>
    <mc:Fallback>
      <p:transition spd="slow" advClick="0" advTm="1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, lavagnabianca&#10;&#10;Descrizione generata automaticamente">
            <a:extLst>
              <a:ext uri="{FF2B5EF4-FFF2-40B4-BE49-F238E27FC236}">
                <a16:creationId xmlns:a16="http://schemas.microsoft.com/office/drawing/2014/main" id="{923A6ADA-CCA7-A29A-A446-876AA07494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387" y="238125"/>
            <a:ext cx="5005388" cy="6619875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DB87A721-C18B-62BF-B300-DD396604DB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01" y="238124"/>
            <a:ext cx="4154382" cy="6500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33455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 advClick="0" advTm="1000">
        <p15:prstTrans prst="curtains"/>
      </p:transition>
    </mc:Choice>
    <mc:Fallback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950DEE9-4790-4F3D-BB9C-277CE26D1E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1" name="Group 9">
            <a:extLst>
              <a:ext uri="{FF2B5EF4-FFF2-40B4-BE49-F238E27FC236}">
                <a16:creationId xmlns:a16="http://schemas.microsoft.com/office/drawing/2014/main" id="{58B2947D-C69F-4DE5-B778-CA81D2B488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062E9926-3F70-429C-9B4A-968C30AEC8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CB36A49A-07DD-405C-A974-AFBFB84700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23">
              <a:extLst>
                <a:ext uri="{FF2B5EF4-FFF2-40B4-BE49-F238E27FC236}">
                  <a16:creationId xmlns:a16="http://schemas.microsoft.com/office/drawing/2014/main" id="{4F0DCBA7-F85F-4941-B2B8-77962EAC4D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Rectangle 25">
              <a:extLst>
                <a:ext uri="{FF2B5EF4-FFF2-40B4-BE49-F238E27FC236}">
                  <a16:creationId xmlns:a16="http://schemas.microsoft.com/office/drawing/2014/main" id="{85FA4F41-8776-4057-AAD5-D965AE99E9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B88FDBB5-C49A-4F9A-90E5-FEE55A874D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7">
              <a:extLst>
                <a:ext uri="{FF2B5EF4-FFF2-40B4-BE49-F238E27FC236}">
                  <a16:creationId xmlns:a16="http://schemas.microsoft.com/office/drawing/2014/main" id="{611D0489-23DB-49BD-80F9-E97704F640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8">
              <a:extLst>
                <a:ext uri="{FF2B5EF4-FFF2-40B4-BE49-F238E27FC236}">
                  <a16:creationId xmlns:a16="http://schemas.microsoft.com/office/drawing/2014/main" id="{15C2CFC5-35EA-4855-B56C-83797675D0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9">
              <a:extLst>
                <a:ext uri="{FF2B5EF4-FFF2-40B4-BE49-F238E27FC236}">
                  <a16:creationId xmlns:a16="http://schemas.microsoft.com/office/drawing/2014/main" id="{7727F369-F776-4822-8787-66D11FC5CC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1121880E-0D03-43F9-A7F6-06704D5D86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E3A6A2F3-7113-45D9-B2C7-F97F855E40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3" name="Immagine 2">
            <a:extLst>
              <a:ext uri="{FF2B5EF4-FFF2-40B4-BE49-F238E27FC236}">
                <a16:creationId xmlns:a16="http://schemas.microsoft.com/office/drawing/2014/main" id="{8B6F3C7F-BAB3-43CB-AF47-8F589C3B17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0715" y="1003852"/>
            <a:ext cx="4149494" cy="4234070"/>
          </a:xfrm>
          <a:prstGeom prst="rect">
            <a:avLst/>
          </a:prstGeom>
        </p:spPr>
      </p:pic>
      <p:pic>
        <p:nvPicPr>
          <p:cNvPr id="5" name="Immagine 4" descr="Immagine che contiene testo, ricevuta&#10;&#10;Descrizione generata automaticamente">
            <a:extLst>
              <a:ext uri="{FF2B5EF4-FFF2-40B4-BE49-F238E27FC236}">
                <a16:creationId xmlns:a16="http://schemas.microsoft.com/office/drawing/2014/main" id="{2CD9C793-9396-A05C-469C-4E026AEDDD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733" y="1003852"/>
            <a:ext cx="5031981" cy="4373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52991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 advClick="0" advTm="1000">
        <p15:prstTrans prst="curtains"/>
      </p:transition>
    </mc:Choice>
    <mc:Fallback>
      <p:transition spd="slow" advClick="0" advTm="1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5.jpeg">
            <a:extLst>
              <a:ext uri="{FF2B5EF4-FFF2-40B4-BE49-F238E27FC236}">
                <a16:creationId xmlns:a16="http://schemas.microsoft.com/office/drawing/2014/main" id="{E57D778A-7A09-4421-E52A-5F9C9027B7F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8712" y="158619"/>
            <a:ext cx="8332023" cy="6503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22753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 advClick="0" advTm="1000">
        <p15:prstTrans prst="curtains"/>
      </p:transition>
    </mc:Choice>
    <mc:Fallback>
      <p:transition spd="slow" advClick="0" advTm="1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4815A7B4-532E-48C9-AC24-D78ACF3339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32" name="Freeform 14">
              <a:extLst>
                <a:ext uri="{FF2B5EF4-FFF2-40B4-BE49-F238E27FC236}">
                  <a16:creationId xmlns:a16="http://schemas.microsoft.com/office/drawing/2014/main" id="{D40109F4-CE5C-45F4-856E-F3F69C9FD4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3CBAA4DE-3D7B-460B-AE98-D9F9990C0B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7BF1ED3E-4F80-4AF6-A41B-44F53DDE61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Rectangle 23">
              <a:extLst>
                <a:ext uri="{FF2B5EF4-FFF2-40B4-BE49-F238E27FC236}">
                  <a16:creationId xmlns:a16="http://schemas.microsoft.com/office/drawing/2014/main" id="{C0B2D747-3E31-45C5-9A98-A9710A585F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Rectangle 25">
              <a:extLst>
                <a:ext uri="{FF2B5EF4-FFF2-40B4-BE49-F238E27FC236}">
                  <a16:creationId xmlns:a16="http://schemas.microsoft.com/office/drawing/2014/main" id="{A15FD4BA-3020-462D-8BE8-B3A65B8E49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7" name="Isosceles Triangle 36">
              <a:extLst>
                <a:ext uri="{FF2B5EF4-FFF2-40B4-BE49-F238E27FC236}">
                  <a16:creationId xmlns:a16="http://schemas.microsoft.com/office/drawing/2014/main" id="{A304284A-7318-4DD5-898C-2F6B23C778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8" name="Rectangle 27">
              <a:extLst>
                <a:ext uri="{FF2B5EF4-FFF2-40B4-BE49-F238E27FC236}">
                  <a16:creationId xmlns:a16="http://schemas.microsoft.com/office/drawing/2014/main" id="{9DF48E66-B635-4509-B115-E0987C014E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9" name="Rectangle 28">
              <a:extLst>
                <a:ext uri="{FF2B5EF4-FFF2-40B4-BE49-F238E27FC236}">
                  <a16:creationId xmlns:a16="http://schemas.microsoft.com/office/drawing/2014/main" id="{E3B96D94-5F5A-4F4C-810C-917BF4D266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0" name="Rectangle 29">
              <a:extLst>
                <a:ext uri="{FF2B5EF4-FFF2-40B4-BE49-F238E27FC236}">
                  <a16:creationId xmlns:a16="http://schemas.microsoft.com/office/drawing/2014/main" id="{7F3782D6-BFF8-4389-9D39-A023ADAA92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1" name="Isosceles Triangle 40">
              <a:extLst>
                <a:ext uri="{FF2B5EF4-FFF2-40B4-BE49-F238E27FC236}">
                  <a16:creationId xmlns:a16="http://schemas.microsoft.com/office/drawing/2014/main" id="{ECE162D4-FCAE-441B-B5E9-C91DE62124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B09B2CBE-0ED2-D1AB-49E0-DFFB43EFB1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855" y="1261331"/>
            <a:ext cx="3497565" cy="3002662"/>
          </a:xfrm>
        </p:spPr>
        <p:txBody>
          <a:bodyPr vert="horz" lIns="91440" tIns="45720" rIns="91440" bIns="45720" rtlCol="0" anchor="b">
            <a:normAutofit/>
          </a:bodyPr>
          <a:lstStyle/>
          <a:p>
            <a:endParaRPr lang="en-US" sz="4400" dirty="0">
              <a:solidFill>
                <a:schemeClr val="accent1"/>
              </a:solidFill>
            </a:endParaRPr>
          </a:p>
        </p:txBody>
      </p:sp>
      <p:sp>
        <p:nvSpPr>
          <p:cNvPr id="43" name="Isosceles Triangle 42">
            <a:extLst>
              <a:ext uri="{FF2B5EF4-FFF2-40B4-BE49-F238E27FC236}">
                <a16:creationId xmlns:a16="http://schemas.microsoft.com/office/drawing/2014/main" id="{F6E918B1-FA59-42EF-8A8E-B0F3D1E540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3174" y="1270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6" name="image1.jpeg">
            <a:extLst>
              <a:ext uri="{FF2B5EF4-FFF2-40B4-BE49-F238E27FC236}">
                <a16:creationId xmlns:a16="http://schemas.microsoft.com/office/drawing/2014/main" id="{6B9F61A2-0042-F3BC-1A15-4A484D12DD5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10032" y="381000"/>
            <a:ext cx="4347767" cy="5919524"/>
          </a:xfrm>
          <a:prstGeom prst="rect">
            <a:avLst/>
          </a:prstGeom>
        </p:spPr>
      </p:pic>
      <p:pic>
        <p:nvPicPr>
          <p:cNvPr id="7" name="image1.jpeg">
            <a:extLst>
              <a:ext uri="{FF2B5EF4-FFF2-40B4-BE49-F238E27FC236}">
                <a16:creationId xmlns:a16="http://schemas.microsoft.com/office/drawing/2014/main" id="{8F4A63DB-3D77-C20C-63FC-53EEA73EDD0C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57800" y="240769"/>
            <a:ext cx="3996998" cy="5871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46827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 advClick="0" advTm="1000">
        <p15:prstTrans prst="curtains"/>
      </p:transition>
    </mc:Choice>
    <mc:Fallback>
      <p:transition spd="slow" advClick="0" advTm="1000">
        <p:fade/>
      </p:transition>
    </mc:Fallback>
  </mc:AlternateContent>
</p:sld>
</file>

<file path=ppt/theme/theme1.xml><?xml version="1.0" encoding="utf-8"?>
<a:theme xmlns:a="http://schemas.openxmlformats.org/drawingml/2006/main" name="Sfaccettatura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F496CB"/>
      </a:accent1>
      <a:accent2>
        <a:srgbClr val="BC356F"/>
      </a:accent2>
      <a:accent3>
        <a:srgbClr val="E65331"/>
      </a:accent3>
      <a:accent4>
        <a:srgbClr val="F27E19"/>
      </a:accent4>
      <a:accent5>
        <a:srgbClr val="F2AC19"/>
      </a:accent5>
      <a:accent6>
        <a:srgbClr val="BC80E0"/>
      </a:accent6>
      <a:hlink>
        <a:srgbClr val="EF5285"/>
      </a:hlink>
      <a:folHlink>
        <a:srgbClr val="F77F90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23659B44-6E34-4CE8-8F0D-387DA79968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165</TotalTime>
  <Words>23</Words>
  <Application>Microsoft Office PowerPoint</Application>
  <PresentationFormat>Widescreen</PresentationFormat>
  <Paragraphs>4</Paragraphs>
  <Slides>11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11</vt:i4>
      </vt:variant>
    </vt:vector>
  </HeadingPairs>
  <TitlesOfParts>
    <vt:vector size="15" baseType="lpstr">
      <vt:lpstr>Arial</vt:lpstr>
      <vt:lpstr>Trebuchet MS</vt:lpstr>
      <vt:lpstr>Wingdings 3</vt:lpstr>
      <vt:lpstr>Sfaccettatura</vt:lpstr>
      <vt:lpstr>CRESCERE IN MUSICA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CRESCERE IN MUSICA</dc:title>
  <dc:creator>Rosa Lucia</dc:creator>
  <cp:lastModifiedBy>GIUSEPPE BLEFARI</cp:lastModifiedBy>
  <cp:revision>26</cp:revision>
  <dcterms:created xsi:type="dcterms:W3CDTF">2023-01-30T15:48:37Z</dcterms:created>
  <dcterms:modified xsi:type="dcterms:W3CDTF">2023-02-05T14:04:39Z</dcterms:modified>
</cp:coreProperties>
</file>