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3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58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 A.S. 2022/2023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4"/>
          <p:cNvSpPr txBox="1"/>
          <p:nvPr/>
        </p:nvSpPr>
        <p:spPr>
          <a:xfrm>
            <a:off x="3014305" y="6093490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344488"/>
            <a:ext cx="10274300" cy="6169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304800"/>
            <a:ext cx="10444163" cy="6249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331788"/>
            <a:ext cx="10274300" cy="61944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333375"/>
            <a:ext cx="10569575" cy="61928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285750"/>
            <a:ext cx="10734675" cy="6288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342900"/>
            <a:ext cx="10310812" cy="6173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325438"/>
            <a:ext cx="10690225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44488"/>
            <a:ext cx="10810875" cy="6169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331788"/>
            <a:ext cx="10080625" cy="61944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338138"/>
            <a:ext cx="10617200" cy="6181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473075"/>
            <a:ext cx="10685462" cy="5911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85800"/>
            <a:ext cx="11255375" cy="5487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84163"/>
            <a:ext cx="10642600" cy="6289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338138"/>
            <a:ext cx="10607675" cy="6183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290513"/>
            <a:ext cx="10699750" cy="6276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280988"/>
            <a:ext cx="10652125" cy="6297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354013"/>
            <a:ext cx="10642600" cy="6149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338138"/>
            <a:ext cx="10423525" cy="6181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315913"/>
            <a:ext cx="10264775" cy="62261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700088"/>
            <a:ext cx="10202862" cy="5457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325438"/>
            <a:ext cx="10426700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296863"/>
            <a:ext cx="10290175" cy="6264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314325"/>
            <a:ext cx="10448925" cy="6229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320675"/>
            <a:ext cx="10642600" cy="62182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325438"/>
            <a:ext cx="10494962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333375"/>
            <a:ext cx="10569575" cy="61928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325438"/>
            <a:ext cx="10588625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320675"/>
            <a:ext cx="10253662" cy="62182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325438"/>
            <a:ext cx="10756900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052513"/>
            <a:ext cx="9467850" cy="4752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671513"/>
            <a:ext cx="10944225" cy="5514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684213"/>
            <a:ext cx="10861675" cy="54895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479425"/>
            <a:ext cx="10609262" cy="5899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439738"/>
            <a:ext cx="10526712" cy="5978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444500"/>
            <a:ext cx="10541000" cy="5969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400050"/>
            <a:ext cx="10594975" cy="6057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325438"/>
            <a:ext cx="10588625" cy="6208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354013"/>
            <a:ext cx="10379075" cy="6149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342900"/>
            <a:ext cx="10310812" cy="6173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6550"/>
            <a:ext cx="10391775" cy="6184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674688"/>
            <a:ext cx="10941050" cy="55086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325438"/>
            <a:ext cx="10175875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338138"/>
            <a:ext cx="10480675" cy="6181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331788"/>
            <a:ext cx="10685462" cy="61944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320675"/>
            <a:ext cx="10242550" cy="62182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325438"/>
            <a:ext cx="10541000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309563"/>
            <a:ext cx="10799762" cy="6238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863" y="325438"/>
            <a:ext cx="10074275" cy="6207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315913"/>
            <a:ext cx="10721975" cy="62261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3925"/>
            <a:ext cx="10467975" cy="5010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74638"/>
            <a:ext cx="10642600" cy="6310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474663"/>
            <a:ext cx="11318875" cy="5908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468313"/>
            <a:ext cx="10950575" cy="59229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69900"/>
            <a:ext cx="11255375" cy="5918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490538"/>
            <a:ext cx="11610975" cy="5876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61963"/>
            <a:ext cx="11620500" cy="5934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474663"/>
            <a:ext cx="11574462" cy="5908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468313"/>
            <a:ext cx="11379200" cy="59229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471488"/>
            <a:ext cx="11231562" cy="5915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687388"/>
            <a:ext cx="11210925" cy="548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96863"/>
            <a:ext cx="10620375" cy="6264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658813"/>
            <a:ext cx="11491912" cy="5540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476250"/>
            <a:ext cx="11077575" cy="5905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466725"/>
            <a:ext cx="10848975" cy="5924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471488"/>
            <a:ext cx="10614025" cy="5915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490538"/>
            <a:ext cx="11414125" cy="58785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461963"/>
            <a:ext cx="11795125" cy="5935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693738"/>
            <a:ext cx="9256712" cy="5470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307975"/>
            <a:ext cx="10563225" cy="624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5" y="338138"/>
            <a:ext cx="10433050" cy="6181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107</Words>
  <Application>Microsoft Office PowerPoint</Application>
  <PresentationFormat>Personalizzato</PresentationFormat>
  <Paragraphs>22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121</cp:revision>
  <dcterms:created xsi:type="dcterms:W3CDTF">2018-12-06T20:43:28Z</dcterms:created>
  <dcterms:modified xsi:type="dcterms:W3CDTF">2023-02-13T07:28:54Z</dcterms:modified>
</cp:coreProperties>
</file>