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73" r:id="rId3"/>
    <p:sldId id="374" r:id="rId4"/>
    <p:sldId id="305" r:id="rId5"/>
    <p:sldId id="306" r:id="rId6"/>
    <p:sldId id="316" r:id="rId7"/>
    <p:sldId id="315" r:id="rId8"/>
    <p:sldId id="318" r:id="rId9"/>
    <p:sldId id="319" r:id="rId10"/>
    <p:sldId id="320" r:id="rId11"/>
    <p:sldId id="321" r:id="rId12"/>
    <p:sldId id="322" r:id="rId13"/>
    <p:sldId id="375" r:id="rId14"/>
    <p:sldId id="323" r:id="rId15"/>
    <p:sldId id="376" r:id="rId16"/>
    <p:sldId id="324" r:id="rId17"/>
    <p:sldId id="325" r:id="rId18"/>
    <p:sldId id="327" r:id="rId19"/>
    <p:sldId id="307" r:id="rId20"/>
    <p:sldId id="328" r:id="rId21"/>
    <p:sldId id="330" r:id="rId22"/>
    <p:sldId id="372" r:id="rId23"/>
    <p:sldId id="329" r:id="rId24"/>
    <p:sldId id="331" r:id="rId25"/>
    <p:sldId id="377" r:id="rId26"/>
    <p:sldId id="332" r:id="rId27"/>
    <p:sldId id="378" r:id="rId28"/>
    <p:sldId id="333" r:id="rId29"/>
    <p:sldId id="334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79" r:id="rId3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508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4988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2151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288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6376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152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13/02/2023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8705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13/02/2023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2634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13/02/2023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8183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13/02/2023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8585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13/02/2023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200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13/02/2023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822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C7201-72EC-443A-B321-1C86D9CD17BA}" type="datetimeFigureOut">
              <a:rPr lang="it-IT" smtClean="0"/>
              <a:pPr/>
              <a:t>13/02/2023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42CC3-4C90-4B7E-9A0C-1EA28FE9BD0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7764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24363" y="3169598"/>
            <a:ext cx="7740073" cy="148303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254000" h="254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 PROVE PARALLELE  A.S. 2022/2023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Secondaria 1° Grado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026" y="288463"/>
            <a:ext cx="10434617" cy="1882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2982153" y="6083506"/>
            <a:ext cx="6300123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  <a:t>A cura del referente per la valutazione d’istituto - Scuola Secondaria di Primo Grado</a:t>
            </a:r>
            <a:br>
              <a:rPr lang="it-IT" sz="1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</a:br>
            <a:r>
              <a:rPr lang="it-IT" sz="11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  <a:t>Prof.ssa Maria Caruso</a:t>
            </a:r>
            <a:endParaRPr lang="it-IT" sz="11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1072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5538" y="704850"/>
            <a:ext cx="9940925" cy="54483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2363" y="701675"/>
            <a:ext cx="9947275" cy="5456238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2363" y="704850"/>
            <a:ext cx="9947275" cy="54483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6850" y="866775"/>
            <a:ext cx="9259888" cy="5126038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514764" y="2475344"/>
            <a:ext cx="9079346" cy="22734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 PROVE PARALLELE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  2°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065213"/>
            <a:ext cx="8839200" cy="4727575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063" y="735013"/>
            <a:ext cx="9921875" cy="5387975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1888" y="730250"/>
            <a:ext cx="9929812" cy="53975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0138" y="704850"/>
            <a:ext cx="9991725" cy="5449888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7438" y="720725"/>
            <a:ext cx="10017125" cy="54165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85279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14764" y="2475344"/>
            <a:ext cx="9079346" cy="2273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 PROVE PARALLELE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  1°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7763" y="717550"/>
            <a:ext cx="9896475" cy="54229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8238" y="717550"/>
            <a:ext cx="9915525" cy="5424488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1888" y="717550"/>
            <a:ext cx="9929812" cy="54229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1413" y="704850"/>
            <a:ext cx="9909175" cy="5449888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3475" y="720725"/>
            <a:ext cx="9925050" cy="54165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5263" y="866775"/>
            <a:ext cx="9261475" cy="5126038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514764" y="2475344"/>
            <a:ext cx="9079346" cy="2273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 PROVE PARALLELE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  3°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065213"/>
            <a:ext cx="8839200" cy="4727575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3313" y="701675"/>
            <a:ext cx="9986962" cy="54546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1888" y="701675"/>
            <a:ext cx="9929812" cy="5456238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065213"/>
            <a:ext cx="8839200" cy="4727575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7763" y="714375"/>
            <a:ext cx="9896475" cy="5430838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9188" y="688975"/>
            <a:ext cx="9955212" cy="54800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708025"/>
            <a:ext cx="9959975" cy="5441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8238" y="704850"/>
            <a:ext cx="9915525" cy="5449888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0775" y="708025"/>
            <a:ext cx="9950450" cy="544195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2838" y="692150"/>
            <a:ext cx="9966325" cy="5473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5538" y="681038"/>
            <a:ext cx="9940925" cy="5495925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5263" y="866775"/>
            <a:ext cx="9261475" cy="5126038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063" y="704850"/>
            <a:ext cx="9921875" cy="54483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9294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9188" y="717550"/>
            <a:ext cx="9955212" cy="5424488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78266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5063" y="712788"/>
            <a:ext cx="9921875" cy="5432425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7288" y="704850"/>
            <a:ext cx="9877425" cy="5449888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1888" y="717550"/>
            <a:ext cx="9929812" cy="54229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2363" y="717550"/>
            <a:ext cx="9947275" cy="5424488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52</Words>
  <Application>Microsoft Office PowerPoint</Application>
  <PresentationFormat>Personalizzato</PresentationFormat>
  <Paragraphs>13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38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PC-AcerV5</dc:creator>
  <cp:lastModifiedBy>Maria Caruso</cp:lastModifiedBy>
  <cp:revision>113</cp:revision>
  <dcterms:created xsi:type="dcterms:W3CDTF">2018-12-06T20:43:28Z</dcterms:created>
  <dcterms:modified xsi:type="dcterms:W3CDTF">2023-02-13T07:22:47Z</dcterms:modified>
</cp:coreProperties>
</file>