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89" r:id="rId22"/>
    <p:sldId id="392" r:id="rId23"/>
    <p:sldId id="391" r:id="rId24"/>
    <p:sldId id="393" r:id="rId25"/>
    <p:sldId id="372" r:id="rId26"/>
    <p:sldId id="346" r:id="rId27"/>
    <p:sldId id="329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7" r:id="rId44"/>
    <p:sldId id="374" r:id="rId45"/>
    <p:sldId id="364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9" r:id="rId57"/>
    <p:sldId id="360" r:id="rId58"/>
    <p:sldId id="361" r:id="rId59"/>
    <p:sldId id="362" r:id="rId60"/>
    <p:sldId id="363" r:id="rId61"/>
    <p:sldId id="358" r:id="rId62"/>
    <p:sldId id="365" r:id="rId63"/>
    <p:sldId id="376" r:id="rId64"/>
    <p:sldId id="371" r:id="rId6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3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08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06/12/2022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3804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1° PERIODO INTERMEDIO  -  A.S. 2022/2023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86119" y="6025123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514350"/>
            <a:ext cx="9705975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476250"/>
            <a:ext cx="9867900" cy="5905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503238"/>
            <a:ext cx="9705975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03238"/>
            <a:ext cx="9986962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460375"/>
            <a:ext cx="10137775" cy="593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514350"/>
            <a:ext cx="9739313" cy="58308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498475"/>
            <a:ext cx="1009491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3" y="514350"/>
            <a:ext cx="10213975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503238"/>
            <a:ext cx="9521825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509588"/>
            <a:ext cx="10029825" cy="5838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669925"/>
            <a:ext cx="9972675" cy="5519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7653" y="2466798"/>
            <a:ext cx="10175883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INGRESSO vs 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671513"/>
            <a:ext cx="10591800" cy="5514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661988"/>
            <a:ext cx="10833100" cy="5534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658813"/>
            <a:ext cx="10944225" cy="5540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869950"/>
            <a:ext cx="10498138" cy="5118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60375"/>
            <a:ext cx="10052050" cy="593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509588"/>
            <a:ext cx="10018712" cy="58404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65138"/>
            <a:ext cx="10106025" cy="5927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698500"/>
            <a:ext cx="10202862" cy="5461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454025"/>
            <a:ext cx="10063162" cy="594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81013"/>
            <a:ext cx="10052050" cy="5895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508000"/>
            <a:ext cx="9847262" cy="5842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487363"/>
            <a:ext cx="9694862" cy="5883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498475"/>
            <a:ext cx="984726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63" y="471488"/>
            <a:ext cx="9718675" cy="5915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487363"/>
            <a:ext cx="9867900" cy="5883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92125"/>
            <a:ext cx="1005205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498475"/>
            <a:ext cx="991076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03238"/>
            <a:ext cx="9985375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825500"/>
            <a:ext cx="10339388" cy="52085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498475"/>
            <a:ext cx="9998075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492125"/>
            <a:ext cx="9686925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498475"/>
            <a:ext cx="10160000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052513"/>
            <a:ext cx="9467850" cy="4752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684213"/>
            <a:ext cx="10861675" cy="54895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642938"/>
            <a:ext cx="10018712" cy="5572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604838"/>
            <a:ext cx="9944100" cy="5648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611188"/>
            <a:ext cx="9955212" cy="56372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566738"/>
            <a:ext cx="10010775" cy="5724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827088"/>
            <a:ext cx="10334625" cy="5203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496888"/>
            <a:ext cx="9998075" cy="5864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525463"/>
            <a:ext cx="9802812" cy="5807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514350"/>
            <a:ext cx="9739312" cy="58308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509588"/>
            <a:ext cx="9813925" cy="5838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498475"/>
            <a:ext cx="9610725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08000"/>
            <a:ext cx="9902825" cy="5842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503238"/>
            <a:ext cx="10094912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92125"/>
            <a:ext cx="9674225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498475"/>
            <a:ext cx="995521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481013"/>
            <a:ext cx="10202862" cy="5895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9263"/>
            <a:ext cx="10052050" cy="5959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498475"/>
            <a:ext cx="9512300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487363"/>
            <a:ext cx="10126662" cy="5883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923925"/>
            <a:ext cx="10464800" cy="5010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330200"/>
            <a:ext cx="10483850" cy="6197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471488"/>
            <a:ext cx="10029825" cy="5916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5" y="481013"/>
            <a:ext cx="9975850" cy="5895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509588"/>
            <a:ext cx="9858375" cy="5838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85</Words>
  <Application>Microsoft Office PowerPoint</Application>
  <PresentationFormat>Personalizzato</PresentationFormat>
  <Paragraphs>15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133</cp:revision>
  <dcterms:created xsi:type="dcterms:W3CDTF">2018-12-06T20:43:28Z</dcterms:created>
  <dcterms:modified xsi:type="dcterms:W3CDTF">2022-12-06T17:51:46Z</dcterms:modified>
</cp:coreProperties>
</file>