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4" r:id="rId2"/>
    <p:sldId id="373" r:id="rId3"/>
    <p:sldId id="375" r:id="rId4"/>
    <p:sldId id="328" r:id="rId5"/>
    <p:sldId id="378" r:id="rId6"/>
    <p:sldId id="306" r:id="rId7"/>
    <p:sldId id="377" r:id="rId8"/>
    <p:sldId id="317" r:id="rId9"/>
    <p:sldId id="376" r:id="rId10"/>
    <p:sldId id="316" r:id="rId11"/>
    <p:sldId id="374" r:id="rId12"/>
    <p:sldId id="364" r:id="rId13"/>
    <p:sldId id="348" r:id="rId14"/>
    <p:sldId id="349" r:id="rId15"/>
    <p:sldId id="350" r:id="rId1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98" autoAdjust="0"/>
    <p:restoredTop sz="94660" autoAdjust="0"/>
  </p:normalViewPr>
  <p:slideViewPr>
    <p:cSldViewPr snapToGrid="0">
      <p:cViewPr>
        <p:scale>
          <a:sx n="60" d="100"/>
          <a:sy n="60" d="100"/>
        </p:scale>
        <p:origin x="-912" y="-24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pPr/>
              <a:t>09/09/22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249887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pPr/>
              <a:t>09/09/22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721516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pPr/>
              <a:t>09/09/22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92883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pPr/>
              <a:t>09/09/22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863763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pPr/>
              <a:t>09/09/22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31523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pPr/>
              <a:t>09/09/22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487058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pPr/>
              <a:t>09/09/22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026346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pPr/>
              <a:t>09/09/22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881839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pPr/>
              <a:t>09/09/22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085850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pPr/>
              <a:t>09/09/22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92002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pPr/>
              <a:t>09/09/22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38228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0C7201-72EC-443A-B321-1C86D9CD17BA}" type="datetimeFigureOut">
              <a:rPr lang="it-IT" smtClean="0"/>
              <a:pPr/>
              <a:t>09/09/22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42CC3-4C90-4B7E-9A0C-1EA28FE9BD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077644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124363" y="3169598"/>
            <a:ext cx="7740073" cy="148303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254000" h="254000"/>
          </a:sp3d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MONITORAGGIO RISULTATI INVALSI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A.S. 2021/2022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Scuola Secondaria 1° Grado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026" y="288463"/>
            <a:ext cx="10434617" cy="1882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2997777" y="6100798"/>
            <a:ext cx="6300123" cy="4308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t-IT" sz="11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</a:rPr>
              <a:t>A cura del referente per la valutazione d’istituto - Scuola Secondaria di Primo Grado</a:t>
            </a:r>
            <a:br>
              <a:rPr lang="it-IT" sz="11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</a:rPr>
            </a:br>
            <a:r>
              <a:rPr lang="it-IT" sz="11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</a:rPr>
              <a:t>Prof.ssa Maria Caruso</a:t>
            </a:r>
            <a:endParaRPr lang="it-IT" sz="11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10727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2325" y="806450"/>
            <a:ext cx="8005763" cy="5243513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514764" y="2475344"/>
            <a:ext cx="9079346" cy="151220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381000" h="381000"/>
          </a:sp3d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MONITORAGGIO RISULTATI INVALSI </a:t>
            </a:r>
          </a:p>
          <a:p>
            <a:pPr algn="ctr">
              <a:defRPr sz="1560" b="1" i="0" u="none" strike="noStrike" kern="1200" baseline="0">
                <a:solidFill>
                  <a:sysClr val="windowText" lastClr="000000"/>
                </a:solidFill>
                <a:latin typeface="Arial Narrow" pitchFamily="34" charset="0"/>
                <a:ea typeface="+mn-ea"/>
                <a:cs typeface="+mn-cs"/>
              </a:defRPr>
            </a:pPr>
            <a:r>
              <a:rPr lang="it-IT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ISTITUTO NEL SUO COMPLESSO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CSIC8AR007_2022_grd_8_DocIst_Graf_2a_Distribuzione_studenti_nei_livelli_di_apprendimento_Istituto nel suo complesso - Prova di Italiano (1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6000" y="729000"/>
            <a:ext cx="10740000" cy="540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CSIC8AR007_2022_grd_8_DocIst_Graf_2b_Distribuzione_studenti_nei_livelli_di_apprendimento_Istituto nel suo complesso - Prova di Matematic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6000" y="729000"/>
            <a:ext cx="10740000" cy="540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CSIC8AR007_2022_grd_8_DocIst_Graf_2c_Distribuzione_studenti_nei_livelli_di_apprendimento_Istituto nel suo complesso - Prova di Inglese Readin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6000" y="729000"/>
            <a:ext cx="10740000" cy="540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CSIC8AR007_2022_grd_8_DocIst_Graf_2d_Distribuzione_studenti_nei_livelli_di_apprendimento_Istituto nel suo complesso - Prova di Inglese Listenin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6000" y="729000"/>
            <a:ext cx="10740000" cy="540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514764" y="2475344"/>
            <a:ext cx="9079346" cy="20846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381000" h="381000"/>
          </a:sp3d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MONITORAGGIO RISULTATI INVALSI </a:t>
            </a:r>
          </a:p>
          <a:p>
            <a:pPr algn="ctr">
              <a:defRPr sz="1560" b="1" i="0" u="none" strike="noStrike" kern="1200" baseline="0">
                <a:solidFill>
                  <a:sysClr val="windowText" lastClr="000000"/>
                </a:solidFill>
                <a:latin typeface="Arial Narrow" pitchFamily="34" charset="0"/>
                <a:ea typeface="+mn-ea"/>
                <a:cs typeface="+mn-cs"/>
              </a:defRPr>
            </a:pPr>
            <a:r>
              <a:rPr lang="it-IT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Distribuzione dei livelli di apprendimento per classi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577" t="4695" r="9408"/>
          <a:stretch/>
        </p:blipFill>
        <p:spPr>
          <a:xfrm>
            <a:off x="4028342" y="342717"/>
            <a:ext cx="4135316" cy="61725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2338" y="1049338"/>
            <a:ext cx="8202612" cy="43751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789" t="5446" r="7954" b="-563"/>
          <a:stretch/>
        </p:blipFill>
        <p:spPr>
          <a:xfrm>
            <a:off x="3893712" y="167426"/>
            <a:ext cx="4404576" cy="65231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5488" y="1239838"/>
            <a:ext cx="8202612" cy="43751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78266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055" t="7324" r="7301"/>
          <a:stretch/>
        </p:blipFill>
        <p:spPr>
          <a:xfrm>
            <a:off x="3687650" y="251138"/>
            <a:ext cx="4816700" cy="63557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2325" y="806450"/>
            <a:ext cx="8005763" cy="5243513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750" t="9014" r="6822" b="12113"/>
          <a:stretch/>
        </p:blipFill>
        <p:spPr>
          <a:xfrm>
            <a:off x="3415432" y="344510"/>
            <a:ext cx="5361136" cy="61689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1069</TotalTime>
  <Words>42</Words>
  <Application>Microsoft Office PowerPoint</Application>
  <PresentationFormat>Personalizzato</PresentationFormat>
  <Paragraphs>8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16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PC-AcerV5</dc:creator>
  <cp:lastModifiedBy>Maria Caruso</cp:lastModifiedBy>
  <cp:revision>132</cp:revision>
  <dcterms:created xsi:type="dcterms:W3CDTF">2018-12-06T20:43:28Z</dcterms:created>
  <dcterms:modified xsi:type="dcterms:W3CDTF">2022-09-09T17:54:12Z</dcterms:modified>
</cp:coreProperties>
</file>