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1" r:id="rId2"/>
    <p:sldId id="362" r:id="rId3"/>
    <p:sldId id="257" r:id="rId4"/>
    <p:sldId id="258" r:id="rId5"/>
    <p:sldId id="259" r:id="rId6"/>
    <p:sldId id="260" r:id="rId7"/>
    <p:sldId id="261" r:id="rId8"/>
    <p:sldId id="285" r:id="rId9"/>
    <p:sldId id="266" r:id="rId10"/>
    <p:sldId id="268" r:id="rId11"/>
    <p:sldId id="263" r:id="rId12"/>
    <p:sldId id="267" r:id="rId13"/>
    <p:sldId id="271" r:id="rId14"/>
    <p:sldId id="290" r:id="rId15"/>
    <p:sldId id="275" r:id="rId16"/>
    <p:sldId id="279" r:id="rId17"/>
    <p:sldId id="28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77"/>
    <p:restoredTop sz="94650"/>
  </p:normalViewPr>
  <p:slideViewPr>
    <p:cSldViewPr snapToGrid="0" snapToObjects="1">
      <p:cViewPr varScale="1">
        <p:scale>
          <a:sx n="46" d="100"/>
          <a:sy n="46" d="100"/>
        </p:scale>
        <p:origin x="200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5C989-1915-5093-BD70-30AC02AE9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130A5AF-AC07-24B6-998A-21766DA19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DE8484-C572-6DBC-DAF7-DB1097FE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8C02BB-D341-46F0-47F6-C40EB67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4F3CC0-6F7F-2AB6-6226-D3FA2405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0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1E70C-F25B-E6FC-FB22-4A7CCBF2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D1F9DA-FC64-2558-DDE6-416B6D0FB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9ED71C-A6DF-752E-9AEC-B9E50E1B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1689BD-0504-B8F6-B97A-B7777EA1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4B06B-C5F1-7EAC-A946-5C9EE617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48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E58962-6EFC-D2A3-2A2B-2821A9210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3A3A2C-B528-D198-5467-7CB331847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5A4220-A556-CD64-9BC6-9EBC57CD2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EAB1EC-E080-6FD2-568C-48A46463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501B8A-E4F4-065A-47DA-DF325A4D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48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66139-8247-A3DA-03D9-1EBEB646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CBB80E-A9E1-5D65-8194-2ABB01CE4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6D6FE5-F6E0-0B67-45C3-439FEBC6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F2C3A0-9B14-0E63-CBE9-DC7CA77B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CD4631-3EF7-2B6C-2E9E-4D4B0568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98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BBC7B-4718-793D-77FD-A8BD8C1E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ADEB9B-59FA-30FA-3FE0-C70C301BB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A8BE9D-9D89-D8B3-850C-4864BF6C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F2DCA-50DA-9179-8F28-19743090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F51C00-8FAB-8137-EB18-EB5CF306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49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FEFB5-096B-E7E0-1D69-F7819714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59B850-126F-48D6-20DC-7D5DEFBED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4693C2-5E0E-E32A-EC26-123E5C47B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A0823E-72A1-823C-4A72-611B802B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B3B587-26D9-9CCE-348F-3C700DB8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4A3107-8498-7597-D6B4-B9BC0B7F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78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70345-123B-F267-7557-CE5111DA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6B6FE9-C1D4-6F04-5C04-69F77DDC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0CF5B1-1BEA-EB2C-742A-11254354D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10C0D83-56E1-6088-1D0B-945F5F978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292A3F-7A2A-82C1-A30B-F35F6C677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6ED7F56-6262-8035-2E2B-20CC08EC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1346D19-4C3F-F37A-48DB-B85602C7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480AC4-52AD-992B-6181-40F55BF3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9A722-4F09-CF55-DB9E-3D93766A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5820CCA-9C5D-88DA-FB8A-3CD76B5B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34F002-5437-9659-1C10-0C2C05F1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0499F6-031D-37B9-6AD3-27F70302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14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5BBC93-28BD-8474-B8A8-EA1C29B3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94A2A2-A9C3-78A4-F980-CEB0EF00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985631-3424-8025-8A1A-A00CF7D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44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FFC69-82E6-2B6E-187A-0CD9EDD9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3023-9301-96EB-AA96-521AF717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2E517D-F02F-6C24-F470-40DFF77E5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38367B-6189-5E4F-106D-56B468FD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5B7311-2A30-C13E-74B9-03C5B02D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B0C604-6C3B-7766-DC79-3E66E761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8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ED751-8445-0505-7526-F4265276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12F990-300E-A307-911E-A7FEAE518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409C94-8B4D-722B-D76E-863B36C36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6CBBCC-CD23-12B4-FD00-767C7E1C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EFD904-46DC-BFBE-FEEE-6BBF51838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77D780-BF79-B707-528E-A798A937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0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F4F59A-446D-CC30-E669-2E1CF34E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7B31AF-BFC0-986B-0D0B-87A6B905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8AD5DA-48DF-1685-7134-36F05C822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E4D28-20A0-874F-A3D5-A3DFC0A0A500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658ED-EDC9-E042-D204-67529316C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729C59-B6B7-9EF6-6361-2CFC7F31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B3ED2-A482-4C43-9302-13C23A5E65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10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F32C5-3109-2D4C-C98F-CD2AA757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LAVORI REALIZZATI NEL SECONDO QUADRIMESTRE – I.C. CROSIA S.S.I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grado</a:t>
            </a:r>
            <a:endParaRPr lang="en-US" sz="5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800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ersona, persone, folla&#10;&#10;Descrizione generata automaticamente">
            <a:extLst>
              <a:ext uri="{FF2B5EF4-FFF2-40B4-BE49-F238E27FC236}">
                <a16:creationId xmlns:a16="http://schemas.microsoft.com/office/drawing/2014/main" id="{45F31A4F-DC9E-33A3-2C51-6864E623F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33" y="679414"/>
            <a:ext cx="11918133" cy="5499172"/>
          </a:xfrm>
          <a:solidFill>
            <a:schemeClr val="accent2">
              <a:alpha val="4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07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9225076-32B5-D548-99C1-ACD531160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36" b="-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8FF72D-BEF3-6768-9396-937B20EDA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96" y="720437"/>
            <a:ext cx="11315260" cy="5220999"/>
          </a:xfrm>
        </p:spPr>
      </p:pic>
    </p:spTree>
    <p:extLst>
      <p:ext uri="{BB962C8B-B14F-4D97-AF65-F5344CB8AC3E}">
        <p14:creationId xmlns:p14="http://schemas.microsoft.com/office/powerpoint/2010/main" val="49967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parecchi, vendita&#10;&#10;Descrizione generata automaticamente">
            <a:extLst>
              <a:ext uri="{FF2B5EF4-FFF2-40B4-BE49-F238E27FC236}">
                <a16:creationId xmlns:a16="http://schemas.microsoft.com/office/drawing/2014/main" id="{3F88A5C5-43F7-7AB1-B52E-7AEA9C155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36" b="5678"/>
          <a:stretch/>
        </p:blipFill>
        <p:spPr>
          <a:xfrm>
            <a:off x="858982" y="967448"/>
            <a:ext cx="10474035" cy="58905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7D67D1-7CAC-4D02-A6FE-A2F1239A7F41}"/>
              </a:ext>
            </a:extLst>
          </p:cNvPr>
          <p:cNvSpPr txBox="1"/>
          <p:nvPr/>
        </p:nvSpPr>
        <p:spPr>
          <a:xfrm>
            <a:off x="4411466" y="124691"/>
            <a:ext cx="33690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MOBILITA’ IN USCITA 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PORTOGALLO</a:t>
            </a:r>
          </a:p>
        </p:txBody>
      </p:sp>
    </p:spTree>
    <p:extLst>
      <p:ext uri="{BB962C8B-B14F-4D97-AF65-F5344CB8AC3E}">
        <p14:creationId xmlns:p14="http://schemas.microsoft.com/office/powerpoint/2010/main" val="69273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1EBCB902-3095-5A7C-38DB-2FB24F4C0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58" b="15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lbero, strada, persona, esterni&#10;&#10;Descrizione generata automaticamente">
            <a:extLst>
              <a:ext uri="{FF2B5EF4-FFF2-40B4-BE49-F238E27FC236}">
                <a16:creationId xmlns:a16="http://schemas.microsoft.com/office/drawing/2014/main" id="{18860FC7-2403-A3DE-31D0-A22D7F8A8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51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cielo, esterni, natura, spiaggia&#10;&#10;Descrizione generata automaticamente">
            <a:extLst>
              <a:ext uri="{FF2B5EF4-FFF2-40B4-BE49-F238E27FC236}">
                <a16:creationId xmlns:a16="http://schemas.microsoft.com/office/drawing/2014/main" id="{80D40B39-0281-DC9C-94EB-E2574C8A0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99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DE4CB71-2192-1E41-8BEF-65D1288A3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73" b="12241"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soffitto, metropolitana&#10;&#10;Descrizione generata automaticamente">
            <a:extLst>
              <a:ext uri="{FF2B5EF4-FFF2-40B4-BE49-F238E27FC236}">
                <a16:creationId xmlns:a16="http://schemas.microsoft.com/office/drawing/2014/main" id="{6035AA3C-840D-61A3-E966-96C5E9147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" t="31818" r="580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BB069D-DDCF-42F7-1F83-DAB485178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it-IT" sz="6600" b="1"/>
              <a:t>PROGETTO ERASMUS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9D6290-2B1D-765C-67EC-ECAA10AD1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Autofit/>
          </a:bodyPr>
          <a:lstStyle/>
          <a:p>
            <a:pPr algn="l"/>
            <a:r>
              <a:rPr lang="it-IT" sz="2000" dirty="0"/>
              <a:t>MOBILITA’ DOCENTI - </a:t>
            </a:r>
            <a:r>
              <a:rPr lang="it-IT" sz="2000" b="1" dirty="0"/>
              <a:t>CESKE’ - REPUBBLICA CECA</a:t>
            </a:r>
          </a:p>
        </p:txBody>
      </p:sp>
    </p:spTree>
    <p:extLst>
      <p:ext uri="{BB962C8B-B14F-4D97-AF65-F5344CB8AC3E}">
        <p14:creationId xmlns:p14="http://schemas.microsoft.com/office/powerpoint/2010/main" val="79956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dificio, esterni, cielo, strada&#10;&#10;Descrizione generata automaticamente">
            <a:extLst>
              <a:ext uri="{FF2B5EF4-FFF2-40B4-BE49-F238E27FC236}">
                <a16:creationId xmlns:a16="http://schemas.microsoft.com/office/drawing/2014/main" id="{25F7FFA3-9305-8E00-3BA5-68530AF96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726" r="-1" b="1352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8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B68B04B-5352-9F10-3AAF-D6ECBBFD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310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5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avimento, persona, interni, finestra&#10;&#10;Descrizione generata automaticamente">
            <a:extLst>
              <a:ext uri="{FF2B5EF4-FFF2-40B4-BE49-F238E27FC236}">
                <a16:creationId xmlns:a16="http://schemas.microsoft.com/office/drawing/2014/main" id="{9E3E57C4-09AD-88B7-126B-8C75ACFCA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81" b="3865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ersona, parete, donna, interni&#10;&#10;Descrizione generata automaticamente">
            <a:extLst>
              <a:ext uri="{FF2B5EF4-FFF2-40B4-BE49-F238E27FC236}">
                <a16:creationId xmlns:a16="http://schemas.microsoft.com/office/drawing/2014/main" id="{D58640ED-DC95-2CCD-313C-7F0A8DC4D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31" b="62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05E2EC8-B6F2-5287-061B-2C40D5E6E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DCEE2D-B42D-AAF9-7E0E-2D5D42E27108}"/>
              </a:ext>
            </a:extLst>
          </p:cNvPr>
          <p:cNvSpPr txBox="1"/>
          <p:nvPr/>
        </p:nvSpPr>
        <p:spPr>
          <a:xfrm>
            <a:off x="4306888" y="120247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MOBILITA’ IN ENTRATA</a:t>
            </a:r>
          </a:p>
        </p:txBody>
      </p:sp>
    </p:spTree>
    <p:extLst>
      <p:ext uri="{BB962C8B-B14F-4D97-AF65-F5344CB8AC3E}">
        <p14:creationId xmlns:p14="http://schemas.microsoft.com/office/powerpoint/2010/main" val="150833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esterni, cielo, persona, persone&#10;&#10;Descrizione generata automaticamente">
            <a:extLst>
              <a:ext uri="{FF2B5EF4-FFF2-40B4-BE49-F238E27FC236}">
                <a16:creationId xmlns:a16="http://schemas.microsoft.com/office/drawing/2014/main" id="{08C04B87-5BD6-05CD-C3EB-8CBB1371F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7" b="242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port, ballerino&#10;&#10;Descrizione generata automaticamente">
            <a:extLst>
              <a:ext uri="{FF2B5EF4-FFF2-40B4-BE49-F238E27FC236}">
                <a16:creationId xmlns:a16="http://schemas.microsoft.com/office/drawing/2014/main" id="{389DFE8D-9939-D284-DF7B-547FAA61E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8" r="811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7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</Words>
  <Application>Microsoft Macintosh PowerPoint</Application>
  <PresentationFormat>Widescreen</PresentationFormat>
  <Paragraphs>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LAVORI REALIZZATI NEL SECONDO QUADRIMESTRE – I.C. CROSIA S.S.I grado</vt:lpstr>
      <vt:lpstr>PROGETTO ERASMUS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LAVORI REALIZZATI NEL SECONDO QUADRIMESTRE – I.C. CROSIA S.S.I grado</dc:title>
  <dc:creator>Maria Grazia Arcidiacone</dc:creator>
  <cp:lastModifiedBy>Maria Grazia Arcidiacone</cp:lastModifiedBy>
  <cp:revision>1</cp:revision>
  <dcterms:created xsi:type="dcterms:W3CDTF">2022-06-21T19:22:36Z</dcterms:created>
  <dcterms:modified xsi:type="dcterms:W3CDTF">2022-06-21T19:26:29Z</dcterms:modified>
</cp:coreProperties>
</file>