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88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FF0066"/>
    <a:srgbClr val="FF0000"/>
    <a:srgbClr val="CCCCFF"/>
    <a:srgbClr val="FF7C8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63" d="100"/>
          <a:sy n="63" d="100"/>
        </p:scale>
        <p:origin x="-72" y="-25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C32A-2DAB-47D9-82C9-60A42E9BD401}" type="datetimeFigureOut">
              <a:rPr lang="it-IT" smtClean="0"/>
              <a:t>30/06/2022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CE183-A57F-40EE-AA51-B2F863C218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868288"/>
      </p:ext>
    </p:extLst>
  </p:cSld>
  <p:clrMapOvr>
    <a:masterClrMapping/>
  </p:clrMapOvr>
  <p:transition spd="slow" advTm="4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C32A-2DAB-47D9-82C9-60A42E9BD401}" type="datetimeFigureOut">
              <a:rPr lang="it-IT" smtClean="0"/>
              <a:t>30/06/2022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CE183-A57F-40EE-AA51-B2F863C218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8071743"/>
      </p:ext>
    </p:extLst>
  </p:cSld>
  <p:clrMapOvr>
    <a:masterClrMapping/>
  </p:clrMapOvr>
  <p:transition spd="slow" advTm="4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C32A-2DAB-47D9-82C9-60A42E9BD401}" type="datetimeFigureOut">
              <a:rPr lang="it-IT" smtClean="0"/>
              <a:t>30/06/2022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CE183-A57F-40EE-AA51-B2F863C218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2116957"/>
      </p:ext>
    </p:extLst>
  </p:cSld>
  <p:clrMapOvr>
    <a:masterClrMapping/>
  </p:clrMapOvr>
  <p:transition spd="slow" advTm="4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C32A-2DAB-47D9-82C9-60A42E9BD401}" type="datetimeFigureOut">
              <a:rPr lang="it-IT" smtClean="0"/>
              <a:t>30/06/2022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CE183-A57F-40EE-AA51-B2F863C218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0722093"/>
      </p:ext>
    </p:extLst>
  </p:cSld>
  <p:clrMapOvr>
    <a:masterClrMapping/>
  </p:clrMapOvr>
  <p:transition spd="slow" advTm="4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C32A-2DAB-47D9-82C9-60A42E9BD401}" type="datetimeFigureOut">
              <a:rPr lang="it-IT" smtClean="0"/>
              <a:t>30/06/2022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CE183-A57F-40EE-AA51-B2F863C218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726795"/>
      </p:ext>
    </p:extLst>
  </p:cSld>
  <p:clrMapOvr>
    <a:masterClrMapping/>
  </p:clrMapOvr>
  <p:transition spd="slow" advTm="4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C32A-2DAB-47D9-82C9-60A42E9BD401}" type="datetimeFigureOut">
              <a:rPr lang="it-IT" smtClean="0"/>
              <a:t>30/06/2022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CE183-A57F-40EE-AA51-B2F863C218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0061874"/>
      </p:ext>
    </p:extLst>
  </p:cSld>
  <p:clrMapOvr>
    <a:masterClrMapping/>
  </p:clrMapOvr>
  <p:transition spd="slow" advTm="4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C32A-2DAB-47D9-82C9-60A42E9BD401}" type="datetimeFigureOut">
              <a:rPr lang="it-IT" smtClean="0"/>
              <a:t>30/06/2022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CE183-A57F-40EE-AA51-B2F863C218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4817960"/>
      </p:ext>
    </p:extLst>
  </p:cSld>
  <p:clrMapOvr>
    <a:masterClrMapping/>
  </p:clrMapOvr>
  <p:transition spd="slow" advTm="4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C32A-2DAB-47D9-82C9-60A42E9BD401}" type="datetimeFigureOut">
              <a:rPr lang="it-IT" smtClean="0"/>
              <a:t>30/06/2022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CE183-A57F-40EE-AA51-B2F863C218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249788"/>
      </p:ext>
    </p:extLst>
  </p:cSld>
  <p:clrMapOvr>
    <a:masterClrMapping/>
  </p:clrMapOvr>
  <p:transition spd="slow" advTm="4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C32A-2DAB-47D9-82C9-60A42E9BD401}" type="datetimeFigureOut">
              <a:rPr lang="it-IT" smtClean="0"/>
              <a:t>30/06/2022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CE183-A57F-40EE-AA51-B2F863C218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975605"/>
      </p:ext>
    </p:extLst>
  </p:cSld>
  <p:clrMapOvr>
    <a:masterClrMapping/>
  </p:clrMapOvr>
  <p:transition spd="slow" advTm="4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C32A-2DAB-47D9-82C9-60A42E9BD401}" type="datetimeFigureOut">
              <a:rPr lang="it-IT" smtClean="0"/>
              <a:t>30/06/2022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CE183-A57F-40EE-AA51-B2F863C218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037705"/>
      </p:ext>
    </p:extLst>
  </p:cSld>
  <p:clrMapOvr>
    <a:masterClrMapping/>
  </p:clrMapOvr>
  <p:transition spd="slow" advTm="4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C32A-2DAB-47D9-82C9-60A42E9BD401}" type="datetimeFigureOut">
              <a:rPr lang="it-IT" smtClean="0"/>
              <a:t>30/06/2022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CE183-A57F-40EE-AA51-B2F863C218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9620791"/>
      </p:ext>
    </p:extLst>
  </p:cSld>
  <p:clrMapOvr>
    <a:masterClrMapping/>
  </p:clrMapOvr>
  <p:transition spd="slow" advTm="4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2C32A-2DAB-47D9-82C9-60A42E9BD401}" type="datetimeFigureOut">
              <a:rPr lang="it-IT" smtClean="0"/>
              <a:t>30/06/2022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CE183-A57F-40EE-AA51-B2F863C218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423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4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440159"/>
          </a:xfrm>
        </p:spPr>
        <p:txBody>
          <a:bodyPr>
            <a:normAutofit/>
          </a:bodyPr>
          <a:lstStyle/>
          <a:p>
            <a:r>
              <a:rPr lang="it-IT" sz="5000" b="1" i="1" dirty="0" smtClean="0">
                <a:solidFill>
                  <a:srgbClr val="FF0000"/>
                </a:solidFill>
              </a:rPr>
              <a:t>Scuola dell’infanzia Sorrenti </a:t>
            </a:r>
            <a:endParaRPr lang="it-IT" sz="5000" b="1" i="1" dirty="0">
              <a:solidFill>
                <a:srgbClr val="FF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9512" y="5229200"/>
            <a:ext cx="8208912" cy="2448271"/>
          </a:xfrm>
        </p:spPr>
        <p:txBody>
          <a:bodyPr>
            <a:normAutofit/>
          </a:bodyPr>
          <a:lstStyle/>
          <a:p>
            <a:r>
              <a:rPr lang="it-IT" sz="6600" dirty="0" smtClean="0">
                <a:solidFill>
                  <a:srgbClr val="FF0000"/>
                </a:solidFill>
                <a:latin typeface="Brush Script MT" pitchFamily="66" charset="0"/>
              </a:rPr>
              <a:t>L’avventura continua…</a:t>
            </a:r>
            <a:endParaRPr lang="it-IT" sz="6600" dirty="0">
              <a:solidFill>
                <a:srgbClr val="FF0000"/>
              </a:solidFill>
              <a:latin typeface="Brush Script MT" pitchFamily="66" charset="0"/>
            </a:endParaRPr>
          </a:p>
        </p:txBody>
      </p:sp>
      <p:pic>
        <p:nvPicPr>
          <p:cNvPr id="1026" name="Picture 2" descr="C:\Users\grill\Desktop\video fine anno\bambini-che-giocano-all-esterno-810275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511256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apunzel - Aspettando una nuova vita karaoke I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13131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10127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grill\Desktop\video fine anno\16552940774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5" t="21162" r="20202" b="23806"/>
          <a:stretch/>
        </p:blipFill>
        <p:spPr bwMode="auto">
          <a:xfrm>
            <a:off x="643671" y="620688"/>
            <a:ext cx="800108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388035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8000" dirty="0" smtClean="0">
                <a:latin typeface="Brush Script MT" pitchFamily="66" charset="0"/>
              </a:rPr>
              <a:t>Il corpo umano</a:t>
            </a:r>
            <a:endParaRPr lang="it-IT" sz="8000" dirty="0">
              <a:latin typeface="Brush Script MT" pitchFamily="66" charset="0"/>
            </a:endParaRPr>
          </a:p>
        </p:txBody>
      </p:sp>
      <p:pic>
        <p:nvPicPr>
          <p:cNvPr id="10242" name="Picture 2" descr="C:\Users\grill\Desktop\video fine anno\16552975895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8879"/>
            <a:ext cx="8280920" cy="53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387565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rill\Desktop\video fine anno\16552984225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24935" cy="640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179828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8800" dirty="0" smtClean="0">
                <a:latin typeface="Brush Script MT" pitchFamily="66" charset="0"/>
              </a:rPr>
              <a:t>Festa del papà</a:t>
            </a:r>
            <a:endParaRPr lang="it-IT" sz="8800" dirty="0">
              <a:latin typeface="Brush Script MT" pitchFamily="66" charset="0"/>
            </a:endParaRPr>
          </a:p>
        </p:txBody>
      </p:sp>
      <p:pic>
        <p:nvPicPr>
          <p:cNvPr id="1026" name="Picture 2" descr="C:\Users\grill\Desktop\video fine anno\16554682677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136903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156652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8000" dirty="0" smtClean="0">
                <a:latin typeface="Brush Script MT" pitchFamily="66" charset="0"/>
              </a:rPr>
              <a:t>Giornate speciali…</a:t>
            </a:r>
            <a:endParaRPr lang="it-IT" sz="8000" dirty="0">
              <a:latin typeface="Brush Script MT" pitchFamily="66" charset="0"/>
            </a:endParaRPr>
          </a:p>
        </p:txBody>
      </p:sp>
      <p:pic>
        <p:nvPicPr>
          <p:cNvPr id="2050" name="Picture 2" descr="C:\Users\grill\Desktop\video fine anno\16552940772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41" y="1268760"/>
            <a:ext cx="6192688" cy="507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66712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rill\Desktop\video fine anno\1655294077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7064"/>
            <a:ext cx="7478541" cy="650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047602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rill\Desktop\video fine anno\16552958843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919848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rill\Desktop\video fine anno\1655468009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9638"/>
            <a:ext cx="820891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505451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rill\Desktop\video fine anno\16552958845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8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934500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rill\Desktop\video fine anno\16554694969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8208912" cy="639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522627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872208"/>
          </a:xfrm>
        </p:spPr>
        <p:txBody>
          <a:bodyPr>
            <a:noAutofit/>
          </a:bodyPr>
          <a:lstStyle/>
          <a:p>
            <a:r>
              <a:rPr lang="it-IT" sz="7200" dirty="0" smtClean="0">
                <a:latin typeface="Brush Script MT" pitchFamily="66" charset="0"/>
              </a:rPr>
              <a:t>Carnevale e forme geometriche  </a:t>
            </a:r>
            <a:endParaRPr lang="it-IT" sz="7200" dirty="0">
              <a:latin typeface="Brush Script MT" pitchFamily="66" charset="0"/>
            </a:endParaRPr>
          </a:p>
        </p:txBody>
      </p:sp>
      <p:pic>
        <p:nvPicPr>
          <p:cNvPr id="2050" name="Picture 2" descr="C:\Users\grill\Desktop\video fine anno\16552940773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7" t="27331" r="50809" b="22730"/>
          <a:stretch/>
        </p:blipFill>
        <p:spPr bwMode="auto">
          <a:xfrm>
            <a:off x="3491880" y="2780928"/>
            <a:ext cx="1848660" cy="35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rill\Desktop\video fine anno\16552940774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7" t="24270" r="20530" b="20704"/>
          <a:stretch/>
        </p:blipFill>
        <p:spPr bwMode="auto">
          <a:xfrm>
            <a:off x="1043608" y="2132856"/>
            <a:ext cx="1856510" cy="354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rill\Desktop\video fine anno\16552940773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t="29681" r="22179" b="29681"/>
          <a:stretch/>
        </p:blipFill>
        <p:spPr bwMode="auto">
          <a:xfrm>
            <a:off x="6228184" y="2276872"/>
            <a:ext cx="2369127" cy="360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327384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rill\Desktop\video fine anno\16554694969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96944" cy="641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523353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8000" dirty="0" smtClean="0">
                <a:latin typeface="Brush Script MT" pitchFamily="66" charset="0"/>
              </a:rPr>
              <a:t>E’ primavera…</a:t>
            </a:r>
            <a:endParaRPr lang="it-IT" sz="8000" dirty="0">
              <a:latin typeface="Brush Script MT" pitchFamily="66" charset="0"/>
            </a:endParaRPr>
          </a:p>
        </p:txBody>
      </p:sp>
      <p:pic>
        <p:nvPicPr>
          <p:cNvPr id="9218" name="Picture 2" descr="C:\Users\grill\Desktop\video fine anno\16554680095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136904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397913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rill\Desktop\video fine anno\16554680096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78058"/>
            <a:ext cx="7992889" cy="627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946145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rill\Desktop\video fine anno\1655294077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08912" cy="643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731378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rill\Desktop\video fine anno\1655294077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42493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009748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rill\Desktop\video fine anno\1655294077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20891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123872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rill\Desktop\video fine anno\16552940771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8712969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099948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grill\Desktop\video fine anno\16552940773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050372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grill\Desktop\video fine anno\16552940773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40960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423852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grill\Desktop\video fine anno\16552940773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1296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930093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rill\Desktop\video fine anno\16552958843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5567"/>
            <a:ext cx="828092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85845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grill\Desktop\video fine anno\16554680095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7"/>
            <a:ext cx="8568951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533898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grill\Desktop\video fine anno\16552958844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1296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95873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grill\Desktop\video fine anno\165529407718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3" t="11066" r="8825" b="7650"/>
          <a:stretch/>
        </p:blipFill>
        <p:spPr bwMode="auto">
          <a:xfrm>
            <a:off x="1108364" y="969818"/>
            <a:ext cx="7093527" cy="52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384147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grill\Desktop\video fine anno\165529407746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3" t="20400" r="18694" b="17405"/>
          <a:stretch/>
        </p:blipFill>
        <p:spPr bwMode="auto">
          <a:xfrm>
            <a:off x="1814945" y="1524000"/>
            <a:ext cx="5417128" cy="385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916640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ill\Desktop\video fine anno\1655294077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7704972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640439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7200" dirty="0" smtClean="0">
                <a:solidFill>
                  <a:srgbClr val="FF0000"/>
                </a:solidFill>
                <a:latin typeface="Brush Script MT" pitchFamily="66" charset="0"/>
              </a:rPr>
              <a:t>Festa della mamma…</a:t>
            </a:r>
            <a:endParaRPr lang="it-IT" sz="7200" dirty="0">
              <a:solidFill>
                <a:srgbClr val="FF0000"/>
              </a:solidFill>
              <a:latin typeface="Brush Script MT" pitchFamily="66" charset="0"/>
            </a:endParaRPr>
          </a:p>
        </p:txBody>
      </p:sp>
      <p:pic>
        <p:nvPicPr>
          <p:cNvPr id="2050" name="Picture 2" descr="C:\Users\grill\Desktop\video fine anno\1655294077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7"/>
            <a:ext cx="7056784" cy="51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564539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rill\Desktop\video fine anno\16552940770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13690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805417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rill\Desktop\video fine anno\16552940772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t="10365" r="10312" b="9210"/>
          <a:stretch/>
        </p:blipFill>
        <p:spPr bwMode="auto">
          <a:xfrm>
            <a:off x="467544" y="260648"/>
            <a:ext cx="8136904" cy="636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118153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rill\Desktop\video fine anno\16554680096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80920" cy="632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785078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rill\Desktop\video fine anno\16554680096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88640"/>
            <a:ext cx="8208912" cy="654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654891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rill\Desktop\video fine anno\16552958843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892480" cy="624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529883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rill\Desktop\video fine anno\16554680096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1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495584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8000" dirty="0" smtClean="0">
                <a:solidFill>
                  <a:srgbClr val="FFFF00"/>
                </a:solidFill>
                <a:latin typeface="Brush Script MT" pitchFamily="66" charset="0"/>
              </a:rPr>
              <a:t>Estate…</a:t>
            </a:r>
            <a:endParaRPr lang="it-IT" sz="8000" dirty="0">
              <a:solidFill>
                <a:srgbClr val="FFFF00"/>
              </a:solidFill>
              <a:latin typeface="Brush Script MT" pitchFamily="66" charset="0"/>
            </a:endParaRPr>
          </a:p>
        </p:txBody>
      </p:sp>
      <p:pic>
        <p:nvPicPr>
          <p:cNvPr id="8194" name="Picture 2" descr="C:\Users\grill\Desktop\video fine anno\16552940769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98477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735250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rill\Desktop\video fine anno\165529407748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t="15882" r="15684" b="14486"/>
          <a:stretch/>
        </p:blipFill>
        <p:spPr bwMode="auto">
          <a:xfrm>
            <a:off x="1403648" y="139825"/>
            <a:ext cx="6705600" cy="652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657493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8000" dirty="0" smtClean="0">
                <a:latin typeface="Brush Script MT" pitchFamily="66" charset="0"/>
              </a:rPr>
              <a:t>Festa del diploma…</a:t>
            </a:r>
            <a:endParaRPr lang="it-IT" sz="8000" dirty="0">
              <a:latin typeface="Brush Script MT" pitchFamily="66" charset="0"/>
            </a:endParaRPr>
          </a:p>
        </p:txBody>
      </p:sp>
      <p:pic>
        <p:nvPicPr>
          <p:cNvPr id="10242" name="Picture 2" descr="C:\Users\grill\Desktop\video fine anno\IMG-20220623-WA00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6840760" cy="525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513686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rill\Desktop\video fine anno\IMG-20220623-WA0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280920" cy="638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695691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rill\Desktop\video fine anno\GridArt_20220623_1212559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40960" cy="637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554847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rill\Desktop\video fine anno\IMG-20220624-WA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80920" cy="627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134634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rill\Desktop\video fine anno\IMG-20220624-WA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0928"/>
            <a:ext cx="4357118" cy="375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grill\Desktop\video fine anno\IMG-20220624-WA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1086"/>
            <a:ext cx="439248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982577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grill\Desktop\video fine anno\GridArt_20220624_1030264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4876" r="1283" b="11640"/>
          <a:stretch/>
        </p:blipFill>
        <p:spPr bwMode="auto">
          <a:xfrm>
            <a:off x="467544" y="332656"/>
            <a:ext cx="8352928" cy="63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044888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grill\Desktop\video fine anno\IMG-20220624-WA0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8140493" cy="610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35881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rill\Desktop\video fine anno\16552958843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5698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162632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ill\Desktop\video fine anno\16560650668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280920" cy="64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50048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rill\Desktop\video fine anno\16552958844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1650"/>
            <a:ext cx="7992887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410308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rill\Desktop\video fine anno\IMG-20220615-WA0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748883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443797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rill\Desktop\video fine anno\1655297589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678"/>
            <a:ext cx="799288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852373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rill\Desktop\video fine anno\16552975895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640960" cy="625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56612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33</Words>
  <Application>Microsoft Office PowerPoint</Application>
  <PresentationFormat>Presentazione su schermo (4:3)</PresentationFormat>
  <Paragraphs>10</Paragraphs>
  <Slides>50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1" baseType="lpstr">
      <vt:lpstr>Tema di Office</vt:lpstr>
      <vt:lpstr>Scuola dell’infanzia Sorrenti </vt:lpstr>
      <vt:lpstr>Carnevale e forme geometriche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corpo umano</vt:lpstr>
      <vt:lpstr>Presentazione standard di PowerPoint</vt:lpstr>
      <vt:lpstr>Festa del papà</vt:lpstr>
      <vt:lpstr>Giornate speciali…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E’ primavera…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Festa della mamma…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Estate…</vt:lpstr>
      <vt:lpstr>Presentazione standard di PowerPoint</vt:lpstr>
      <vt:lpstr>Festa del diploma…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Scuola dell’infanzia Sorrenti</dc:title>
  <dc:creator>maria grillo</dc:creator>
  <cp:lastModifiedBy>Marino</cp:lastModifiedBy>
  <cp:revision>27</cp:revision>
  <dcterms:created xsi:type="dcterms:W3CDTF">2022-06-15T12:02:27Z</dcterms:created>
  <dcterms:modified xsi:type="dcterms:W3CDTF">2022-06-30T16:53:10Z</dcterms:modified>
</cp:coreProperties>
</file>