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-588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19/06/22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 SCRUTINIO FINALE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A.S. 2021/2022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97777" y="6100798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944563"/>
            <a:ext cx="81724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909638"/>
            <a:ext cx="8299450" cy="5035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31863"/>
            <a:ext cx="81661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931863"/>
            <a:ext cx="84074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893763"/>
            <a:ext cx="8540750" cy="5067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938213"/>
            <a:ext cx="82105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928688"/>
            <a:ext cx="85026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938213"/>
            <a:ext cx="85979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928688"/>
            <a:ext cx="80200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938213"/>
            <a:ext cx="8432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776288"/>
            <a:ext cx="10737850" cy="5302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92125"/>
            <a:ext cx="9779000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542925"/>
            <a:ext cx="9747250" cy="5772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498475"/>
            <a:ext cx="9836150" cy="586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485775"/>
            <a:ext cx="9791700" cy="5886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558800"/>
            <a:ext cx="9779000" cy="5740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450" y="935038"/>
            <a:ext cx="82931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19163"/>
            <a:ext cx="81661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928688"/>
            <a:ext cx="82867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903288"/>
            <a:ext cx="8178800" cy="5048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915988"/>
            <a:ext cx="8312150" cy="5022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19163"/>
            <a:ext cx="84582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925513"/>
            <a:ext cx="8343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931863"/>
            <a:ext cx="841375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925513"/>
            <a:ext cx="84201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919163"/>
            <a:ext cx="814705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928688"/>
            <a:ext cx="85471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131888"/>
            <a:ext cx="9042400" cy="459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763588"/>
            <a:ext cx="10433050" cy="5327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676275"/>
            <a:ext cx="9747250" cy="5505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638175"/>
            <a:ext cx="9677400" cy="5581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644525"/>
            <a:ext cx="9690100" cy="5568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603250"/>
            <a:ext cx="9740900" cy="565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530225"/>
            <a:ext cx="9728200" cy="5797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950913"/>
            <a:ext cx="8248650" cy="495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944563"/>
            <a:ext cx="81978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25" y="938213"/>
            <a:ext cx="82613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25513"/>
            <a:ext cx="8089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935038"/>
            <a:ext cx="83312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928688"/>
            <a:ext cx="84899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919163"/>
            <a:ext cx="81534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88"/>
            <a:ext cx="83820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12813"/>
            <a:ext cx="8591550" cy="5029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925513"/>
            <a:ext cx="80137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19163"/>
            <a:ext cx="85217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995363"/>
            <a:ext cx="10045700" cy="4864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7307" y="2475344"/>
            <a:ext cx="10460053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82600"/>
            <a:ext cx="9779000" cy="5892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577850"/>
            <a:ext cx="1118870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565150"/>
            <a:ext cx="1129030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571500"/>
            <a:ext cx="112585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587375"/>
            <a:ext cx="1126490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561975"/>
            <a:ext cx="112966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2389" y="2475344"/>
            <a:ext cx="10759155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577850"/>
            <a:ext cx="1118870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565150"/>
            <a:ext cx="112712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571500"/>
            <a:ext cx="1125220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11277600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504825"/>
            <a:ext cx="9759950" cy="5848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561975"/>
            <a:ext cx="116649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9479" y="2475344"/>
            <a:ext cx="10767701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577850"/>
            <a:ext cx="111950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565150"/>
            <a:ext cx="112585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571500"/>
            <a:ext cx="112331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587375"/>
            <a:ext cx="1129030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61975"/>
            <a:ext cx="1127760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514350"/>
            <a:ext cx="9709150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938213"/>
            <a:ext cx="8305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93</Words>
  <Application>Microsoft Office PowerPoint</Application>
  <PresentationFormat>Personalizzato</PresentationFormat>
  <Paragraphs>19</Paragraphs>
  <Slides>76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76</vt:i4>
      </vt:variant>
    </vt:vector>
  </HeadingPairs>
  <TitlesOfParts>
    <vt:vector size="7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139</cp:revision>
  <dcterms:created xsi:type="dcterms:W3CDTF">2018-12-06T20:43:28Z</dcterms:created>
  <dcterms:modified xsi:type="dcterms:W3CDTF">2022-06-19T17:29:37Z</dcterms:modified>
</cp:coreProperties>
</file>