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337" r:id="rId4"/>
    <p:sldId id="262" r:id="rId5"/>
    <p:sldId id="257" r:id="rId6"/>
    <p:sldId id="258" r:id="rId7"/>
    <p:sldId id="260" r:id="rId8"/>
    <p:sldId id="261" r:id="rId9"/>
    <p:sldId id="266" r:id="rId10"/>
    <p:sldId id="259" r:id="rId11"/>
    <p:sldId id="263" r:id="rId12"/>
    <p:sldId id="270" r:id="rId13"/>
    <p:sldId id="271" r:id="rId14"/>
    <p:sldId id="272" r:id="rId15"/>
    <p:sldId id="267" r:id="rId16"/>
    <p:sldId id="273" r:id="rId17"/>
    <p:sldId id="274" r:id="rId18"/>
    <p:sldId id="268" r:id="rId19"/>
    <p:sldId id="269" r:id="rId20"/>
    <p:sldId id="276" r:id="rId21"/>
    <p:sldId id="265" r:id="rId22"/>
    <p:sldId id="275" r:id="rId23"/>
    <p:sldId id="277" r:id="rId24"/>
    <p:sldId id="278" r:id="rId25"/>
    <p:sldId id="279" r:id="rId26"/>
    <p:sldId id="280" r:id="rId27"/>
    <p:sldId id="281" r:id="rId28"/>
    <p:sldId id="286" r:id="rId29"/>
    <p:sldId id="283" r:id="rId30"/>
    <p:sldId id="284" r:id="rId31"/>
    <p:sldId id="282" r:id="rId32"/>
    <p:sldId id="285" r:id="rId33"/>
    <p:sldId id="289" r:id="rId34"/>
    <p:sldId id="287" r:id="rId35"/>
    <p:sldId id="288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00" r:id="rId46"/>
    <p:sldId id="301" r:id="rId47"/>
    <p:sldId id="296" r:id="rId48"/>
    <p:sldId id="302" r:id="rId49"/>
    <p:sldId id="326" r:id="rId50"/>
    <p:sldId id="303" r:id="rId51"/>
    <p:sldId id="304" r:id="rId52"/>
    <p:sldId id="305" r:id="rId53"/>
    <p:sldId id="306" r:id="rId54"/>
    <p:sldId id="307" r:id="rId55"/>
    <p:sldId id="309" r:id="rId56"/>
    <p:sldId id="308" r:id="rId57"/>
    <p:sldId id="310" r:id="rId58"/>
    <p:sldId id="311" r:id="rId59"/>
    <p:sldId id="312" r:id="rId60"/>
    <p:sldId id="313" r:id="rId61"/>
    <p:sldId id="314" r:id="rId62"/>
    <p:sldId id="315" r:id="rId63"/>
    <p:sldId id="317" r:id="rId64"/>
    <p:sldId id="335" r:id="rId65"/>
    <p:sldId id="321" r:id="rId66"/>
    <p:sldId id="322" r:id="rId67"/>
    <p:sldId id="323" r:id="rId68"/>
    <p:sldId id="324" r:id="rId69"/>
    <p:sldId id="325" r:id="rId70"/>
    <p:sldId id="318" r:id="rId71"/>
    <p:sldId id="319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6" r:id="rId81"/>
    <p:sldId id="338" r:id="rId82"/>
    <p:sldId id="339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51" r:id="rId92"/>
    <p:sldId id="352" r:id="rId93"/>
    <p:sldId id="353" r:id="rId94"/>
    <p:sldId id="340" r:id="rId95"/>
    <p:sldId id="356" r:id="rId96"/>
    <p:sldId id="357" r:id="rId97"/>
    <p:sldId id="358" r:id="rId98"/>
    <p:sldId id="359" r:id="rId99"/>
    <p:sldId id="354" r:id="rId100"/>
    <p:sldId id="350" r:id="rId101"/>
    <p:sldId id="349" r:id="rId10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106" y="-4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7375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7053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6095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3308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36227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884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8135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1128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5703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0036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2122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5560E-A02C-4BD9-8AD1-0B8EEB6C7720}" type="datetimeFigureOut">
              <a:rPr lang="it-IT" smtClean="0"/>
              <a:t>28/06/2022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6FE70-CCE0-488A-9029-9E35F16441A3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3410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2.png"/><Relationship Id="rId4" Type="http://schemas.openxmlformats.org/officeDocument/2006/relationships/image" Target="../media/image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71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850" y="5705475"/>
            <a:ext cx="4248150" cy="11525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5475"/>
            <a:ext cx="3971925" cy="11525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925" y="5705475"/>
            <a:ext cx="3971925" cy="115252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976845" y="620242"/>
            <a:ext cx="5962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I.C. CROSIA MIRTO</a:t>
            </a:r>
            <a:endParaRPr lang="it-IT" sz="6000" b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40704" y="1687526"/>
            <a:ext cx="8710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Suola dell’Infanzia via dell’Arte</a:t>
            </a:r>
            <a:endParaRPr lang="it-IT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91462" y="3303841"/>
            <a:ext cx="11609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dirty="0" smtClean="0">
                <a:ln w="0"/>
                <a:solidFill>
                  <a:srgbClr val="E54B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ATTIVITA’ SECONDO QUADRIMESTRE</a:t>
            </a:r>
            <a:endParaRPr lang="it-IT" sz="6000" b="0" cap="none" spc="0" dirty="0">
              <a:ln w="0"/>
              <a:solidFill>
                <a:srgbClr val="E54B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40057" y="5096988"/>
            <a:ext cx="2635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a.s.</a:t>
            </a:r>
            <a:r>
              <a:rPr lang="it-IT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2021-2022</a:t>
            </a:r>
            <a:endParaRPr lang="it-IT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colo Coro dell'Antoniano - Clap clap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0" y="755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46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3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300"/>
                            </p:stCondLst>
                            <p:childTnLst>
                              <p:par>
                                <p:cTn id="3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7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6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-20220614-WA0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15" y="157523"/>
            <a:ext cx="12043677" cy="66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21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7" y="0"/>
            <a:ext cx="457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27" y="0"/>
            <a:ext cx="7546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6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30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90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0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0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82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33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7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" y="0"/>
            <a:ext cx="6333313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0" y="0"/>
            <a:ext cx="5998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5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46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74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09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542" y="0"/>
            <a:ext cx="6292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2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6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3" y="0"/>
            <a:ext cx="517071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42" y="0"/>
            <a:ext cx="698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82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632" y="84705"/>
            <a:ext cx="4978350" cy="666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5" y="107576"/>
            <a:ext cx="4951440" cy="6624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47342" y="376516"/>
            <a:ext cx="69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E’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520742" y="1461210"/>
            <a:ext cx="35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016472" y="2294939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637922" y="2967335"/>
            <a:ext cx="577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937218" y="363516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22822" y="4401666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685328" y="5168168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51484" y="5759930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297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60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54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483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63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731" y="0"/>
            <a:ext cx="960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64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691" y="0"/>
            <a:ext cx="7302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00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16" y="0"/>
            <a:ext cx="633331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537" y="0"/>
            <a:ext cx="603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9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8" y="0"/>
            <a:ext cx="628106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978" y="0"/>
            <a:ext cx="6128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87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" y="0"/>
            <a:ext cx="599368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86" y="0"/>
            <a:ext cx="635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554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52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26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04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0"/>
            <a:ext cx="7093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30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49047" y="-1094217"/>
            <a:ext cx="6777001" cy="90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1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52252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06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70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709" y="0"/>
            <a:ext cx="9174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46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1" y="0"/>
            <a:ext cx="7343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46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3" y="0"/>
            <a:ext cx="777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5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0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3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2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50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7" y="0"/>
            <a:ext cx="635944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290" y="0"/>
            <a:ext cx="6024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5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53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3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8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6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919765"/>
            <a:ext cx="4556978" cy="288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8" y="3915000"/>
            <a:ext cx="4407322" cy="2844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4" y="22500"/>
            <a:ext cx="3215921" cy="378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318" y="22500"/>
            <a:ext cx="3128047" cy="3816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30" y="90000"/>
            <a:ext cx="310627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4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5" y="0"/>
            <a:ext cx="617873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106" y="0"/>
            <a:ext cx="6035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97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70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1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29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55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16" y="0"/>
            <a:ext cx="915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16" y="0"/>
            <a:ext cx="915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0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73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3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00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4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0" y="0"/>
            <a:ext cx="4572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50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4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49" y="0"/>
            <a:ext cx="8190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2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858000" y="809565"/>
            <a:ext cx="359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LAVORETTO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367538" y="2551391"/>
            <a:ext cx="1883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DELLE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573007" y="5161895"/>
            <a:ext cx="2163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PALME</a:t>
            </a:r>
            <a:endParaRPr lang="it-IT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845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11494" y="-482196"/>
            <a:ext cx="3174073" cy="4356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285" y="3851618"/>
            <a:ext cx="3936000" cy="295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121" y="3817752"/>
            <a:ext cx="3984000" cy="298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1" y="4047068"/>
            <a:ext cx="3551999" cy="26549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1" y="300446"/>
            <a:ext cx="3744000" cy="280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057" y="143690"/>
            <a:ext cx="3648000" cy="2736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008189" y="2967335"/>
            <a:ext cx="81756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tre giorni della merla</a:t>
            </a:r>
            <a:endParaRPr lang="it-IT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35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8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84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7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5" y="0"/>
            <a:ext cx="586305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902" y="0"/>
            <a:ext cx="65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9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64" y="0"/>
            <a:ext cx="6858000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92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74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" y="0"/>
            <a:ext cx="622881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54" y="0"/>
            <a:ext cx="6011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2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72" y="-72178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8025" y="445871"/>
            <a:ext cx="35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42788" y="1047099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389016" y="1843924"/>
            <a:ext cx="631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076875" y="242902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909769" y="3204197"/>
            <a:ext cx="359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73354" y="3822939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33645" y="4358530"/>
            <a:ext cx="776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9825" y="5188022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248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60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8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861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3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84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18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64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3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5" y="279402"/>
            <a:ext cx="1177964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73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4" y="0"/>
            <a:ext cx="6176558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982" y="0"/>
            <a:ext cx="5932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32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3" y="0"/>
            <a:ext cx="482292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446" y="0"/>
            <a:ext cx="7284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58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44" y="0"/>
            <a:ext cx="457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64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89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05" y="0"/>
            <a:ext cx="6858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687964" y="485392"/>
            <a:ext cx="39792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MAGGIO…..</a:t>
            </a:r>
            <a:endParaRPr lang="it-IT" sz="6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172448" y="2505670"/>
            <a:ext cx="48226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IL MESE DELLA</a:t>
            </a:r>
            <a:endParaRPr lang="it-IT" sz="6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498115" y="4913700"/>
            <a:ext cx="41713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MADONNA</a:t>
            </a:r>
            <a:endParaRPr lang="it-IT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318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2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794" y="0"/>
            <a:ext cx="532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27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1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78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18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702" y="0"/>
            <a:ext cx="772218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" y="0"/>
            <a:ext cx="44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4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5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544" y="0"/>
            <a:ext cx="512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67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405" y="0"/>
            <a:ext cx="431795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531" y="0"/>
            <a:ext cx="462425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966" y="-26126"/>
            <a:ext cx="423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58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358" y="228599"/>
            <a:ext cx="7611759" cy="63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1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216" y="0"/>
            <a:ext cx="915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2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79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22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8" y="0"/>
            <a:ext cx="7515498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49" y="0"/>
            <a:ext cx="4879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544" y="0"/>
            <a:ext cx="603939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51" y="0"/>
            <a:ext cx="6196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4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8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979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358803" y="89044"/>
            <a:ext cx="3831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COLORIAMO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997076" y="1149205"/>
            <a:ext cx="2189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IL SALE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124982" y="2433824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 IL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23789" y="3450664"/>
            <a:ext cx="359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LAVORETTO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124982" y="4414580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DELLA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670640" y="5867122"/>
            <a:ext cx="28424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MAMMA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328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731" y="0"/>
            <a:ext cx="960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5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6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85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86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72" y="0"/>
            <a:ext cx="457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40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3" y="0"/>
            <a:ext cx="7393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97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83" y="0"/>
            <a:ext cx="3285216" cy="4392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1" y="45000"/>
            <a:ext cx="2773584" cy="34162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371" y="45000"/>
            <a:ext cx="2692800" cy="360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87" y="3753000"/>
            <a:ext cx="3258288" cy="4356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559" y="3563418"/>
            <a:ext cx="2989008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84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 rot="20284229">
            <a:off x="21871" y="1231011"/>
            <a:ext cx="69753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cap="none" spc="0" dirty="0" smtClean="0">
                <a:ln/>
                <a:solidFill>
                  <a:srgbClr val="00B0F0"/>
                </a:solidFill>
                <a:effectLst/>
              </a:rPr>
              <a:t>ALTRE ATTIVITA’</a:t>
            </a:r>
            <a:endParaRPr lang="it-IT" sz="80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3" name="Rettangolo 2"/>
          <p:cNvSpPr/>
          <p:nvPr/>
        </p:nvSpPr>
        <p:spPr>
          <a:xfrm rot="2171076">
            <a:off x="5655016" y="3773099"/>
            <a:ext cx="52449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8000" b="1" cap="none" spc="0" dirty="0" smtClean="0">
                <a:ln/>
                <a:solidFill>
                  <a:srgbClr val="00B0F0"/>
                </a:solidFill>
                <a:effectLst/>
              </a:rPr>
              <a:t>DIVERTENTI</a:t>
            </a:r>
            <a:endParaRPr lang="it-IT" sz="8000" b="1" cap="none" spc="0" dirty="0">
              <a:ln/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834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371" y="0"/>
            <a:ext cx="2923257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627" y="0"/>
            <a:ext cx="4610975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" y="0"/>
            <a:ext cx="4610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1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" y="0"/>
            <a:ext cx="3725645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752" y="0"/>
            <a:ext cx="4431031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131" y="0"/>
            <a:ext cx="4300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0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55" y="0"/>
            <a:ext cx="4748893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91885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618" y="0"/>
            <a:ext cx="420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2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830" y="91440"/>
            <a:ext cx="4884011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346" y="0"/>
            <a:ext cx="422652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94" y="0"/>
            <a:ext cx="4127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3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350" y="0"/>
            <a:ext cx="5132206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3" y="0"/>
            <a:ext cx="399139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524" y="0"/>
            <a:ext cx="412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0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4" y="0"/>
            <a:ext cx="512635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720" y="0"/>
            <a:ext cx="512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43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0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2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67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83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46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4" y="0"/>
            <a:ext cx="634854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669" y="0"/>
            <a:ext cx="599309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8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03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8" y="0"/>
            <a:ext cx="604593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726" y="0"/>
            <a:ext cx="6207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92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5" y="0"/>
            <a:ext cx="609818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3" y="0"/>
            <a:ext cx="612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2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" y="0"/>
            <a:ext cx="6437812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422" y="0"/>
            <a:ext cx="5828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23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34" y="0"/>
            <a:ext cx="481744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305" y="0"/>
            <a:ext cx="513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3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17" y="0"/>
            <a:ext cx="7463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44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723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5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8" y="0"/>
            <a:ext cx="6185647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940" y="0"/>
            <a:ext cx="6208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42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70" y="0"/>
            <a:ext cx="9182259" cy="6858000"/>
          </a:xfrm>
          <a:prstGeom prst="rect">
            <a:avLst/>
          </a:prstGeom>
        </p:spPr>
      </p:pic>
      <p:pic>
        <p:nvPicPr>
          <p:cNvPr id="5" name="Musica rilassante. Con il suono del mare dal vivo. Mare 20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1333" y="749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24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5000">
        <p15:prstTrans prst="drap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59</Words>
  <Application>Microsoft Office PowerPoint</Application>
  <PresentationFormat>Personalizzato</PresentationFormat>
  <Paragraphs>36</Paragraphs>
  <Slides>101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Marino</cp:lastModifiedBy>
  <cp:revision>55</cp:revision>
  <dcterms:created xsi:type="dcterms:W3CDTF">2022-06-12T12:29:11Z</dcterms:created>
  <dcterms:modified xsi:type="dcterms:W3CDTF">2022-06-28T08:37:14Z</dcterms:modified>
</cp:coreProperties>
</file>