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73" r:id="rId3"/>
    <p:sldId id="374" r:id="rId4"/>
    <p:sldId id="305" r:id="rId5"/>
    <p:sldId id="316" r:id="rId6"/>
    <p:sldId id="306" r:id="rId7"/>
    <p:sldId id="315" r:id="rId8"/>
    <p:sldId id="318" r:id="rId9"/>
    <p:sldId id="319" r:id="rId10"/>
    <p:sldId id="320" r:id="rId11"/>
    <p:sldId id="321" r:id="rId12"/>
    <p:sldId id="322" r:id="rId13"/>
    <p:sldId id="375" r:id="rId14"/>
    <p:sldId id="323" r:id="rId15"/>
    <p:sldId id="376" r:id="rId16"/>
    <p:sldId id="324" r:id="rId17"/>
    <p:sldId id="325" r:id="rId18"/>
    <p:sldId id="327" r:id="rId19"/>
    <p:sldId id="307" r:id="rId20"/>
    <p:sldId id="328" r:id="rId21"/>
    <p:sldId id="330" r:id="rId22"/>
    <p:sldId id="372" r:id="rId23"/>
    <p:sldId id="329" r:id="rId24"/>
    <p:sldId id="331" r:id="rId25"/>
    <p:sldId id="377" r:id="rId26"/>
    <p:sldId id="332" r:id="rId27"/>
    <p:sldId id="378" r:id="rId28"/>
    <p:sldId id="333" r:id="rId29"/>
    <p:sldId id="334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79" r:id="rId3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508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498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215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28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63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15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870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26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818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858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20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82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7201-72EC-443A-B321-1C86D9CD17BA}" type="datetimeFigureOut">
              <a:rPr lang="it-IT" smtClean="0"/>
              <a:pPr/>
              <a:t>06/06/22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76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4363" y="3169598"/>
            <a:ext cx="7740073" cy="148303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  A.S.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2021/2022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1° Grado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1026" y="288463"/>
            <a:ext cx="10434617" cy="188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982153" y="6083506"/>
            <a:ext cx="630012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A cura del referente per la valutazione d’istituto - Scuola Secondaria di Primo Grado</a:t>
            </a:r>
            <a:b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</a:br>
            <a: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Prof.ssa Maria Caruso</a:t>
            </a:r>
            <a:endParaRPr lang="it-IT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072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25" y="1087438"/>
            <a:ext cx="854075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84263"/>
            <a:ext cx="8547100" cy="46863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87438"/>
            <a:ext cx="85471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941388"/>
            <a:ext cx="8896350" cy="4972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2°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75" y="785813"/>
            <a:ext cx="9747250" cy="52832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109663"/>
            <a:ext cx="8521700" cy="46355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106488"/>
            <a:ext cx="8528050" cy="46418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400" y="1087438"/>
            <a:ext cx="85852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75" y="1100138"/>
            <a:ext cx="8604250" cy="46545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8527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1°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4675" y="1096963"/>
            <a:ext cx="8502650" cy="4660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325" y="1093788"/>
            <a:ext cx="85153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096963"/>
            <a:ext cx="8528050" cy="4660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1500" y="1087438"/>
            <a:ext cx="85090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100138"/>
            <a:ext cx="8521700" cy="46545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941388"/>
            <a:ext cx="8896350" cy="4972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3°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75" y="785813"/>
            <a:ext cx="9747250" cy="52832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400" y="1081088"/>
            <a:ext cx="8585200" cy="46926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081088"/>
            <a:ext cx="8528050" cy="46926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75" y="785813"/>
            <a:ext cx="9747250" cy="52832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4675" y="1093788"/>
            <a:ext cx="85026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75" y="1071563"/>
            <a:ext cx="8553450" cy="4711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75" y="1087438"/>
            <a:ext cx="855345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325" y="1084263"/>
            <a:ext cx="8515350" cy="46863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87438"/>
            <a:ext cx="85471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6100" y="1074738"/>
            <a:ext cx="8559800" cy="47053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25" y="1065213"/>
            <a:ext cx="8540750" cy="472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941388"/>
            <a:ext cx="8896350" cy="4972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087438"/>
            <a:ext cx="85217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929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090613"/>
            <a:ext cx="8521700" cy="4673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75" y="1093788"/>
            <a:ext cx="85534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7826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200" y="1087438"/>
            <a:ext cx="84836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093788"/>
            <a:ext cx="85280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96963"/>
            <a:ext cx="8547100" cy="4660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52</Words>
  <Application>Microsoft Office PowerPoint</Application>
  <PresentationFormat>Personalizzato</PresentationFormat>
  <Paragraphs>13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PC-AcerV5</dc:creator>
  <cp:lastModifiedBy>Maria Caruso</cp:lastModifiedBy>
  <cp:revision>114</cp:revision>
  <dcterms:created xsi:type="dcterms:W3CDTF">2018-12-06T20:43:28Z</dcterms:created>
  <dcterms:modified xsi:type="dcterms:W3CDTF">2022-06-06T17:41:51Z</dcterms:modified>
</cp:coreProperties>
</file>