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charts/chart37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charts/chart38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charts/chart41.xml" ContentType="application/vnd.openxmlformats-officedocument.drawingml.chart+xml"/>
  <Override PartName="/ppt/charts/style40.xml" ContentType="application/vnd.ms-office.chartstyle+xml"/>
  <Override PartName="/ppt/charts/colors40.xml" ContentType="application/vnd.ms-office.chartcolorstyle+xml"/>
  <Override PartName="/ppt/charts/chart42.xml" ContentType="application/vnd.openxmlformats-officedocument.drawingml.chart+xml"/>
  <Override PartName="/ppt/charts/style41.xml" ContentType="application/vnd.ms-office.chartstyle+xml"/>
  <Override PartName="/ppt/charts/colors41.xml" ContentType="application/vnd.ms-office.chartcolorstyle+xml"/>
  <Override PartName="/ppt/charts/chart43.xml" ContentType="application/vnd.openxmlformats-officedocument.drawingml.chart+xml"/>
  <Override PartName="/ppt/charts/style42.xml" ContentType="application/vnd.ms-office.chartstyle+xml"/>
  <Override PartName="/ppt/charts/colors42.xml" ContentType="application/vnd.ms-office.chartcolorstyle+xml"/>
  <Override PartName="/ppt/charts/chart44.xml" ContentType="application/vnd.openxmlformats-officedocument.drawingml.chart+xml"/>
  <Override PartName="/ppt/charts/style43.xml" ContentType="application/vnd.ms-office.chartstyle+xml"/>
  <Override PartName="/ppt/charts/colors43.xml" ContentType="application/vnd.ms-office.chartcolorstyle+xml"/>
  <Override PartName="/ppt/charts/chart45.xml" ContentType="application/vnd.openxmlformats-officedocument.drawingml.chart+xml"/>
  <Override PartName="/ppt/charts/style44.xml" ContentType="application/vnd.ms-office.chartstyle+xml"/>
  <Override PartName="/ppt/charts/colors44.xml" ContentType="application/vnd.ms-office.chartcolorstyle+xml"/>
  <Override PartName="/ppt/charts/chart46.xml" ContentType="application/vnd.openxmlformats-officedocument.drawingml.chart+xml"/>
  <Override PartName="/ppt/charts/style45.xml" ContentType="application/vnd.ms-office.chartstyle+xml"/>
  <Override PartName="/ppt/charts/colors45.xml" ContentType="application/vnd.ms-office.chartcolorstyle+xml"/>
  <Override PartName="/ppt/charts/chart47.xml" ContentType="application/vnd.openxmlformats-officedocument.drawingml.chart+xml"/>
  <Override PartName="/ppt/charts/style46.xml" ContentType="application/vnd.ms-office.chartstyle+xml"/>
  <Override PartName="/ppt/charts/colors46.xml" ContentType="application/vnd.ms-office.chartcolorstyle+xml"/>
  <Override PartName="/ppt/charts/chart48.xml" ContentType="application/vnd.openxmlformats-officedocument.drawingml.chart+xml"/>
  <Override PartName="/ppt/charts/style47.xml" ContentType="application/vnd.ms-office.chartstyle+xml"/>
  <Override PartName="/ppt/charts/colors47.xml" ContentType="application/vnd.ms-office.chartcolorstyle+xml"/>
  <Override PartName="/ppt/charts/chart49.xml" ContentType="application/vnd.openxmlformats-officedocument.drawingml.chart+xml"/>
  <Override PartName="/ppt/charts/style48.xml" ContentType="application/vnd.ms-office.chartstyle+xml"/>
  <Override PartName="/ppt/charts/colors48.xml" ContentType="application/vnd.ms-office.chartcolorstyle+xml"/>
  <Override PartName="/ppt/charts/chart50.xml" ContentType="application/vnd.openxmlformats-officedocument.drawingml.chart+xml"/>
  <Override PartName="/ppt/charts/style49.xml" ContentType="application/vnd.ms-office.chartstyle+xml"/>
  <Override PartName="/ppt/charts/colors49.xml" ContentType="application/vnd.ms-office.chartcolorstyle+xml"/>
  <Override PartName="/ppt/charts/chart51.xml" ContentType="application/vnd.openxmlformats-officedocument.drawingml.chart+xml"/>
  <Override PartName="/ppt/charts/style50.xml" ContentType="application/vnd.ms-office.chartstyle+xml"/>
  <Override PartName="/ppt/charts/colors50.xml" ContentType="application/vnd.ms-office.chartcolorstyle+xml"/>
  <Override PartName="/ppt/charts/chart52.xml" ContentType="application/vnd.openxmlformats-officedocument.drawingml.chart+xml"/>
  <Override PartName="/ppt/charts/style51.xml" ContentType="application/vnd.ms-office.chartstyle+xml"/>
  <Override PartName="/ppt/charts/colors51.xml" ContentType="application/vnd.ms-office.chartcolorstyle+xml"/>
  <Override PartName="/ppt/charts/chart53.xml" ContentType="application/vnd.openxmlformats-officedocument.drawingml.chart+xml"/>
  <Override PartName="/ppt/charts/style52.xml" ContentType="application/vnd.ms-office.chartstyle+xml"/>
  <Override PartName="/ppt/charts/colors52.xml" ContentType="application/vnd.ms-office.chartcolorstyle+xml"/>
  <Override PartName="/ppt/charts/chart54.xml" ContentType="application/vnd.openxmlformats-officedocument.drawingml.chart+xml"/>
  <Override PartName="/ppt/charts/style53.xml" ContentType="application/vnd.ms-office.chartstyle+xml"/>
  <Override PartName="/ppt/charts/colors53.xml" ContentType="application/vnd.ms-office.chartcolorstyle+xml"/>
  <Override PartName="/ppt/charts/chart55.xml" ContentType="application/vnd.openxmlformats-officedocument.drawingml.chart+xml"/>
  <Override PartName="/ppt/charts/style54.xml" ContentType="application/vnd.ms-office.chartstyle+xml"/>
  <Override PartName="/ppt/charts/colors5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305" r:id="rId3"/>
    <p:sldId id="306" r:id="rId4"/>
    <p:sldId id="314" r:id="rId5"/>
    <p:sldId id="307" r:id="rId6"/>
    <p:sldId id="309" r:id="rId7"/>
    <p:sldId id="308" r:id="rId8"/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310" r:id="rId25"/>
    <p:sldId id="311" r:id="rId26"/>
    <p:sldId id="272" r:id="rId27"/>
    <p:sldId id="296" r:id="rId28"/>
    <p:sldId id="297" r:id="rId29"/>
    <p:sldId id="298" r:id="rId30"/>
    <p:sldId id="299" r:id="rId31"/>
    <p:sldId id="273" r:id="rId32"/>
    <p:sldId id="274" r:id="rId33"/>
    <p:sldId id="275" r:id="rId34"/>
    <p:sldId id="276" r:id="rId35"/>
    <p:sldId id="277" r:id="rId36"/>
    <p:sldId id="278" r:id="rId37"/>
    <p:sldId id="279" r:id="rId38"/>
    <p:sldId id="280" r:id="rId39"/>
    <p:sldId id="281" r:id="rId40"/>
    <p:sldId id="282" r:id="rId41"/>
    <p:sldId id="283" r:id="rId42"/>
    <p:sldId id="312" r:id="rId43"/>
    <p:sldId id="313" r:id="rId44"/>
    <p:sldId id="285" r:id="rId45"/>
    <p:sldId id="300" r:id="rId46"/>
    <p:sldId id="301" r:id="rId47"/>
    <p:sldId id="302" r:id="rId48"/>
    <p:sldId id="303" r:id="rId49"/>
    <p:sldId id="284" r:id="rId50"/>
    <p:sldId id="286" r:id="rId51"/>
    <p:sldId id="287" r:id="rId52"/>
    <p:sldId id="288" r:id="rId53"/>
    <p:sldId id="289" r:id="rId54"/>
    <p:sldId id="290" r:id="rId55"/>
    <p:sldId id="291" r:id="rId56"/>
    <p:sldId id="292" r:id="rId57"/>
    <p:sldId id="293" r:id="rId58"/>
    <p:sldId id="294" r:id="rId59"/>
    <p:sldId id="295" r:id="rId6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MON%20DIC\MON%20PROVA%20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CROSIA%201%20P%20INTERMEDIO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CROSIA%201%20P%20INTERMEDIO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CROSIA%201%20P%20INTERMEDIO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CROSIA%201%20P%20INTERMEDIO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CROSIA%201%20P%20INTERMEDIO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CROSIA%201%20P%20INTERMEDIO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CROSIA%201%20P%20INTERMEDIO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CROSIA%201%20P%20INTERMEDIO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CROSIA%201%20P%20INTERMEDIO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CROSIA%201%20P%20INTERMEDIO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MON%20DIC\MON%20PROVA%20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MON%20DIC\MON%20PROVA%202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MON%20DIC\MON%20PROVA%202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MON%20DIC\MON%20PROVA%203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MON%20DIC\MON%20PROVA%203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MON%20DIC\MON%20PROVA%203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MON%20DIC\MON%20PROVA%203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MON%20DIC\MON%20PROVA%203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MON%20DIC\MON%20PROVA%202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MON%20DIC\MON%20PROVA%202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MON%20DIC\MON%20PROVA%202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MON%20DIC\MON%20PROVA%20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MON%20DIC\MON%20PROVA%202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MON%20DIC\MON%20PROVA%202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MON%20DIC\MON%20PROVA%202.xlsx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MON%20DIC\MON%20PROVA%202.xlsx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MON%20DIC\MON%20PROVA%202.xlsx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MON%20DIC\MON%20PROVA%202.xlsx" TargetMode="External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MON%20DIC\MON%20PROVA%202.xlsx" TargetMode="External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MON%20DIC\MON%20PROVA%202.xlsx" TargetMode="External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MON%20DIC\MON%20PROVA%202.xlsx" TargetMode="External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C-AcerV5\Desktop\MON%20DIC\MON%20PROVA%202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CROSIA%201%20P%20INTERMEDIO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MON%20DIC\MON%20PROVA%203.xlsx" TargetMode="External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MON%20DIC\MON%20PROVA%203.xlsx" TargetMode="External"/><Relationship Id="rId2" Type="http://schemas.microsoft.com/office/2011/relationships/chartColorStyle" Target="colors40.xml"/><Relationship Id="rId1" Type="http://schemas.microsoft.com/office/2011/relationships/chartStyle" Target="style40.xml"/></Relationships>
</file>

<file path=ppt/charts/_rels/chart4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MON%20DIC\MON%20PROVA%203.xlsx" TargetMode="External"/><Relationship Id="rId2" Type="http://schemas.microsoft.com/office/2011/relationships/chartColorStyle" Target="colors41.xml"/><Relationship Id="rId1" Type="http://schemas.microsoft.com/office/2011/relationships/chartStyle" Target="style41.xml"/></Relationships>
</file>

<file path=ppt/charts/_rels/chart4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MON%20DIC\MON%20PROVA%203.xlsx" TargetMode="External"/><Relationship Id="rId2" Type="http://schemas.microsoft.com/office/2011/relationships/chartColorStyle" Target="colors42.xml"/><Relationship Id="rId1" Type="http://schemas.microsoft.com/office/2011/relationships/chartStyle" Target="style42.xml"/></Relationships>
</file>

<file path=ppt/charts/_rels/chart4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MON%20DIC\MON%20PROVA%203.xlsx" TargetMode="External"/><Relationship Id="rId2" Type="http://schemas.microsoft.com/office/2011/relationships/chartColorStyle" Target="colors43.xml"/><Relationship Id="rId1" Type="http://schemas.microsoft.com/office/2011/relationships/chartStyle" Target="style43.xml"/></Relationships>
</file>

<file path=ppt/charts/_rels/chart4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MON%20DIC\MON%20PROVA%203.xlsx" TargetMode="External"/><Relationship Id="rId2" Type="http://schemas.microsoft.com/office/2011/relationships/chartColorStyle" Target="colors44.xml"/><Relationship Id="rId1" Type="http://schemas.microsoft.com/office/2011/relationships/chartStyle" Target="style44.xml"/></Relationships>
</file>

<file path=ppt/charts/_rels/chart4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MON%20DIC\MON%20PROVA%203.xlsx" TargetMode="External"/><Relationship Id="rId2" Type="http://schemas.microsoft.com/office/2011/relationships/chartColorStyle" Target="colors45.xml"/><Relationship Id="rId1" Type="http://schemas.microsoft.com/office/2011/relationships/chartStyle" Target="style45.xml"/></Relationships>
</file>

<file path=ppt/charts/_rels/chart4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MON%20DIC\MON%20PROVA%203.xlsx" TargetMode="External"/><Relationship Id="rId2" Type="http://schemas.microsoft.com/office/2011/relationships/chartColorStyle" Target="colors46.xml"/><Relationship Id="rId1" Type="http://schemas.microsoft.com/office/2011/relationships/chartStyle" Target="style46.xml"/></Relationships>
</file>

<file path=ppt/charts/_rels/chart4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MON%20DIC\MON%20PROVA%203.xlsx" TargetMode="External"/><Relationship Id="rId2" Type="http://schemas.microsoft.com/office/2011/relationships/chartColorStyle" Target="colors47.xml"/><Relationship Id="rId1" Type="http://schemas.microsoft.com/office/2011/relationships/chartStyle" Target="style47.xml"/></Relationships>
</file>

<file path=ppt/charts/_rels/chart4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MON%20DIC\MON%20PROVA%203.xlsx" TargetMode="External"/><Relationship Id="rId2" Type="http://schemas.microsoft.com/office/2011/relationships/chartColorStyle" Target="colors48.xml"/><Relationship Id="rId1" Type="http://schemas.microsoft.com/office/2011/relationships/chartStyle" Target="style48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CROSIA%201%20P%20INTERMEDIO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5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MON%20DIC\MON%20PROVA%203.xlsx" TargetMode="External"/><Relationship Id="rId2" Type="http://schemas.microsoft.com/office/2011/relationships/chartColorStyle" Target="colors49.xml"/><Relationship Id="rId1" Type="http://schemas.microsoft.com/office/2011/relationships/chartStyle" Target="style49.xml"/></Relationships>
</file>

<file path=ppt/charts/_rels/chart5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MON%20DIC\MON%20PROVA%203.xlsx" TargetMode="External"/><Relationship Id="rId2" Type="http://schemas.microsoft.com/office/2011/relationships/chartColorStyle" Target="colors50.xml"/><Relationship Id="rId1" Type="http://schemas.microsoft.com/office/2011/relationships/chartStyle" Target="style50.xml"/></Relationships>
</file>

<file path=ppt/charts/_rels/chart5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MON%20DIC\MON%20PROVA%203.xlsx" TargetMode="External"/><Relationship Id="rId2" Type="http://schemas.microsoft.com/office/2011/relationships/chartColorStyle" Target="colors51.xml"/><Relationship Id="rId1" Type="http://schemas.microsoft.com/office/2011/relationships/chartStyle" Target="style51.xml"/></Relationships>
</file>

<file path=ppt/charts/_rels/chart5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MON%20DIC\MON%20PROVA%203.xlsx" TargetMode="External"/><Relationship Id="rId2" Type="http://schemas.microsoft.com/office/2011/relationships/chartColorStyle" Target="colors52.xml"/><Relationship Id="rId1" Type="http://schemas.microsoft.com/office/2011/relationships/chartStyle" Target="style52.xml"/></Relationships>
</file>

<file path=ppt/charts/_rels/chart5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MON%20DIC\MON%20PROVA%203.xlsx" TargetMode="External"/><Relationship Id="rId2" Type="http://schemas.microsoft.com/office/2011/relationships/chartColorStyle" Target="colors53.xml"/><Relationship Id="rId1" Type="http://schemas.microsoft.com/office/2011/relationships/chartStyle" Target="style53.xml"/></Relationships>
</file>

<file path=ppt/charts/_rels/chart5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MON%20DIC\MON%20PROVA%203.xlsx" TargetMode="External"/><Relationship Id="rId2" Type="http://schemas.microsoft.com/office/2011/relationships/chartColorStyle" Target="colors54.xml"/><Relationship Id="rId1" Type="http://schemas.microsoft.com/office/2011/relationships/chartStyle" Target="style5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CROSIA%201%20P%20INTERMEDIO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CROSIA%201%20P%20INTERMEDIO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CROSIA%201%20P%20INTERMEDIO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-AcerV5\Desktop\CROSIA%201%20P%20INTERMEDIO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/>
              <a:t>MEDIA </a:t>
            </a:r>
            <a:r>
              <a:rPr lang="it-IT" dirty="0" smtClean="0"/>
              <a:t>D'ISTITUTO</a:t>
            </a:r>
          </a:p>
          <a:p>
            <a:pPr>
              <a:defRPr/>
            </a:pPr>
            <a:r>
              <a:rPr lang="it-IT" dirty="0" smtClean="0"/>
              <a:t> SCUOLA SECONDARIA DI 1° GRADO</a:t>
            </a:r>
            <a:endParaRPr lang="it-IT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Foglio5!$A$2</c:f>
              <c:strCache>
                <c:ptCount val="1"/>
                <c:pt idx="0">
                  <c:v>MEDIA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0">
                    <a:srgbClr val="FF0000"/>
                  </a:gs>
                  <a:gs pos="60000">
                    <a:schemeClr val="accent6">
                      <a:lumMod val="89000"/>
                    </a:schemeClr>
                  </a:gs>
                  <a:gs pos="69000">
                    <a:schemeClr val="accent6">
                      <a:lumMod val="75000"/>
                    </a:schemeClr>
                  </a:gs>
                  <a:gs pos="97000">
                    <a:schemeClr val="accent6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p3d/>
            </c:spPr>
          </c:dPt>
          <c:dPt>
            <c:idx val="1"/>
            <c:invertIfNegative val="0"/>
            <c:bubble3D val="0"/>
            <c:spPr>
              <a:gradFill>
                <a:gsLst>
                  <a:gs pos="79836">
                    <a:srgbClr val="FFFF00"/>
                  </a:gs>
                  <a:gs pos="0">
                    <a:srgbClr val="00B0F0"/>
                  </a:gs>
                  <a:gs pos="60000">
                    <a:schemeClr val="accent6">
                      <a:lumMod val="89000"/>
                    </a:schemeClr>
                  </a:gs>
                  <a:gs pos="69000">
                    <a:schemeClr val="accent6">
                      <a:lumMod val="75000"/>
                    </a:schemeClr>
                  </a:gs>
                  <a:gs pos="97000">
                    <a:srgbClr val="FFFF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gradFill>
                <a:gsLst>
                  <a:gs pos="79836">
                    <a:srgbClr val="7030A0"/>
                  </a:gs>
                  <a:gs pos="0">
                    <a:srgbClr val="00B0F0"/>
                  </a:gs>
                  <a:gs pos="60000">
                    <a:schemeClr val="accent6">
                      <a:lumMod val="89000"/>
                    </a:schemeClr>
                  </a:gs>
                  <a:gs pos="69000">
                    <a:schemeClr val="accent6">
                      <a:lumMod val="75000"/>
                    </a:schemeClr>
                  </a:gs>
                  <a:gs pos="97000">
                    <a:srgbClr val="FFFF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/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Foglio5!$B$1:$D$1</c:f>
              <c:strCache>
                <c:ptCount val="3"/>
                <c:pt idx="0">
                  <c:v>PRIME</c:v>
                </c:pt>
                <c:pt idx="1">
                  <c:v>SECONDE</c:v>
                </c:pt>
                <c:pt idx="2">
                  <c:v>TERZE</c:v>
                </c:pt>
              </c:strCache>
            </c:strRef>
          </c:cat>
          <c:val>
            <c:numRef>
              <c:f>Foglio5!$B$2:$D$2</c:f>
              <c:numCache>
                <c:formatCode>General</c:formatCode>
                <c:ptCount val="3"/>
                <c:pt idx="0">
                  <c:v>7</c:v>
                </c:pt>
                <c:pt idx="1">
                  <c:v>7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2032063616"/>
        <c:axId val="2032066336"/>
        <c:axId val="0"/>
      </c:bar3DChart>
      <c:catAx>
        <c:axId val="20320636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32066336"/>
        <c:crosses val="autoZero"/>
        <c:auto val="1"/>
        <c:lblAlgn val="ctr"/>
        <c:lblOffset val="100"/>
        <c:noMultiLvlLbl val="0"/>
      </c:catAx>
      <c:valAx>
        <c:axId val="20320663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32063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Foglio4!$B$9</c:f>
              <c:strCache>
                <c:ptCount val="1"/>
                <c:pt idx="0">
                  <c:v>INGLESE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Foglio4!$A$10:$A$14</c:f>
              <c:strCache>
                <c:ptCount val="5"/>
                <c:pt idx="0">
                  <c:v>1°A</c:v>
                </c:pt>
                <c:pt idx="1">
                  <c:v>1°B</c:v>
                </c:pt>
                <c:pt idx="2">
                  <c:v>1°C</c:v>
                </c:pt>
                <c:pt idx="3">
                  <c:v>1°D</c:v>
                </c:pt>
                <c:pt idx="4">
                  <c:v>1°E</c:v>
                </c:pt>
              </c:strCache>
            </c:strRef>
          </c:cat>
          <c:val>
            <c:numRef>
              <c:f>Foglio4!$B$10:$B$14</c:f>
              <c:numCache>
                <c:formatCode>General</c:formatCode>
                <c:ptCount val="5"/>
                <c:pt idx="0">
                  <c:v>7</c:v>
                </c:pt>
                <c:pt idx="1">
                  <c:v>7</c:v>
                </c:pt>
                <c:pt idx="2">
                  <c:v>6</c:v>
                </c:pt>
                <c:pt idx="3">
                  <c:v>8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2090439424"/>
        <c:axId val="2090436160"/>
        <c:axId val="0"/>
      </c:bar3DChart>
      <c:catAx>
        <c:axId val="2090439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0436160"/>
        <c:crosses val="autoZero"/>
        <c:auto val="1"/>
        <c:lblAlgn val="ctr"/>
        <c:lblOffset val="100"/>
        <c:noMultiLvlLbl val="0"/>
      </c:catAx>
      <c:valAx>
        <c:axId val="2090436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0439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Foglio4!$B$16</c:f>
              <c:strCache>
                <c:ptCount val="1"/>
                <c:pt idx="0">
                  <c:v>FRANCESE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Foglio4!$A$17:$A$21</c:f>
              <c:strCache>
                <c:ptCount val="5"/>
                <c:pt idx="0">
                  <c:v>1°A</c:v>
                </c:pt>
                <c:pt idx="1">
                  <c:v>1°B</c:v>
                </c:pt>
                <c:pt idx="2">
                  <c:v>1°C</c:v>
                </c:pt>
                <c:pt idx="3">
                  <c:v>1°D</c:v>
                </c:pt>
                <c:pt idx="4">
                  <c:v>1°E</c:v>
                </c:pt>
              </c:strCache>
            </c:strRef>
          </c:cat>
          <c:val>
            <c:numRef>
              <c:f>Foglio4!$B$17:$B$21</c:f>
              <c:numCache>
                <c:formatCode>General</c:formatCode>
                <c:ptCount val="5"/>
                <c:pt idx="0">
                  <c:v>7</c:v>
                </c:pt>
                <c:pt idx="1">
                  <c:v>7</c:v>
                </c:pt>
                <c:pt idx="2">
                  <c:v>6</c:v>
                </c:pt>
                <c:pt idx="3">
                  <c:v>6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2090440512"/>
        <c:axId val="2090448128"/>
        <c:axId val="0"/>
      </c:bar3DChart>
      <c:catAx>
        <c:axId val="2090440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0448128"/>
        <c:crosses val="autoZero"/>
        <c:auto val="1"/>
        <c:lblAlgn val="ctr"/>
        <c:lblOffset val="100"/>
        <c:noMultiLvlLbl val="0"/>
      </c:catAx>
      <c:valAx>
        <c:axId val="2090448128"/>
        <c:scaling>
          <c:orientation val="minMax"/>
          <c:min val="1.4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0440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Foglio4!$E$9</c:f>
              <c:strCache>
                <c:ptCount val="1"/>
                <c:pt idx="0">
                  <c:v>STORIA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Foglio4!$D$10:$D$14</c:f>
              <c:strCache>
                <c:ptCount val="5"/>
                <c:pt idx="0">
                  <c:v>1°A</c:v>
                </c:pt>
                <c:pt idx="1">
                  <c:v>1°B</c:v>
                </c:pt>
                <c:pt idx="2">
                  <c:v>1°C</c:v>
                </c:pt>
                <c:pt idx="3">
                  <c:v>1°D</c:v>
                </c:pt>
                <c:pt idx="4">
                  <c:v>1°E</c:v>
                </c:pt>
              </c:strCache>
            </c:strRef>
          </c:cat>
          <c:val>
            <c:numRef>
              <c:f>Foglio4!$E$10:$E$14</c:f>
              <c:numCache>
                <c:formatCode>General</c:formatCode>
                <c:ptCount val="5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2090433984"/>
        <c:axId val="2090439968"/>
        <c:axId val="0"/>
      </c:bar3DChart>
      <c:catAx>
        <c:axId val="2090433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0439968"/>
        <c:crosses val="autoZero"/>
        <c:auto val="1"/>
        <c:lblAlgn val="ctr"/>
        <c:lblOffset val="100"/>
        <c:noMultiLvlLbl val="0"/>
      </c:catAx>
      <c:valAx>
        <c:axId val="2090439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0433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Foglio4!$H$9</c:f>
              <c:strCache>
                <c:ptCount val="1"/>
                <c:pt idx="0">
                  <c:v>GEOGRAFIA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Foglio4!$G$10:$G$14</c:f>
              <c:strCache>
                <c:ptCount val="5"/>
                <c:pt idx="0">
                  <c:v>1°A</c:v>
                </c:pt>
                <c:pt idx="1">
                  <c:v>1°B</c:v>
                </c:pt>
                <c:pt idx="2">
                  <c:v>1°C</c:v>
                </c:pt>
                <c:pt idx="3">
                  <c:v>1°D</c:v>
                </c:pt>
                <c:pt idx="4">
                  <c:v>1°E</c:v>
                </c:pt>
              </c:strCache>
            </c:strRef>
          </c:cat>
          <c:val>
            <c:numRef>
              <c:f>Foglio4!$H$10:$H$14</c:f>
              <c:numCache>
                <c:formatCode>General</c:formatCode>
                <c:ptCount val="5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2090446496"/>
        <c:axId val="2090445408"/>
        <c:axId val="0"/>
      </c:bar3DChart>
      <c:catAx>
        <c:axId val="2090446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0445408"/>
        <c:crosses val="autoZero"/>
        <c:auto val="1"/>
        <c:lblAlgn val="ctr"/>
        <c:lblOffset val="100"/>
        <c:noMultiLvlLbl val="0"/>
      </c:catAx>
      <c:valAx>
        <c:axId val="2090445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0446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5387130103819638E-2"/>
          <c:y val="0.19895565554535172"/>
          <c:w val="0.94013489219226598"/>
          <c:h val="0.6219274267913945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Foglio4!$E$16</c:f>
              <c:strCache>
                <c:ptCount val="1"/>
                <c:pt idx="0">
                  <c:v>MATEMATICA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Foglio4!$D$17:$D$21</c:f>
              <c:strCache>
                <c:ptCount val="5"/>
                <c:pt idx="0">
                  <c:v>1°A</c:v>
                </c:pt>
                <c:pt idx="1">
                  <c:v>1°B</c:v>
                </c:pt>
                <c:pt idx="2">
                  <c:v>1°C</c:v>
                </c:pt>
                <c:pt idx="3">
                  <c:v>1°D</c:v>
                </c:pt>
                <c:pt idx="4">
                  <c:v>1°E</c:v>
                </c:pt>
              </c:strCache>
            </c:strRef>
          </c:cat>
          <c:val>
            <c:numRef>
              <c:f>Foglio4!$E$17:$E$21</c:f>
              <c:numCache>
                <c:formatCode>General</c:formatCode>
                <c:ptCount val="5"/>
                <c:pt idx="0">
                  <c:v>7</c:v>
                </c:pt>
                <c:pt idx="1">
                  <c:v>7</c:v>
                </c:pt>
                <c:pt idx="2">
                  <c:v>6</c:v>
                </c:pt>
                <c:pt idx="3">
                  <c:v>7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90430176"/>
        <c:axId val="2090459008"/>
        <c:axId val="0"/>
      </c:bar3DChart>
      <c:catAx>
        <c:axId val="2090430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0459008"/>
        <c:crosses val="autoZero"/>
        <c:auto val="1"/>
        <c:lblAlgn val="ctr"/>
        <c:lblOffset val="100"/>
        <c:noMultiLvlLbl val="0"/>
      </c:catAx>
      <c:valAx>
        <c:axId val="2090459008"/>
        <c:scaling>
          <c:orientation val="minMax"/>
          <c:min val="1.4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0430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Foglio4!$H$16</c:f>
              <c:strCache>
                <c:ptCount val="1"/>
                <c:pt idx="0">
                  <c:v>SCIENZE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Foglio4!$G$17:$G$21</c:f>
              <c:strCache>
                <c:ptCount val="5"/>
                <c:pt idx="0">
                  <c:v>1°A</c:v>
                </c:pt>
                <c:pt idx="1">
                  <c:v>1°B</c:v>
                </c:pt>
                <c:pt idx="2">
                  <c:v>1°C</c:v>
                </c:pt>
                <c:pt idx="3">
                  <c:v>1°D</c:v>
                </c:pt>
                <c:pt idx="4">
                  <c:v>1°E</c:v>
                </c:pt>
              </c:strCache>
            </c:strRef>
          </c:cat>
          <c:val>
            <c:numRef>
              <c:f>Foglio4!$H$17:$H$21</c:f>
              <c:numCache>
                <c:formatCode>General</c:formatCode>
                <c:ptCount val="5"/>
                <c:pt idx="0">
                  <c:v>8</c:v>
                </c:pt>
                <c:pt idx="1">
                  <c:v>6</c:v>
                </c:pt>
                <c:pt idx="2">
                  <c:v>6</c:v>
                </c:pt>
                <c:pt idx="3">
                  <c:v>7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2090435072"/>
        <c:axId val="2090459552"/>
        <c:axId val="0"/>
      </c:bar3DChart>
      <c:catAx>
        <c:axId val="2090435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0459552"/>
        <c:crosses val="autoZero"/>
        <c:auto val="1"/>
        <c:lblAlgn val="ctr"/>
        <c:lblOffset val="100"/>
        <c:noMultiLvlLbl val="0"/>
      </c:catAx>
      <c:valAx>
        <c:axId val="2090459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0435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Foglio4!$K$16</c:f>
              <c:strCache>
                <c:ptCount val="1"/>
                <c:pt idx="0">
                  <c:v>TECNOLOGIA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Foglio4!$J$17:$J$21</c:f>
              <c:strCache>
                <c:ptCount val="5"/>
                <c:pt idx="0">
                  <c:v>1°A</c:v>
                </c:pt>
                <c:pt idx="1">
                  <c:v>1°B</c:v>
                </c:pt>
                <c:pt idx="2">
                  <c:v>1°C</c:v>
                </c:pt>
                <c:pt idx="3">
                  <c:v>1°D</c:v>
                </c:pt>
                <c:pt idx="4">
                  <c:v>1°E</c:v>
                </c:pt>
              </c:strCache>
            </c:strRef>
          </c:cat>
          <c:val>
            <c:numRef>
              <c:f>Foglio4!$K$17:$K$21</c:f>
              <c:numCache>
                <c:formatCode>General</c:formatCode>
                <c:ptCount val="5"/>
                <c:pt idx="0">
                  <c:v>7</c:v>
                </c:pt>
                <c:pt idx="1">
                  <c:v>6</c:v>
                </c:pt>
                <c:pt idx="2">
                  <c:v>6</c:v>
                </c:pt>
                <c:pt idx="3">
                  <c:v>7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90441600"/>
        <c:axId val="2090457920"/>
        <c:axId val="0"/>
      </c:bar3DChart>
      <c:catAx>
        <c:axId val="2090441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0457920"/>
        <c:crosses val="autoZero"/>
        <c:auto val="1"/>
        <c:lblAlgn val="ctr"/>
        <c:lblOffset val="100"/>
        <c:noMultiLvlLbl val="0"/>
      </c:catAx>
      <c:valAx>
        <c:axId val="2090457920"/>
        <c:scaling>
          <c:orientation val="minMax"/>
          <c:min val="1.4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0441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Foglio4!$K$9</c:f>
              <c:strCache>
                <c:ptCount val="1"/>
                <c:pt idx="0">
                  <c:v>ED.MUSICALE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Foglio4!$J$10:$J$14</c:f>
              <c:strCache>
                <c:ptCount val="5"/>
                <c:pt idx="0">
                  <c:v>1°A</c:v>
                </c:pt>
                <c:pt idx="1">
                  <c:v>1°B</c:v>
                </c:pt>
                <c:pt idx="2">
                  <c:v>1°C</c:v>
                </c:pt>
                <c:pt idx="3">
                  <c:v>1°D</c:v>
                </c:pt>
                <c:pt idx="4">
                  <c:v>1°E</c:v>
                </c:pt>
              </c:strCache>
            </c:strRef>
          </c:cat>
          <c:val>
            <c:numRef>
              <c:f>Foglio4!$K$10:$K$14</c:f>
              <c:numCache>
                <c:formatCode>General</c:formatCode>
                <c:ptCount val="5"/>
                <c:pt idx="0">
                  <c:v>7</c:v>
                </c:pt>
                <c:pt idx="1">
                  <c:v>6</c:v>
                </c:pt>
                <c:pt idx="2">
                  <c:v>6</c:v>
                </c:pt>
                <c:pt idx="3">
                  <c:v>7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2090445952"/>
        <c:axId val="2090441056"/>
        <c:axId val="0"/>
      </c:bar3DChart>
      <c:catAx>
        <c:axId val="2090445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0441056"/>
        <c:crosses val="autoZero"/>
        <c:auto val="1"/>
        <c:lblAlgn val="ctr"/>
        <c:lblOffset val="100"/>
        <c:noMultiLvlLbl val="0"/>
      </c:catAx>
      <c:valAx>
        <c:axId val="2090441056"/>
        <c:scaling>
          <c:orientation val="minMax"/>
          <c:min val="1.4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0445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Foglio4!$B$23</c:f>
              <c:strCache>
                <c:ptCount val="1"/>
                <c:pt idx="0">
                  <c:v>ARTE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Foglio4!$A$24:$A$28</c:f>
              <c:strCache>
                <c:ptCount val="5"/>
                <c:pt idx="0">
                  <c:v>1°A</c:v>
                </c:pt>
                <c:pt idx="1">
                  <c:v>1°B</c:v>
                </c:pt>
                <c:pt idx="2">
                  <c:v>1°C</c:v>
                </c:pt>
                <c:pt idx="3">
                  <c:v>1°D</c:v>
                </c:pt>
                <c:pt idx="4">
                  <c:v>1°E</c:v>
                </c:pt>
              </c:strCache>
            </c:strRef>
          </c:cat>
          <c:val>
            <c:numRef>
              <c:f>Foglio4!$B$24:$B$28</c:f>
              <c:numCache>
                <c:formatCode>General</c:formatCode>
                <c:ptCount val="5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2090436704"/>
        <c:axId val="2090444320"/>
        <c:axId val="0"/>
      </c:bar3DChart>
      <c:catAx>
        <c:axId val="2090436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0444320"/>
        <c:crosses val="autoZero"/>
        <c:auto val="1"/>
        <c:lblAlgn val="ctr"/>
        <c:lblOffset val="100"/>
        <c:noMultiLvlLbl val="0"/>
      </c:catAx>
      <c:valAx>
        <c:axId val="2090444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0436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9426551345964929E-2"/>
          <c:y val="9.6912041382452269E-2"/>
          <c:w val="0.92983306290661438"/>
          <c:h val="0.692529244972766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Foglio4!$E$23</c:f>
              <c:strCache>
                <c:ptCount val="1"/>
                <c:pt idx="0">
                  <c:v>SC.MOTORIE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Foglio4!$D$24:$D$28</c:f>
              <c:strCache>
                <c:ptCount val="5"/>
                <c:pt idx="0">
                  <c:v>1°A</c:v>
                </c:pt>
                <c:pt idx="1">
                  <c:v>1°B</c:v>
                </c:pt>
                <c:pt idx="2">
                  <c:v>1°C</c:v>
                </c:pt>
                <c:pt idx="3">
                  <c:v>1°D</c:v>
                </c:pt>
                <c:pt idx="4">
                  <c:v>1°E</c:v>
                </c:pt>
              </c:strCache>
            </c:strRef>
          </c:cat>
          <c:val>
            <c:numRef>
              <c:f>Foglio4!$E$24:$E$28</c:f>
              <c:numCache>
                <c:formatCode>General</c:formatCode>
                <c:ptCount val="5"/>
                <c:pt idx="0">
                  <c:v>7</c:v>
                </c:pt>
                <c:pt idx="1">
                  <c:v>6</c:v>
                </c:pt>
                <c:pt idx="2">
                  <c:v>6</c:v>
                </c:pt>
                <c:pt idx="3">
                  <c:v>7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2090429088"/>
        <c:axId val="2090458464"/>
        <c:axId val="0"/>
      </c:bar3DChart>
      <c:catAx>
        <c:axId val="2090429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0458464"/>
        <c:crosses val="autoZero"/>
        <c:auto val="1"/>
        <c:lblAlgn val="ctr"/>
        <c:lblOffset val="100"/>
        <c:noMultiLvlLbl val="0"/>
      </c:catAx>
      <c:valAx>
        <c:axId val="2090458464"/>
        <c:scaling>
          <c:orientation val="minMax"/>
          <c:min val="1.4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0429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MEDIA </a:t>
            </a:r>
            <a:r>
              <a:rPr lang="en-US" dirty="0" smtClean="0"/>
              <a:t>D'ISTITUTO</a:t>
            </a:r>
          </a:p>
          <a:p>
            <a:pPr>
              <a:defRPr/>
            </a:pPr>
            <a:r>
              <a:rPr lang="en-US" dirty="0" smtClean="0"/>
              <a:t>CLASSI PRIME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'5'!$P$1</c:f>
              <c:strCache>
                <c:ptCount val="1"/>
                <c:pt idx="0">
                  <c:v>MEDIA D'ISTITUTO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'5'!$O$2:$O$6</c:f>
              <c:strCache>
                <c:ptCount val="5"/>
                <c:pt idx="0">
                  <c:v>1° A</c:v>
                </c:pt>
                <c:pt idx="1">
                  <c:v>1° B</c:v>
                </c:pt>
                <c:pt idx="2">
                  <c:v>1° C</c:v>
                </c:pt>
                <c:pt idx="3">
                  <c:v>1° D</c:v>
                </c:pt>
                <c:pt idx="4">
                  <c:v>1° E</c:v>
                </c:pt>
              </c:strCache>
            </c:strRef>
          </c:cat>
          <c:val>
            <c:numRef>
              <c:f>'5'!$P$2:$P$6</c:f>
              <c:numCache>
                <c:formatCode>General</c:formatCode>
                <c:ptCount val="5"/>
                <c:pt idx="0">
                  <c:v>7</c:v>
                </c:pt>
                <c:pt idx="1">
                  <c:v>7</c:v>
                </c:pt>
                <c:pt idx="2">
                  <c:v>6</c:v>
                </c:pt>
                <c:pt idx="3">
                  <c:v>7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32064160"/>
        <c:axId val="2032069600"/>
        <c:axId val="0"/>
      </c:bar3DChart>
      <c:catAx>
        <c:axId val="2032064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32069600"/>
        <c:crosses val="autoZero"/>
        <c:auto val="1"/>
        <c:lblAlgn val="ctr"/>
        <c:lblOffset val="100"/>
        <c:noMultiLvlLbl val="0"/>
      </c:catAx>
      <c:valAx>
        <c:axId val="203206960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32064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MONITORAGGIO 1° PERIODO INTERMEDIO ANDAMENTO GENERALE CLASSI SECONDE</a:t>
            </a:r>
          </a:p>
          <a:p>
            <a:pPr>
              <a:defRPr/>
            </a:pPr>
            <a:r>
              <a:rPr lang="en-US"/>
              <a:t> SCUOLA SECONDARIA DI 1° GRADO
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'5'!$A$10</c:f>
              <c:strCache>
                <c:ptCount val="1"/>
                <c:pt idx="0">
                  <c:v>2° 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'5'!$B$9:$M$9</c:f>
              <c:strCache>
                <c:ptCount val="12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  <c:pt idx="11">
                  <c:v>MEDIA</c:v>
                </c:pt>
              </c:strCache>
            </c:strRef>
          </c:cat>
          <c:val>
            <c:numRef>
              <c:f>'5'!$B$10:$M$10</c:f>
              <c:numCache>
                <c:formatCode>0</c:formatCode>
                <c:ptCount val="12"/>
                <c:pt idx="0">
                  <c:v>8</c:v>
                </c:pt>
                <c:pt idx="1">
                  <c:v>7</c:v>
                </c:pt>
                <c:pt idx="2">
                  <c:v>8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  <c:pt idx="7">
                  <c:v>7</c:v>
                </c:pt>
                <c:pt idx="8">
                  <c:v>7</c:v>
                </c:pt>
                <c:pt idx="9">
                  <c:v>8</c:v>
                </c:pt>
                <c:pt idx="10">
                  <c:v>7</c:v>
                </c:pt>
                <c:pt idx="11">
                  <c:v>7.2727272727272725</c:v>
                </c:pt>
              </c:numCache>
            </c:numRef>
          </c:val>
        </c:ser>
        <c:ser>
          <c:idx val="1"/>
          <c:order val="1"/>
          <c:tx>
            <c:strRef>
              <c:f>'5'!$A$11</c:f>
              <c:strCache>
                <c:ptCount val="1"/>
                <c:pt idx="0">
                  <c:v>2° 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'5'!$B$9:$M$9</c:f>
              <c:strCache>
                <c:ptCount val="12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  <c:pt idx="11">
                  <c:v>MEDIA</c:v>
                </c:pt>
              </c:strCache>
            </c:strRef>
          </c:cat>
          <c:val>
            <c:numRef>
              <c:f>'5'!$B$11:$M$11</c:f>
              <c:numCache>
                <c:formatCode>0</c:formatCode>
                <c:ptCount val="12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6</c:v>
                </c:pt>
                <c:pt idx="4">
                  <c:v>6</c:v>
                </c:pt>
                <c:pt idx="5">
                  <c:v>7</c:v>
                </c:pt>
                <c:pt idx="6">
                  <c:v>7</c:v>
                </c:pt>
                <c:pt idx="7">
                  <c:v>6</c:v>
                </c:pt>
                <c:pt idx="8">
                  <c:v>7</c:v>
                </c:pt>
                <c:pt idx="9">
                  <c:v>7</c:v>
                </c:pt>
                <c:pt idx="10">
                  <c:v>7</c:v>
                </c:pt>
                <c:pt idx="11">
                  <c:v>6.7272727272727275</c:v>
                </c:pt>
              </c:numCache>
            </c:numRef>
          </c:val>
        </c:ser>
        <c:ser>
          <c:idx val="2"/>
          <c:order val="2"/>
          <c:tx>
            <c:strRef>
              <c:f>'5'!$A$12</c:f>
              <c:strCache>
                <c:ptCount val="1"/>
                <c:pt idx="0">
                  <c:v>2° 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'5'!$B$9:$M$9</c:f>
              <c:strCache>
                <c:ptCount val="12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  <c:pt idx="11">
                  <c:v>MEDIA</c:v>
                </c:pt>
              </c:strCache>
            </c:strRef>
          </c:cat>
          <c:val>
            <c:numRef>
              <c:f>'5'!$B$12:$M$12</c:f>
              <c:numCache>
                <c:formatCode>0</c:formatCode>
                <c:ptCount val="12"/>
                <c:pt idx="0">
                  <c:v>7</c:v>
                </c:pt>
                <c:pt idx="1">
                  <c:v>6</c:v>
                </c:pt>
                <c:pt idx="2">
                  <c:v>6</c:v>
                </c:pt>
                <c:pt idx="3">
                  <c:v>7</c:v>
                </c:pt>
                <c:pt idx="4">
                  <c:v>7</c:v>
                </c:pt>
                <c:pt idx="5">
                  <c:v>6</c:v>
                </c:pt>
                <c:pt idx="6">
                  <c:v>7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  <c:pt idx="10">
                  <c:v>7</c:v>
                </c:pt>
                <c:pt idx="11">
                  <c:v>6.7272727272727275</c:v>
                </c:pt>
              </c:numCache>
            </c:numRef>
          </c:val>
        </c:ser>
        <c:ser>
          <c:idx val="3"/>
          <c:order val="3"/>
          <c:tx>
            <c:strRef>
              <c:f>'5'!$A$13</c:f>
              <c:strCache>
                <c:ptCount val="1"/>
                <c:pt idx="0">
                  <c:v>2° 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'5'!$B$9:$M$9</c:f>
              <c:strCache>
                <c:ptCount val="12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  <c:pt idx="11">
                  <c:v>MEDIA</c:v>
                </c:pt>
              </c:strCache>
            </c:strRef>
          </c:cat>
          <c:val>
            <c:numRef>
              <c:f>'5'!$B$13:$M$13</c:f>
              <c:numCache>
                <c:formatCode>0</c:formatCode>
                <c:ptCount val="12"/>
                <c:pt idx="0">
                  <c:v>7</c:v>
                </c:pt>
                <c:pt idx="1">
                  <c:v>7</c:v>
                </c:pt>
                <c:pt idx="2">
                  <c:v>6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  <c:pt idx="7">
                  <c:v>7</c:v>
                </c:pt>
                <c:pt idx="8">
                  <c:v>6</c:v>
                </c:pt>
                <c:pt idx="9">
                  <c:v>6</c:v>
                </c:pt>
                <c:pt idx="10">
                  <c:v>7</c:v>
                </c:pt>
                <c:pt idx="11">
                  <c:v>6.7272727272727275</c:v>
                </c:pt>
              </c:numCache>
            </c:numRef>
          </c:val>
        </c:ser>
        <c:ser>
          <c:idx val="4"/>
          <c:order val="4"/>
          <c:tx>
            <c:strRef>
              <c:f>'5'!$A$14</c:f>
              <c:strCache>
                <c:ptCount val="1"/>
                <c:pt idx="0">
                  <c:v>2° 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'5'!$B$9:$M$9</c:f>
              <c:strCache>
                <c:ptCount val="12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  <c:pt idx="11">
                  <c:v>MEDIA</c:v>
                </c:pt>
              </c:strCache>
            </c:strRef>
          </c:cat>
          <c:val>
            <c:numRef>
              <c:f>'5'!$B$14:$M$14</c:f>
              <c:numCache>
                <c:formatCode>0</c:formatCode>
                <c:ptCount val="12"/>
                <c:pt idx="0">
                  <c:v>7</c:v>
                </c:pt>
                <c:pt idx="1">
                  <c:v>6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6</c:v>
                </c:pt>
                <c:pt idx="6">
                  <c:v>7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  <c:pt idx="10">
                  <c:v>6</c:v>
                </c:pt>
                <c:pt idx="11">
                  <c:v>6.7272727272727275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90455200"/>
        <c:axId val="2090451392"/>
        <c:axId val="0"/>
      </c:bar3DChart>
      <c:catAx>
        <c:axId val="2090455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0451392"/>
        <c:crosses val="autoZero"/>
        <c:auto val="1"/>
        <c:lblAlgn val="ctr"/>
        <c:lblOffset val="100"/>
        <c:noMultiLvlLbl val="0"/>
      </c:catAx>
      <c:valAx>
        <c:axId val="2090451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045520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MEDIA D'ISTITUTO</a:t>
            </a:r>
          </a:p>
          <a:p>
            <a:pPr>
              <a:defRPr/>
            </a:pPr>
            <a:r>
              <a:rPr lang="it-IT"/>
              <a:t>CLASSI SECONDE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'5'!$P$9</c:f>
              <c:strCache>
                <c:ptCount val="1"/>
                <c:pt idx="0">
                  <c:v>MEDIA D'ISTITUTO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'5'!$O$10:$O$14</c:f>
              <c:strCache>
                <c:ptCount val="5"/>
                <c:pt idx="0">
                  <c:v>2° A</c:v>
                </c:pt>
                <c:pt idx="1">
                  <c:v>2° B</c:v>
                </c:pt>
                <c:pt idx="2">
                  <c:v>2° C</c:v>
                </c:pt>
                <c:pt idx="3">
                  <c:v>2° D</c:v>
                </c:pt>
                <c:pt idx="4">
                  <c:v>2° E</c:v>
                </c:pt>
              </c:strCache>
            </c:strRef>
          </c:cat>
          <c:val>
            <c:numRef>
              <c:f>'5'!$P$10:$P$14</c:f>
              <c:numCache>
                <c:formatCode>0</c:formatCode>
                <c:ptCount val="5"/>
                <c:pt idx="0">
                  <c:v>7.141414141414141</c:v>
                </c:pt>
                <c:pt idx="1">
                  <c:v>6.6363636363636367</c:v>
                </c:pt>
                <c:pt idx="2">
                  <c:v>6.8585858585858581</c:v>
                </c:pt>
                <c:pt idx="3">
                  <c:v>6.7474747474747474</c:v>
                </c:pt>
                <c:pt idx="4">
                  <c:v>6.7474747474747474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gapDepth val="131"/>
        <c:shape val="box"/>
        <c:axId val="2090449216"/>
        <c:axId val="2090435616"/>
        <c:axId val="0"/>
      </c:bar3DChart>
      <c:catAx>
        <c:axId val="20904492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0435616"/>
        <c:crosses val="autoZero"/>
        <c:auto val="1"/>
        <c:lblAlgn val="ctr"/>
        <c:lblOffset val="100"/>
        <c:noMultiLvlLbl val="0"/>
      </c:catAx>
      <c:valAx>
        <c:axId val="2090435616"/>
        <c:scaling>
          <c:orientation val="minMax"/>
          <c:min val="0"/>
        </c:scaling>
        <c:delete val="1"/>
        <c:axPos val="l"/>
        <c:numFmt formatCode="0" sourceLinked="1"/>
        <c:majorTickMark val="none"/>
        <c:minorTickMark val="none"/>
        <c:tickLblPos val="nextTo"/>
        <c:crossAx val="2090449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CLASSE 2° 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Foglio2!$A$2</c:f>
              <c:strCache>
                <c:ptCount val="1"/>
                <c:pt idx="0">
                  <c:v>10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Foglio2!$B$1:$L$1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Foglio2!$B$2:$L$2</c:f>
              <c:numCache>
                <c:formatCode>General</c:formatCode>
                <c:ptCount val="11"/>
              </c:numCache>
            </c:numRef>
          </c:val>
        </c:ser>
        <c:ser>
          <c:idx val="1"/>
          <c:order val="1"/>
          <c:tx>
            <c:strRef>
              <c:f>Foglio2!$A$3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Foglio2!$B$1:$L$1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Foglio2!$B$3:$L$3</c:f>
              <c:numCache>
                <c:formatCode>General</c:formatCode>
                <c:ptCount val="11"/>
                <c:pt idx="0">
                  <c:v>4</c:v>
                </c:pt>
                <c:pt idx="1">
                  <c:v>1</c:v>
                </c:pt>
                <c:pt idx="2">
                  <c:v>4</c:v>
                </c:pt>
                <c:pt idx="3">
                  <c:v>3</c:v>
                </c:pt>
                <c:pt idx="7">
                  <c:v>1</c:v>
                </c:pt>
                <c:pt idx="8">
                  <c:v>1</c:v>
                </c:pt>
                <c:pt idx="9">
                  <c:v>9</c:v>
                </c:pt>
                <c:pt idx="10">
                  <c:v>2</c:v>
                </c:pt>
              </c:numCache>
            </c:numRef>
          </c:val>
        </c:ser>
        <c:ser>
          <c:idx val="2"/>
          <c:order val="2"/>
          <c:tx>
            <c:strRef>
              <c:f>Foglio2!$A$4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Foglio2!$B$1:$L$1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Foglio2!$B$4:$L$4</c:f>
              <c:numCache>
                <c:formatCode>General</c:formatCode>
                <c:ptCount val="11"/>
                <c:pt idx="0">
                  <c:v>9</c:v>
                </c:pt>
                <c:pt idx="1">
                  <c:v>10</c:v>
                </c:pt>
                <c:pt idx="2">
                  <c:v>3</c:v>
                </c:pt>
                <c:pt idx="3">
                  <c:v>9</c:v>
                </c:pt>
                <c:pt idx="4">
                  <c:v>12</c:v>
                </c:pt>
                <c:pt idx="5">
                  <c:v>4</c:v>
                </c:pt>
                <c:pt idx="6">
                  <c:v>3</c:v>
                </c:pt>
                <c:pt idx="7">
                  <c:v>13</c:v>
                </c:pt>
                <c:pt idx="8">
                  <c:v>5</c:v>
                </c:pt>
                <c:pt idx="9">
                  <c:v>6</c:v>
                </c:pt>
                <c:pt idx="10">
                  <c:v>6</c:v>
                </c:pt>
              </c:numCache>
            </c:numRef>
          </c:val>
        </c:ser>
        <c:ser>
          <c:idx val="3"/>
          <c:order val="3"/>
          <c:tx>
            <c:strRef>
              <c:f>Foglio2!$A$5</c:f>
              <c:strCache>
                <c:ptCount val="1"/>
                <c:pt idx="0">
                  <c:v>7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Foglio2!$B$1:$L$1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Foglio2!$B$5:$L$5</c:f>
              <c:numCache>
                <c:formatCode>General</c:formatCode>
                <c:ptCount val="11"/>
                <c:pt idx="0">
                  <c:v>6</c:v>
                </c:pt>
                <c:pt idx="1">
                  <c:v>6</c:v>
                </c:pt>
                <c:pt idx="2">
                  <c:v>8</c:v>
                </c:pt>
                <c:pt idx="3">
                  <c:v>8</c:v>
                </c:pt>
                <c:pt idx="4">
                  <c:v>3</c:v>
                </c:pt>
                <c:pt idx="5">
                  <c:v>8</c:v>
                </c:pt>
                <c:pt idx="6">
                  <c:v>10</c:v>
                </c:pt>
                <c:pt idx="7">
                  <c:v>4</c:v>
                </c:pt>
                <c:pt idx="8">
                  <c:v>10</c:v>
                </c:pt>
                <c:pt idx="9">
                  <c:v>8</c:v>
                </c:pt>
                <c:pt idx="10">
                  <c:v>7</c:v>
                </c:pt>
              </c:numCache>
            </c:numRef>
          </c:val>
        </c:ser>
        <c:ser>
          <c:idx val="4"/>
          <c:order val="4"/>
          <c:tx>
            <c:strRef>
              <c:f>Foglio2!$A$6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Foglio2!$B$1:$L$1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Foglio2!$B$6:$L$6</c:f>
              <c:numCache>
                <c:formatCode>General</c:formatCode>
                <c:ptCount val="11"/>
                <c:pt idx="0">
                  <c:v>5</c:v>
                </c:pt>
                <c:pt idx="1">
                  <c:v>7</c:v>
                </c:pt>
                <c:pt idx="2">
                  <c:v>9</c:v>
                </c:pt>
                <c:pt idx="3">
                  <c:v>4</c:v>
                </c:pt>
                <c:pt idx="4">
                  <c:v>9</c:v>
                </c:pt>
                <c:pt idx="5">
                  <c:v>12</c:v>
                </c:pt>
                <c:pt idx="6">
                  <c:v>11</c:v>
                </c:pt>
                <c:pt idx="7">
                  <c:v>6</c:v>
                </c:pt>
                <c:pt idx="8">
                  <c:v>8</c:v>
                </c:pt>
                <c:pt idx="9">
                  <c:v>1</c:v>
                </c:pt>
                <c:pt idx="10">
                  <c:v>9</c:v>
                </c:pt>
              </c:numCache>
            </c:numRef>
          </c:val>
        </c:ser>
        <c:ser>
          <c:idx val="5"/>
          <c:order val="5"/>
          <c:tx>
            <c:strRef>
              <c:f>Foglio2!$A$7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Foglio2!$B$1:$L$1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Foglio2!$B$7:$L$7</c:f>
              <c:numCache>
                <c:formatCode>General</c:formatCode>
                <c:ptCount val="11"/>
              </c:numCache>
            </c:numRef>
          </c:val>
        </c:ser>
        <c:ser>
          <c:idx val="6"/>
          <c:order val="6"/>
          <c:tx>
            <c:strRef>
              <c:f>Foglio2!$A$8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Foglio2!$B$1:$L$1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Foglio2!$B$8:$L$8</c:f>
              <c:numCache>
                <c:formatCode>General</c:formatCode>
                <c:ptCount val="11"/>
              </c:numCache>
            </c:numRef>
          </c:val>
        </c:ser>
        <c:ser>
          <c:idx val="7"/>
          <c:order val="7"/>
          <c:tx>
            <c:strRef>
              <c:f>Foglio2!$A$9</c:f>
              <c:strCache>
                <c:ptCount val="1"/>
                <c:pt idx="0">
                  <c:v>MEDIA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Foglio2!$B$1:$L$1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Foglio2!$B$9:$L$9</c:f>
              <c:numCache>
                <c:formatCode>General</c:formatCode>
                <c:ptCount val="11"/>
                <c:pt idx="0">
                  <c:v>8</c:v>
                </c:pt>
                <c:pt idx="1">
                  <c:v>7</c:v>
                </c:pt>
                <c:pt idx="2">
                  <c:v>8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  <c:pt idx="7">
                  <c:v>7</c:v>
                </c:pt>
                <c:pt idx="8">
                  <c:v>7</c:v>
                </c:pt>
                <c:pt idx="9">
                  <c:v>8</c:v>
                </c:pt>
                <c:pt idx="10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90448672"/>
        <c:axId val="2090456832"/>
        <c:axId val="0"/>
      </c:bar3DChart>
      <c:catAx>
        <c:axId val="2090448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0456832"/>
        <c:crosses val="autoZero"/>
        <c:auto val="1"/>
        <c:lblAlgn val="ctr"/>
        <c:lblOffset val="100"/>
        <c:noMultiLvlLbl val="0"/>
      </c:catAx>
      <c:valAx>
        <c:axId val="2090456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044867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CLASSE 2° B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Foglio2!$A$13</c:f>
              <c:strCache>
                <c:ptCount val="1"/>
                <c:pt idx="0">
                  <c:v>10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Foglio2!$B$12:$L$12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Foglio2!$B$13:$L$13</c:f>
              <c:numCache>
                <c:formatCode>General</c:formatCode>
                <c:ptCount val="1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Foglio2!$A$14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Foglio2!$B$12:$L$12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Foglio2!$B$14:$L$14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5">
                  <c:v>4</c:v>
                </c:pt>
                <c:pt idx="8">
                  <c:v>2</c:v>
                </c:pt>
                <c:pt idx="9">
                  <c:v>3</c:v>
                </c:pt>
              </c:numCache>
            </c:numRef>
          </c:val>
        </c:ser>
        <c:ser>
          <c:idx val="2"/>
          <c:order val="2"/>
          <c:tx>
            <c:strRef>
              <c:f>Foglio2!$A$15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Foglio2!$B$12:$L$12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Foglio2!$B$15:$L$15</c:f>
              <c:numCache>
                <c:formatCode>General</c:formatCode>
                <c:ptCount val="11"/>
                <c:pt idx="0">
                  <c:v>12</c:v>
                </c:pt>
                <c:pt idx="1">
                  <c:v>6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6">
                  <c:v>2</c:v>
                </c:pt>
                <c:pt idx="7">
                  <c:v>2</c:v>
                </c:pt>
                <c:pt idx="8">
                  <c:v>4</c:v>
                </c:pt>
                <c:pt idx="9">
                  <c:v>7</c:v>
                </c:pt>
                <c:pt idx="10">
                  <c:v>2</c:v>
                </c:pt>
              </c:numCache>
            </c:numRef>
          </c:val>
        </c:ser>
        <c:ser>
          <c:idx val="3"/>
          <c:order val="3"/>
          <c:tx>
            <c:strRef>
              <c:f>Foglio2!$A$16</c:f>
              <c:strCache>
                <c:ptCount val="1"/>
                <c:pt idx="0">
                  <c:v>7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Foglio2!$B$12:$L$12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Foglio2!$B$16:$L$16</c:f>
              <c:numCache>
                <c:formatCode>General</c:formatCode>
                <c:ptCount val="11"/>
                <c:pt idx="0">
                  <c:v>4</c:v>
                </c:pt>
                <c:pt idx="1">
                  <c:v>10</c:v>
                </c:pt>
                <c:pt idx="2">
                  <c:v>9</c:v>
                </c:pt>
                <c:pt idx="3">
                  <c:v>8</c:v>
                </c:pt>
                <c:pt idx="4">
                  <c:v>7</c:v>
                </c:pt>
                <c:pt idx="5">
                  <c:v>8</c:v>
                </c:pt>
                <c:pt idx="6">
                  <c:v>15</c:v>
                </c:pt>
                <c:pt idx="7">
                  <c:v>12</c:v>
                </c:pt>
                <c:pt idx="8">
                  <c:v>9</c:v>
                </c:pt>
                <c:pt idx="9">
                  <c:v>7</c:v>
                </c:pt>
                <c:pt idx="10">
                  <c:v>16</c:v>
                </c:pt>
              </c:numCache>
            </c:numRef>
          </c:val>
        </c:ser>
        <c:ser>
          <c:idx val="4"/>
          <c:order val="4"/>
          <c:tx>
            <c:strRef>
              <c:f>Foglio2!$A$17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Foglio2!$B$12:$L$12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Foglio2!$B$17:$L$17</c:f>
              <c:numCache>
                <c:formatCode>General</c:formatCode>
                <c:ptCount val="11"/>
                <c:pt idx="0">
                  <c:v>5</c:v>
                </c:pt>
                <c:pt idx="1">
                  <c:v>6</c:v>
                </c:pt>
                <c:pt idx="2">
                  <c:v>10</c:v>
                </c:pt>
                <c:pt idx="3">
                  <c:v>8</c:v>
                </c:pt>
                <c:pt idx="4">
                  <c:v>10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  <c:pt idx="8">
                  <c:v>8</c:v>
                </c:pt>
                <c:pt idx="9">
                  <c:v>6</c:v>
                </c:pt>
                <c:pt idx="10">
                  <c:v>5</c:v>
                </c:pt>
              </c:numCache>
            </c:numRef>
          </c:val>
        </c:ser>
        <c:ser>
          <c:idx val="5"/>
          <c:order val="5"/>
          <c:tx>
            <c:strRef>
              <c:f>Foglio2!$A$18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Foglio2!$B$12:$L$12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Foglio2!$B$18:$L$18</c:f>
              <c:numCache>
                <c:formatCode>General</c:formatCode>
                <c:ptCount val="11"/>
                <c:pt idx="2">
                  <c:v>1</c:v>
                </c:pt>
                <c:pt idx="3">
                  <c:v>3</c:v>
                </c:pt>
                <c:pt idx="4">
                  <c:v>2</c:v>
                </c:pt>
                <c:pt idx="7">
                  <c:v>3</c:v>
                </c:pt>
              </c:numCache>
            </c:numRef>
          </c:val>
        </c:ser>
        <c:ser>
          <c:idx val="6"/>
          <c:order val="6"/>
          <c:tx>
            <c:strRef>
              <c:f>Foglio2!$A$19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Foglio2!$B$12:$L$12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Foglio2!$B$19:$L$19</c:f>
              <c:numCache>
                <c:formatCode>General</c:formatCode>
                <c:ptCount val="11"/>
              </c:numCache>
            </c:numRef>
          </c:val>
        </c:ser>
        <c:ser>
          <c:idx val="7"/>
          <c:order val="7"/>
          <c:tx>
            <c:strRef>
              <c:f>Foglio2!$A$20</c:f>
              <c:strCache>
                <c:ptCount val="1"/>
                <c:pt idx="0">
                  <c:v>MEDIA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Foglio2!$B$12:$L$12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Foglio2!$B$20:$L$20</c:f>
              <c:numCache>
                <c:formatCode>General</c:formatCode>
                <c:ptCount val="11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6</c:v>
                </c:pt>
                <c:pt idx="4">
                  <c:v>6</c:v>
                </c:pt>
                <c:pt idx="5">
                  <c:v>7</c:v>
                </c:pt>
                <c:pt idx="6">
                  <c:v>7</c:v>
                </c:pt>
                <c:pt idx="7">
                  <c:v>6</c:v>
                </c:pt>
                <c:pt idx="8">
                  <c:v>7</c:v>
                </c:pt>
                <c:pt idx="9">
                  <c:v>7</c:v>
                </c:pt>
                <c:pt idx="10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90442688"/>
        <c:axId val="2090455744"/>
        <c:axId val="0"/>
      </c:bar3DChart>
      <c:catAx>
        <c:axId val="209044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0455744"/>
        <c:crosses val="autoZero"/>
        <c:auto val="1"/>
        <c:lblAlgn val="ctr"/>
        <c:lblOffset val="100"/>
        <c:noMultiLvlLbl val="0"/>
      </c:catAx>
      <c:valAx>
        <c:axId val="2090455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044268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CLASSE 2° C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Foglio2!$A$24</c:f>
              <c:strCache>
                <c:ptCount val="1"/>
                <c:pt idx="0">
                  <c:v>10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Foglio2!$B$23:$L$23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Foglio2!$B$24:$L$24</c:f>
              <c:numCache>
                <c:formatCode>General</c:formatCode>
                <c:ptCount val="11"/>
              </c:numCache>
            </c:numRef>
          </c:val>
        </c:ser>
        <c:ser>
          <c:idx val="1"/>
          <c:order val="1"/>
          <c:tx>
            <c:strRef>
              <c:f>Foglio2!$A$25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Foglio2!$B$23:$L$23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Foglio2!$B$25:$L$25</c:f>
              <c:numCache>
                <c:formatCode>General</c:formatCode>
                <c:ptCount val="11"/>
                <c:pt idx="0">
                  <c:v>5</c:v>
                </c:pt>
                <c:pt idx="1">
                  <c:v>3</c:v>
                </c:pt>
                <c:pt idx="3">
                  <c:v>5</c:v>
                </c:pt>
                <c:pt idx="4">
                  <c:v>5</c:v>
                </c:pt>
                <c:pt idx="8">
                  <c:v>3</c:v>
                </c:pt>
                <c:pt idx="9">
                  <c:v>1</c:v>
                </c:pt>
              </c:numCache>
            </c:numRef>
          </c:val>
        </c:ser>
        <c:ser>
          <c:idx val="2"/>
          <c:order val="2"/>
          <c:tx>
            <c:strRef>
              <c:f>Foglio2!$A$26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Foglio2!$B$23:$L$23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Foglio2!$B$26:$L$26</c:f>
              <c:numCache>
                <c:formatCode>General</c:formatCode>
                <c:ptCount val="11"/>
                <c:pt idx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4</c:v>
                </c:pt>
                <c:pt idx="7">
                  <c:v>4</c:v>
                </c:pt>
                <c:pt idx="9">
                  <c:v>5</c:v>
                </c:pt>
                <c:pt idx="10">
                  <c:v>4</c:v>
                </c:pt>
              </c:numCache>
            </c:numRef>
          </c:val>
        </c:ser>
        <c:ser>
          <c:idx val="3"/>
          <c:order val="3"/>
          <c:tx>
            <c:strRef>
              <c:f>Foglio2!$A$27</c:f>
              <c:strCache>
                <c:ptCount val="1"/>
                <c:pt idx="0">
                  <c:v>7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Foglio2!$B$23:$L$23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Foglio2!$B$27:$L$27</c:f>
              <c:numCache>
                <c:formatCode>General</c:formatCode>
                <c:ptCount val="11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2</c:v>
                </c:pt>
                <c:pt idx="4">
                  <c:v>2</c:v>
                </c:pt>
                <c:pt idx="5">
                  <c:v>8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4</c:v>
                </c:pt>
                <c:pt idx="10">
                  <c:v>3</c:v>
                </c:pt>
              </c:numCache>
            </c:numRef>
          </c:val>
        </c:ser>
        <c:ser>
          <c:idx val="4"/>
          <c:order val="4"/>
          <c:tx>
            <c:strRef>
              <c:f>Foglio2!$A$28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Foglio2!$B$23:$L$23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Foglio2!$B$28:$L$28</c:f>
              <c:numCache>
                <c:formatCode>General</c:formatCode>
                <c:ptCount val="11"/>
                <c:pt idx="0">
                  <c:v>2</c:v>
                </c:pt>
                <c:pt idx="1">
                  <c:v>5</c:v>
                </c:pt>
                <c:pt idx="2">
                  <c:v>5</c:v>
                </c:pt>
                <c:pt idx="3">
                  <c:v>6</c:v>
                </c:pt>
                <c:pt idx="4">
                  <c:v>6</c:v>
                </c:pt>
                <c:pt idx="5">
                  <c:v>2</c:v>
                </c:pt>
                <c:pt idx="6">
                  <c:v>3</c:v>
                </c:pt>
                <c:pt idx="7">
                  <c:v>5</c:v>
                </c:pt>
                <c:pt idx="8">
                  <c:v>5</c:v>
                </c:pt>
                <c:pt idx="9">
                  <c:v>4</c:v>
                </c:pt>
                <c:pt idx="10">
                  <c:v>6</c:v>
                </c:pt>
              </c:numCache>
            </c:numRef>
          </c:val>
        </c:ser>
        <c:ser>
          <c:idx val="5"/>
          <c:order val="5"/>
          <c:tx>
            <c:strRef>
              <c:f>Foglio2!$A$29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Foglio2!$B$23:$L$23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Foglio2!$B$29:$L$29</c:f>
              <c:numCache>
                <c:formatCode>General</c:formatCode>
                <c:ptCount val="11"/>
                <c:pt idx="0">
                  <c:v>4</c:v>
                </c:pt>
                <c:pt idx="5">
                  <c:v>4</c:v>
                </c:pt>
                <c:pt idx="6">
                  <c:v>3</c:v>
                </c:pt>
                <c:pt idx="9">
                  <c:v>1</c:v>
                </c:pt>
                <c:pt idx="10">
                  <c:v>2</c:v>
                </c:pt>
              </c:numCache>
            </c:numRef>
          </c:val>
        </c:ser>
        <c:ser>
          <c:idx val="6"/>
          <c:order val="6"/>
          <c:tx>
            <c:strRef>
              <c:f>Foglio2!$A$30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Foglio2!$B$23:$L$23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Foglio2!$B$30:$L$30</c:f>
              <c:numCache>
                <c:formatCode>General</c:formatCode>
                <c:ptCount val="11"/>
              </c:numCache>
            </c:numRef>
          </c:val>
        </c:ser>
        <c:ser>
          <c:idx val="7"/>
          <c:order val="7"/>
          <c:tx>
            <c:strRef>
              <c:f>Foglio2!$A$31</c:f>
              <c:strCache>
                <c:ptCount val="1"/>
                <c:pt idx="0">
                  <c:v>MEDIA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Foglio2!$B$23:$L$23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Foglio2!$B$31:$L$31</c:f>
              <c:numCache>
                <c:formatCode>General</c:formatCode>
                <c:ptCount val="11"/>
                <c:pt idx="0">
                  <c:v>7</c:v>
                </c:pt>
                <c:pt idx="1">
                  <c:v>6</c:v>
                </c:pt>
                <c:pt idx="2">
                  <c:v>6</c:v>
                </c:pt>
                <c:pt idx="3">
                  <c:v>7</c:v>
                </c:pt>
                <c:pt idx="4">
                  <c:v>7</c:v>
                </c:pt>
                <c:pt idx="5">
                  <c:v>6</c:v>
                </c:pt>
                <c:pt idx="6">
                  <c:v>7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  <c:pt idx="10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90443232"/>
        <c:axId val="2090450304"/>
        <c:axId val="0"/>
      </c:bar3DChart>
      <c:catAx>
        <c:axId val="209044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0450304"/>
        <c:crosses val="autoZero"/>
        <c:auto val="1"/>
        <c:lblAlgn val="ctr"/>
        <c:lblOffset val="100"/>
        <c:noMultiLvlLbl val="0"/>
      </c:catAx>
      <c:valAx>
        <c:axId val="2090450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044323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CLASSE 2° 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Foglio2!$A$35</c:f>
              <c:strCache>
                <c:ptCount val="1"/>
                <c:pt idx="0">
                  <c:v>10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Foglio2!$B$34:$L$34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Foglio2!$B$35:$L$35</c:f>
              <c:numCache>
                <c:formatCode>General</c:formatCode>
                <c:ptCount val="11"/>
              </c:numCache>
            </c:numRef>
          </c:val>
        </c:ser>
        <c:ser>
          <c:idx val="1"/>
          <c:order val="1"/>
          <c:tx>
            <c:strRef>
              <c:f>Foglio2!$A$36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Foglio2!$B$34:$L$34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Foglio2!$B$36:$L$36</c:f>
              <c:numCache>
                <c:formatCode>General</c:formatCode>
                <c:ptCount val="11"/>
                <c:pt idx="0">
                  <c:v>4</c:v>
                </c:pt>
              </c:numCache>
            </c:numRef>
          </c:val>
        </c:ser>
        <c:ser>
          <c:idx val="2"/>
          <c:order val="2"/>
          <c:tx>
            <c:strRef>
              <c:f>Foglio2!$A$37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Foglio2!$B$34:$L$34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Foglio2!$B$37:$L$37</c:f>
              <c:numCache>
                <c:formatCode>General</c:formatCode>
                <c:ptCount val="11"/>
                <c:pt idx="0">
                  <c:v>9</c:v>
                </c:pt>
                <c:pt idx="1">
                  <c:v>7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7</c:v>
                </c:pt>
                <c:pt idx="6">
                  <c:v>5</c:v>
                </c:pt>
                <c:pt idx="7">
                  <c:v>4</c:v>
                </c:pt>
                <c:pt idx="8">
                  <c:v>1</c:v>
                </c:pt>
                <c:pt idx="9">
                  <c:v>2</c:v>
                </c:pt>
                <c:pt idx="10">
                  <c:v>3</c:v>
                </c:pt>
              </c:numCache>
            </c:numRef>
          </c:val>
        </c:ser>
        <c:ser>
          <c:idx val="3"/>
          <c:order val="3"/>
          <c:tx>
            <c:strRef>
              <c:f>Foglio2!$A$38</c:f>
              <c:strCache>
                <c:ptCount val="1"/>
                <c:pt idx="0">
                  <c:v>7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Foglio2!$B$34:$L$34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Foglio2!$B$38:$L$38</c:f>
              <c:numCache>
                <c:formatCode>General</c:formatCode>
                <c:ptCount val="11"/>
                <c:pt idx="0">
                  <c:v>2</c:v>
                </c:pt>
                <c:pt idx="1">
                  <c:v>8</c:v>
                </c:pt>
                <c:pt idx="2">
                  <c:v>4</c:v>
                </c:pt>
                <c:pt idx="3">
                  <c:v>9</c:v>
                </c:pt>
                <c:pt idx="4">
                  <c:v>9</c:v>
                </c:pt>
                <c:pt idx="5">
                  <c:v>6</c:v>
                </c:pt>
                <c:pt idx="6">
                  <c:v>8</c:v>
                </c:pt>
                <c:pt idx="7">
                  <c:v>7</c:v>
                </c:pt>
                <c:pt idx="8">
                  <c:v>6</c:v>
                </c:pt>
                <c:pt idx="9">
                  <c:v>6</c:v>
                </c:pt>
                <c:pt idx="10">
                  <c:v>7</c:v>
                </c:pt>
              </c:numCache>
            </c:numRef>
          </c:val>
        </c:ser>
        <c:ser>
          <c:idx val="4"/>
          <c:order val="4"/>
          <c:tx>
            <c:strRef>
              <c:f>Foglio2!$A$39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Foglio2!$B$34:$L$34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Foglio2!$B$39:$L$39</c:f>
              <c:numCache>
                <c:formatCode>General</c:formatCode>
                <c:ptCount val="11"/>
                <c:pt idx="0">
                  <c:v>6</c:v>
                </c:pt>
                <c:pt idx="1">
                  <c:v>6</c:v>
                </c:pt>
                <c:pt idx="2">
                  <c:v>14</c:v>
                </c:pt>
                <c:pt idx="3">
                  <c:v>7</c:v>
                </c:pt>
                <c:pt idx="4">
                  <c:v>7</c:v>
                </c:pt>
                <c:pt idx="5">
                  <c:v>8</c:v>
                </c:pt>
                <c:pt idx="6">
                  <c:v>8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11</c:v>
                </c:pt>
              </c:numCache>
            </c:numRef>
          </c:val>
        </c:ser>
        <c:ser>
          <c:idx val="5"/>
          <c:order val="5"/>
          <c:tx>
            <c:strRef>
              <c:f>Foglio2!$A$40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Foglio2!$B$34:$L$34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Foglio2!$B$40:$L$40</c:f>
              <c:numCache>
                <c:formatCode>General</c:formatCode>
                <c:ptCount val="11"/>
                <c:pt idx="8">
                  <c:v>1</c:v>
                </c:pt>
                <c:pt idx="9">
                  <c:v>1</c:v>
                </c:pt>
              </c:numCache>
            </c:numRef>
          </c:val>
        </c:ser>
        <c:ser>
          <c:idx val="6"/>
          <c:order val="6"/>
          <c:tx>
            <c:strRef>
              <c:f>Foglio2!$A$41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Foglio2!$B$34:$L$34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Foglio2!$B$41:$L$41</c:f>
              <c:numCache>
                <c:formatCode>General</c:formatCode>
                <c:ptCount val="11"/>
              </c:numCache>
            </c:numRef>
          </c:val>
        </c:ser>
        <c:ser>
          <c:idx val="7"/>
          <c:order val="7"/>
          <c:tx>
            <c:strRef>
              <c:f>Foglio2!$A$42</c:f>
              <c:strCache>
                <c:ptCount val="1"/>
                <c:pt idx="0">
                  <c:v>MEDIA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Foglio2!$B$34:$L$34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Foglio2!$B$42:$L$42</c:f>
              <c:numCache>
                <c:formatCode>General</c:formatCode>
                <c:ptCount val="11"/>
                <c:pt idx="0">
                  <c:v>7</c:v>
                </c:pt>
                <c:pt idx="1">
                  <c:v>7</c:v>
                </c:pt>
                <c:pt idx="2">
                  <c:v>6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  <c:pt idx="7">
                  <c:v>7</c:v>
                </c:pt>
                <c:pt idx="8">
                  <c:v>6</c:v>
                </c:pt>
                <c:pt idx="9">
                  <c:v>6</c:v>
                </c:pt>
                <c:pt idx="10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90453024"/>
        <c:axId val="2090454112"/>
        <c:axId val="0"/>
      </c:bar3DChart>
      <c:catAx>
        <c:axId val="2090453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0454112"/>
        <c:crosses val="autoZero"/>
        <c:auto val="1"/>
        <c:lblAlgn val="ctr"/>
        <c:lblOffset val="100"/>
        <c:noMultiLvlLbl val="0"/>
      </c:catAx>
      <c:valAx>
        <c:axId val="2090454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045302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CLASSE 2° 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Foglio2!$A$46</c:f>
              <c:strCache>
                <c:ptCount val="1"/>
                <c:pt idx="0">
                  <c:v>10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Foglio2!$B$45:$L$45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Foglio2!$B$46:$L$46</c:f>
              <c:numCache>
                <c:formatCode>General</c:formatCode>
                <c:ptCount val="11"/>
              </c:numCache>
            </c:numRef>
          </c:val>
        </c:ser>
        <c:ser>
          <c:idx val="1"/>
          <c:order val="1"/>
          <c:tx>
            <c:strRef>
              <c:f>Foglio2!$A$47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Foglio2!$B$45:$L$45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Foglio2!$B$47:$L$47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5">
                  <c:v>1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</c:ser>
        <c:ser>
          <c:idx val="2"/>
          <c:order val="2"/>
          <c:tx>
            <c:strRef>
              <c:f>Foglio2!$A$48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Foglio2!$B$45:$L$45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Foglio2!$B$48:$L$48</c:f>
              <c:numCache>
                <c:formatCode>General</c:formatCode>
                <c:ptCount val="11"/>
                <c:pt idx="0">
                  <c:v>4</c:v>
                </c:pt>
                <c:pt idx="1">
                  <c:v>2</c:v>
                </c:pt>
                <c:pt idx="2">
                  <c:v>7</c:v>
                </c:pt>
                <c:pt idx="3">
                  <c:v>3</c:v>
                </c:pt>
                <c:pt idx="4">
                  <c:v>2</c:v>
                </c:pt>
                <c:pt idx="6">
                  <c:v>2</c:v>
                </c:pt>
                <c:pt idx="7">
                  <c:v>4</c:v>
                </c:pt>
                <c:pt idx="8">
                  <c:v>7</c:v>
                </c:pt>
                <c:pt idx="9">
                  <c:v>3</c:v>
                </c:pt>
                <c:pt idx="10">
                  <c:v>1</c:v>
                </c:pt>
              </c:numCache>
            </c:numRef>
          </c:val>
        </c:ser>
        <c:ser>
          <c:idx val="3"/>
          <c:order val="3"/>
          <c:tx>
            <c:strRef>
              <c:f>Foglio2!$A$49</c:f>
              <c:strCache>
                <c:ptCount val="1"/>
                <c:pt idx="0">
                  <c:v>7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Foglio2!$B$45:$L$45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Foglio2!$B$49:$L$49</c:f>
              <c:numCache>
                <c:formatCode>General</c:formatCode>
                <c:ptCount val="11"/>
                <c:pt idx="0">
                  <c:v>5</c:v>
                </c:pt>
                <c:pt idx="1">
                  <c:v>3</c:v>
                </c:pt>
                <c:pt idx="2">
                  <c:v>9</c:v>
                </c:pt>
                <c:pt idx="3">
                  <c:v>9</c:v>
                </c:pt>
                <c:pt idx="4">
                  <c:v>9</c:v>
                </c:pt>
                <c:pt idx="5">
                  <c:v>4</c:v>
                </c:pt>
                <c:pt idx="6">
                  <c:v>8</c:v>
                </c:pt>
                <c:pt idx="7">
                  <c:v>9</c:v>
                </c:pt>
                <c:pt idx="8">
                  <c:v>5</c:v>
                </c:pt>
                <c:pt idx="9">
                  <c:v>6</c:v>
                </c:pt>
                <c:pt idx="10">
                  <c:v>5</c:v>
                </c:pt>
              </c:numCache>
            </c:numRef>
          </c:val>
        </c:ser>
        <c:ser>
          <c:idx val="4"/>
          <c:order val="4"/>
          <c:tx>
            <c:strRef>
              <c:f>Foglio2!$A$50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Foglio2!$B$45:$L$45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Foglio2!$B$50:$L$50</c:f>
              <c:numCache>
                <c:formatCode>General</c:formatCode>
                <c:ptCount val="11"/>
                <c:pt idx="0">
                  <c:v>8</c:v>
                </c:pt>
                <c:pt idx="1">
                  <c:v>12</c:v>
                </c:pt>
                <c:pt idx="2">
                  <c:v>1</c:v>
                </c:pt>
                <c:pt idx="3">
                  <c:v>5</c:v>
                </c:pt>
                <c:pt idx="4">
                  <c:v>7</c:v>
                </c:pt>
                <c:pt idx="5">
                  <c:v>10</c:v>
                </c:pt>
                <c:pt idx="6">
                  <c:v>8</c:v>
                </c:pt>
                <c:pt idx="7">
                  <c:v>4</c:v>
                </c:pt>
                <c:pt idx="8">
                  <c:v>4</c:v>
                </c:pt>
                <c:pt idx="9">
                  <c:v>7</c:v>
                </c:pt>
                <c:pt idx="10">
                  <c:v>12</c:v>
                </c:pt>
              </c:numCache>
            </c:numRef>
          </c:val>
        </c:ser>
        <c:ser>
          <c:idx val="5"/>
          <c:order val="5"/>
          <c:tx>
            <c:strRef>
              <c:f>Foglio2!$A$51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Foglio2!$B$45:$L$45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Foglio2!$B$51:$L$51</c:f>
              <c:numCache>
                <c:formatCode>General</c:formatCode>
                <c:ptCount val="11"/>
                <c:pt idx="5">
                  <c:v>3</c:v>
                </c:pt>
                <c:pt idx="7">
                  <c:v>1</c:v>
                </c:pt>
              </c:numCache>
            </c:numRef>
          </c:val>
        </c:ser>
        <c:ser>
          <c:idx val="6"/>
          <c:order val="6"/>
          <c:tx>
            <c:strRef>
              <c:f>Foglio2!$A$52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Foglio2!$B$45:$L$45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Foglio2!$B$52:$L$52</c:f>
              <c:numCache>
                <c:formatCode>General</c:formatCode>
                <c:ptCount val="11"/>
              </c:numCache>
            </c:numRef>
          </c:val>
        </c:ser>
        <c:ser>
          <c:idx val="7"/>
          <c:order val="7"/>
          <c:tx>
            <c:strRef>
              <c:f>Foglio2!$A$53</c:f>
              <c:strCache>
                <c:ptCount val="1"/>
                <c:pt idx="0">
                  <c:v>MEDIA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Foglio2!$B$45:$L$45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Foglio2!$B$53:$L$53</c:f>
              <c:numCache>
                <c:formatCode>General</c:formatCode>
                <c:ptCount val="11"/>
                <c:pt idx="0">
                  <c:v>7</c:v>
                </c:pt>
                <c:pt idx="1">
                  <c:v>6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6</c:v>
                </c:pt>
                <c:pt idx="6">
                  <c:v>7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  <c:pt idx="10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90460640"/>
        <c:axId val="2090456288"/>
        <c:axId val="0"/>
      </c:bar3DChart>
      <c:catAx>
        <c:axId val="209046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0456288"/>
        <c:crosses val="autoZero"/>
        <c:auto val="1"/>
        <c:lblAlgn val="ctr"/>
        <c:lblOffset val="100"/>
        <c:noMultiLvlLbl val="0"/>
      </c:catAx>
      <c:valAx>
        <c:axId val="2090456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046064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Foglio4!$O$1</c:f>
              <c:strCache>
                <c:ptCount val="1"/>
                <c:pt idx="0">
                  <c:v>ITALIANO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Foglio4!$N$2:$N$6</c:f>
              <c:strCache>
                <c:ptCount val="5"/>
                <c:pt idx="0">
                  <c:v>2°A</c:v>
                </c:pt>
                <c:pt idx="1">
                  <c:v>2°B</c:v>
                </c:pt>
                <c:pt idx="2">
                  <c:v>2°C</c:v>
                </c:pt>
                <c:pt idx="3">
                  <c:v>2°D</c:v>
                </c:pt>
                <c:pt idx="4">
                  <c:v>2°E</c:v>
                </c:pt>
              </c:strCache>
            </c:strRef>
          </c:cat>
          <c:val>
            <c:numRef>
              <c:f>Foglio4!$O$2:$O$6</c:f>
              <c:numCache>
                <c:formatCode>General</c:formatCode>
                <c:ptCount val="5"/>
                <c:pt idx="0">
                  <c:v>8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2090457376"/>
        <c:axId val="2090429632"/>
        <c:axId val="0"/>
      </c:bar3DChart>
      <c:catAx>
        <c:axId val="2090457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0429632"/>
        <c:crosses val="autoZero"/>
        <c:auto val="1"/>
        <c:lblAlgn val="ctr"/>
        <c:lblOffset val="100"/>
        <c:noMultiLvlLbl val="0"/>
      </c:catAx>
      <c:valAx>
        <c:axId val="2090429632"/>
        <c:scaling>
          <c:orientation val="minMax"/>
          <c:min val="1.4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0457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Foglio4!$B$9</c:f>
              <c:strCache>
                <c:ptCount val="1"/>
                <c:pt idx="0">
                  <c:v>INGLESE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Foglio4!$A$10:$A$14</c:f>
              <c:strCache>
                <c:ptCount val="5"/>
                <c:pt idx="0">
                  <c:v>2°A</c:v>
                </c:pt>
                <c:pt idx="1">
                  <c:v>2°B</c:v>
                </c:pt>
                <c:pt idx="2">
                  <c:v>2°C</c:v>
                </c:pt>
                <c:pt idx="3">
                  <c:v>2°D</c:v>
                </c:pt>
                <c:pt idx="4">
                  <c:v>2°E</c:v>
                </c:pt>
              </c:strCache>
            </c:strRef>
          </c:cat>
          <c:val>
            <c:numRef>
              <c:f>Foglio4!$B$10:$B$14</c:f>
              <c:numCache>
                <c:formatCode>General</c:formatCode>
                <c:ptCount val="5"/>
                <c:pt idx="0">
                  <c:v>7</c:v>
                </c:pt>
                <c:pt idx="1">
                  <c:v>7</c:v>
                </c:pt>
                <c:pt idx="2">
                  <c:v>6</c:v>
                </c:pt>
                <c:pt idx="3">
                  <c:v>7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2090430720"/>
        <c:axId val="2090431264"/>
        <c:axId val="0"/>
      </c:bar3DChart>
      <c:catAx>
        <c:axId val="2090430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0431264"/>
        <c:crosses val="autoZero"/>
        <c:auto val="1"/>
        <c:lblAlgn val="ctr"/>
        <c:lblOffset val="100"/>
        <c:noMultiLvlLbl val="0"/>
      </c:catAx>
      <c:valAx>
        <c:axId val="2090431264"/>
        <c:scaling>
          <c:orientation val="minMax"/>
          <c:min val="1.4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0430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Foglio4!$B$16</c:f>
              <c:strCache>
                <c:ptCount val="1"/>
                <c:pt idx="0">
                  <c:v>FRANCESE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Foglio4!$A$17:$A$21</c:f>
              <c:strCache>
                <c:ptCount val="5"/>
                <c:pt idx="0">
                  <c:v>2°A</c:v>
                </c:pt>
                <c:pt idx="1">
                  <c:v>2°B</c:v>
                </c:pt>
                <c:pt idx="2">
                  <c:v>2°C</c:v>
                </c:pt>
                <c:pt idx="3">
                  <c:v>2°D</c:v>
                </c:pt>
                <c:pt idx="4">
                  <c:v>2°E</c:v>
                </c:pt>
              </c:strCache>
            </c:strRef>
          </c:cat>
          <c:val>
            <c:numRef>
              <c:f>Foglio4!$B$17:$B$21</c:f>
              <c:numCache>
                <c:formatCode>General</c:formatCode>
                <c:ptCount val="5"/>
                <c:pt idx="0">
                  <c:v>8</c:v>
                </c:pt>
                <c:pt idx="1">
                  <c:v>7</c:v>
                </c:pt>
                <c:pt idx="2">
                  <c:v>6</c:v>
                </c:pt>
                <c:pt idx="3">
                  <c:v>6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2090431808"/>
        <c:axId val="2090432896"/>
        <c:axId val="0"/>
      </c:bar3DChart>
      <c:catAx>
        <c:axId val="2090431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0432896"/>
        <c:crosses val="autoZero"/>
        <c:auto val="1"/>
        <c:lblAlgn val="ctr"/>
        <c:lblOffset val="100"/>
        <c:noMultiLvlLbl val="0"/>
      </c:catAx>
      <c:valAx>
        <c:axId val="209043289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0431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MONITORAGGIO 1° PERIODO INTERMEDIO ANDAMENTO GENERALE CLASSI PRIME. SCUOLA SECONDARIA DI 1° GRADO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'5'!$A$2</c:f>
              <c:strCache>
                <c:ptCount val="1"/>
                <c:pt idx="0">
                  <c:v>1° 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'5'!$B$1:$M$1</c:f>
              <c:strCache>
                <c:ptCount val="12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  <c:pt idx="11">
                  <c:v>MEDIA GEN.</c:v>
                </c:pt>
              </c:strCache>
            </c:strRef>
          </c:cat>
          <c:val>
            <c:numRef>
              <c:f>'5'!$B$2:$M$2</c:f>
              <c:numCache>
                <c:formatCode>General</c:formatCode>
                <c:ptCount val="12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8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  <c:pt idx="10">
                  <c:v>7</c:v>
                </c:pt>
                <c:pt idx="11">
                  <c:v>7</c:v>
                </c:pt>
              </c:numCache>
            </c:numRef>
          </c:val>
        </c:ser>
        <c:ser>
          <c:idx val="1"/>
          <c:order val="1"/>
          <c:tx>
            <c:strRef>
              <c:f>'5'!$A$3</c:f>
              <c:strCache>
                <c:ptCount val="1"/>
                <c:pt idx="0">
                  <c:v>1° 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'5'!$B$1:$M$1</c:f>
              <c:strCache>
                <c:ptCount val="12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  <c:pt idx="11">
                  <c:v>MEDIA GEN.</c:v>
                </c:pt>
              </c:strCache>
            </c:strRef>
          </c:cat>
          <c:val>
            <c:numRef>
              <c:f>'5'!$B$3:$M$3</c:f>
              <c:numCache>
                <c:formatCode>General</c:formatCode>
                <c:ptCount val="12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6</c:v>
                </c:pt>
                <c:pt idx="7">
                  <c:v>6</c:v>
                </c:pt>
                <c:pt idx="8">
                  <c:v>6</c:v>
                </c:pt>
                <c:pt idx="9">
                  <c:v>7</c:v>
                </c:pt>
                <c:pt idx="10">
                  <c:v>6</c:v>
                </c:pt>
                <c:pt idx="11">
                  <c:v>7</c:v>
                </c:pt>
              </c:numCache>
            </c:numRef>
          </c:val>
        </c:ser>
        <c:ser>
          <c:idx val="2"/>
          <c:order val="2"/>
          <c:tx>
            <c:strRef>
              <c:f>'5'!$A$4</c:f>
              <c:strCache>
                <c:ptCount val="1"/>
                <c:pt idx="0">
                  <c:v>1° 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'5'!$B$1:$M$1</c:f>
              <c:strCache>
                <c:ptCount val="12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  <c:pt idx="11">
                  <c:v>MEDIA GEN.</c:v>
                </c:pt>
              </c:strCache>
            </c:strRef>
          </c:cat>
          <c:val>
            <c:numRef>
              <c:f>'5'!$B$4:$M$4</c:f>
              <c:numCache>
                <c:formatCode>General</c:formatCode>
                <c:ptCount val="12"/>
                <c:pt idx="0">
                  <c:v>7</c:v>
                </c:pt>
                <c:pt idx="1">
                  <c:v>6</c:v>
                </c:pt>
                <c:pt idx="2">
                  <c:v>6</c:v>
                </c:pt>
                <c:pt idx="3">
                  <c:v>7</c:v>
                </c:pt>
                <c:pt idx="4">
                  <c:v>7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  <c:pt idx="8">
                  <c:v>6</c:v>
                </c:pt>
                <c:pt idx="9">
                  <c:v>7</c:v>
                </c:pt>
                <c:pt idx="10">
                  <c:v>6</c:v>
                </c:pt>
                <c:pt idx="11">
                  <c:v>6</c:v>
                </c:pt>
              </c:numCache>
            </c:numRef>
          </c:val>
        </c:ser>
        <c:ser>
          <c:idx val="3"/>
          <c:order val="3"/>
          <c:tx>
            <c:strRef>
              <c:f>'5'!$A$5</c:f>
              <c:strCache>
                <c:ptCount val="1"/>
                <c:pt idx="0">
                  <c:v>1° 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'5'!$B$1:$M$1</c:f>
              <c:strCache>
                <c:ptCount val="12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  <c:pt idx="11">
                  <c:v>MEDIA GEN.</c:v>
                </c:pt>
              </c:strCache>
            </c:strRef>
          </c:cat>
          <c:val>
            <c:numRef>
              <c:f>'5'!$B$5:$M$5</c:f>
              <c:numCache>
                <c:formatCode>General</c:formatCode>
                <c:ptCount val="12"/>
                <c:pt idx="0">
                  <c:v>7</c:v>
                </c:pt>
                <c:pt idx="1">
                  <c:v>8</c:v>
                </c:pt>
                <c:pt idx="2">
                  <c:v>6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  <c:pt idx="10">
                  <c:v>7</c:v>
                </c:pt>
                <c:pt idx="11">
                  <c:v>7</c:v>
                </c:pt>
              </c:numCache>
            </c:numRef>
          </c:val>
        </c:ser>
        <c:ser>
          <c:idx val="4"/>
          <c:order val="4"/>
          <c:tx>
            <c:strRef>
              <c:f>'5'!$A$6</c:f>
              <c:strCache>
                <c:ptCount val="1"/>
                <c:pt idx="0">
                  <c:v>1° 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'5'!$B$1:$M$1</c:f>
              <c:strCache>
                <c:ptCount val="12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  <c:pt idx="11">
                  <c:v>MEDIA GEN.</c:v>
                </c:pt>
              </c:strCache>
            </c:strRef>
          </c:cat>
          <c:val>
            <c:numRef>
              <c:f>'5'!$B$6:$M$6</c:f>
              <c:numCache>
                <c:formatCode>General</c:formatCode>
                <c:ptCount val="12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6</c:v>
                </c:pt>
                <c:pt idx="6">
                  <c:v>7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  <c:pt idx="10">
                  <c:v>6</c:v>
                </c:pt>
                <c:pt idx="11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32066880"/>
        <c:axId val="2032067424"/>
        <c:axId val="0"/>
      </c:bar3DChart>
      <c:catAx>
        <c:axId val="2032066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32067424"/>
        <c:crosses val="autoZero"/>
        <c:auto val="1"/>
        <c:lblAlgn val="ctr"/>
        <c:lblOffset val="100"/>
        <c:noMultiLvlLbl val="0"/>
      </c:catAx>
      <c:valAx>
        <c:axId val="2032067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320668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Foglio4!$E$9</c:f>
              <c:strCache>
                <c:ptCount val="1"/>
                <c:pt idx="0">
                  <c:v>STORIA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Foglio4!$D$10:$D$14</c:f>
              <c:strCache>
                <c:ptCount val="5"/>
                <c:pt idx="0">
                  <c:v>2°A</c:v>
                </c:pt>
                <c:pt idx="1">
                  <c:v>2°B</c:v>
                </c:pt>
                <c:pt idx="2">
                  <c:v>2°C</c:v>
                </c:pt>
                <c:pt idx="3">
                  <c:v>2°D</c:v>
                </c:pt>
                <c:pt idx="4">
                  <c:v>2°E</c:v>
                </c:pt>
              </c:strCache>
            </c:strRef>
          </c:cat>
          <c:val>
            <c:numRef>
              <c:f>Foglio4!$E$10:$E$14</c:f>
              <c:numCache>
                <c:formatCode>General</c:formatCode>
                <c:ptCount val="5"/>
                <c:pt idx="0">
                  <c:v>7</c:v>
                </c:pt>
                <c:pt idx="1">
                  <c:v>6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2094442464"/>
        <c:axId val="2094444640"/>
        <c:axId val="0"/>
      </c:bar3DChart>
      <c:catAx>
        <c:axId val="2094442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4444640"/>
        <c:crosses val="autoZero"/>
        <c:auto val="1"/>
        <c:lblAlgn val="ctr"/>
        <c:lblOffset val="100"/>
        <c:noMultiLvlLbl val="0"/>
      </c:catAx>
      <c:valAx>
        <c:axId val="209444464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4442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575137795275590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Foglio4!$H$9</c:f>
              <c:strCache>
                <c:ptCount val="1"/>
                <c:pt idx="0">
                  <c:v>GEOGRAFIA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Foglio4!$G$10:$G$14</c:f>
              <c:strCache>
                <c:ptCount val="5"/>
                <c:pt idx="0">
                  <c:v>2°A</c:v>
                </c:pt>
                <c:pt idx="1">
                  <c:v>2°B</c:v>
                </c:pt>
                <c:pt idx="2">
                  <c:v>2°C</c:v>
                </c:pt>
                <c:pt idx="3">
                  <c:v>2°D</c:v>
                </c:pt>
                <c:pt idx="4">
                  <c:v>2°E</c:v>
                </c:pt>
              </c:strCache>
            </c:strRef>
          </c:cat>
          <c:val>
            <c:numRef>
              <c:f>Foglio4!$H$10:$H$14</c:f>
              <c:numCache>
                <c:formatCode>General</c:formatCode>
                <c:ptCount val="5"/>
                <c:pt idx="0">
                  <c:v>7</c:v>
                </c:pt>
                <c:pt idx="1">
                  <c:v>6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2094462048"/>
        <c:axId val="2094456064"/>
        <c:axId val="0"/>
      </c:bar3DChart>
      <c:catAx>
        <c:axId val="2094462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4456064"/>
        <c:crosses val="autoZero"/>
        <c:auto val="1"/>
        <c:lblAlgn val="ctr"/>
        <c:lblOffset val="100"/>
        <c:noMultiLvlLbl val="0"/>
      </c:catAx>
      <c:valAx>
        <c:axId val="209445606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4462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3914260717410324E-2"/>
          <c:y val="0.1435044081028333"/>
          <c:w val="0.87386351706036758"/>
          <c:h val="0.7224844202167036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Foglio4!$E$16</c:f>
              <c:strCache>
                <c:ptCount val="1"/>
                <c:pt idx="0">
                  <c:v>MATEMATICA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alpha val="85000"/>
                </a:schemeClr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cene3d>
                <a:camera prst="orthographicFront"/>
                <a:lightRig rig="threePt" dir="t"/>
              </a:scene3d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Foglio4!$D$17:$D$21</c:f>
              <c:strCache>
                <c:ptCount val="5"/>
                <c:pt idx="0">
                  <c:v>2°A</c:v>
                </c:pt>
                <c:pt idx="1">
                  <c:v>2°B</c:v>
                </c:pt>
                <c:pt idx="2">
                  <c:v>2°C</c:v>
                </c:pt>
                <c:pt idx="3">
                  <c:v>2°D</c:v>
                </c:pt>
                <c:pt idx="4">
                  <c:v>2°E</c:v>
                </c:pt>
              </c:strCache>
            </c:strRef>
          </c:cat>
          <c:val>
            <c:numRef>
              <c:f>Foglio4!$E$17:$E$21</c:f>
              <c:numCache>
                <c:formatCode>General</c:formatCode>
                <c:ptCount val="5"/>
                <c:pt idx="0">
                  <c:v>7</c:v>
                </c:pt>
                <c:pt idx="1">
                  <c:v>7</c:v>
                </c:pt>
                <c:pt idx="2">
                  <c:v>6</c:v>
                </c:pt>
                <c:pt idx="3">
                  <c:v>7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2094462592"/>
        <c:axId val="2094450080"/>
        <c:axId val="0"/>
      </c:bar3DChart>
      <c:catAx>
        <c:axId val="2094462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4450080"/>
        <c:crosses val="autoZero"/>
        <c:auto val="1"/>
        <c:lblAlgn val="ctr"/>
        <c:lblOffset val="100"/>
        <c:noMultiLvlLbl val="0"/>
      </c:catAx>
      <c:valAx>
        <c:axId val="20944500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4462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4469816272965875E-2"/>
          <c:y val="0.21747703412073491"/>
          <c:w val="0.9155301837270341"/>
          <c:h val="0.698271726450860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Foglio4!$H$16</c:f>
              <c:strCache>
                <c:ptCount val="1"/>
                <c:pt idx="0">
                  <c:v>SCIENZE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Foglio4!$G$17:$G$21</c:f>
              <c:strCache>
                <c:ptCount val="5"/>
                <c:pt idx="0">
                  <c:v>2°A</c:v>
                </c:pt>
                <c:pt idx="1">
                  <c:v>2°B</c:v>
                </c:pt>
                <c:pt idx="2">
                  <c:v>2°C</c:v>
                </c:pt>
                <c:pt idx="3">
                  <c:v>2°D</c:v>
                </c:pt>
                <c:pt idx="4">
                  <c:v>2°E</c:v>
                </c:pt>
              </c:strCache>
            </c:strRef>
          </c:cat>
          <c:val>
            <c:numRef>
              <c:f>Foglio4!$H$17:$H$21</c:f>
              <c:numCache>
                <c:formatCode>General</c:formatCode>
                <c:ptCount val="5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2094454976"/>
        <c:axId val="2094459872"/>
        <c:axId val="0"/>
      </c:bar3DChart>
      <c:catAx>
        <c:axId val="2094454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4459872"/>
        <c:crosses val="autoZero"/>
        <c:auto val="1"/>
        <c:lblAlgn val="ctr"/>
        <c:lblOffset val="100"/>
        <c:noMultiLvlLbl val="0"/>
      </c:catAx>
      <c:valAx>
        <c:axId val="2094459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4454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28566590466514"/>
          <c:y val="0.31261018230765392"/>
          <c:w val="0.83993903987807972"/>
          <c:h val="0.4903359763745733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Foglio4!$K$16</c:f>
              <c:strCache>
                <c:ptCount val="1"/>
                <c:pt idx="0">
                  <c:v>TECNOLOGIA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Foglio4!$J$17:$J$21</c:f>
              <c:strCache>
                <c:ptCount val="5"/>
                <c:pt idx="0">
                  <c:v>2°A</c:v>
                </c:pt>
                <c:pt idx="1">
                  <c:v>2°B</c:v>
                </c:pt>
                <c:pt idx="2">
                  <c:v>2°C</c:v>
                </c:pt>
                <c:pt idx="3">
                  <c:v>2°D</c:v>
                </c:pt>
                <c:pt idx="4">
                  <c:v>2°E</c:v>
                </c:pt>
              </c:strCache>
            </c:strRef>
          </c:cat>
          <c:val>
            <c:numRef>
              <c:f>Foglio4!$K$17:$K$21</c:f>
              <c:numCache>
                <c:formatCode>General</c:formatCode>
                <c:ptCount val="5"/>
                <c:pt idx="0">
                  <c:v>7</c:v>
                </c:pt>
                <c:pt idx="1">
                  <c:v>6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2094440288"/>
        <c:axId val="2094463136"/>
        <c:axId val="0"/>
      </c:bar3DChart>
      <c:catAx>
        <c:axId val="2094440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4463136"/>
        <c:crosses val="autoZero"/>
        <c:auto val="1"/>
        <c:lblAlgn val="ctr"/>
        <c:lblOffset val="100"/>
        <c:noMultiLvlLbl val="0"/>
      </c:catAx>
      <c:valAx>
        <c:axId val="209446313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4440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2479155730533682"/>
          <c:y val="5.55555555555555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Foglio4!$K$9</c:f>
              <c:strCache>
                <c:ptCount val="1"/>
                <c:pt idx="0">
                  <c:v>ED.MUSICALE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Foglio4!$J$10:$J$14</c:f>
              <c:strCache>
                <c:ptCount val="5"/>
                <c:pt idx="0">
                  <c:v>2°A</c:v>
                </c:pt>
                <c:pt idx="1">
                  <c:v>2°B</c:v>
                </c:pt>
                <c:pt idx="2">
                  <c:v>2°C</c:v>
                </c:pt>
                <c:pt idx="3">
                  <c:v>2°D</c:v>
                </c:pt>
                <c:pt idx="4">
                  <c:v>2°E</c:v>
                </c:pt>
              </c:strCache>
            </c:strRef>
          </c:cat>
          <c:val>
            <c:numRef>
              <c:f>Foglio4!$K$10:$K$14</c:f>
              <c:numCache>
                <c:formatCode>General</c:formatCode>
                <c:ptCount val="5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6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2094446272"/>
        <c:axId val="2094443008"/>
        <c:axId val="0"/>
      </c:bar3DChart>
      <c:catAx>
        <c:axId val="2094446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4443008"/>
        <c:crosses val="autoZero"/>
        <c:auto val="1"/>
        <c:lblAlgn val="ctr"/>
        <c:lblOffset val="100"/>
        <c:noMultiLvlLbl val="0"/>
      </c:catAx>
      <c:valAx>
        <c:axId val="209444300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4446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913600633680381E-2"/>
          <c:y val="0.21747703412073491"/>
          <c:w val="0.95086399366319618"/>
          <c:h val="0.698271726450860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Foglio4!$B$23</c:f>
              <c:strCache>
                <c:ptCount val="1"/>
                <c:pt idx="0">
                  <c:v>ARTE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Foglio4!$A$24:$A$28</c:f>
              <c:strCache>
                <c:ptCount val="5"/>
                <c:pt idx="0">
                  <c:v>2°A</c:v>
                </c:pt>
                <c:pt idx="1">
                  <c:v>2°B</c:v>
                </c:pt>
                <c:pt idx="2">
                  <c:v>2°C</c:v>
                </c:pt>
                <c:pt idx="3">
                  <c:v>2°D</c:v>
                </c:pt>
                <c:pt idx="4">
                  <c:v>2°E</c:v>
                </c:pt>
              </c:strCache>
            </c:strRef>
          </c:cat>
          <c:val>
            <c:numRef>
              <c:f>Foglio4!$B$24:$B$28</c:f>
              <c:numCache>
                <c:formatCode>General</c:formatCode>
                <c:ptCount val="5"/>
                <c:pt idx="0">
                  <c:v>8</c:v>
                </c:pt>
                <c:pt idx="1">
                  <c:v>7</c:v>
                </c:pt>
                <c:pt idx="2">
                  <c:v>7</c:v>
                </c:pt>
                <c:pt idx="3">
                  <c:v>6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2094439200"/>
        <c:axId val="2094467488"/>
        <c:axId val="0"/>
      </c:bar3DChart>
      <c:catAx>
        <c:axId val="2094439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4467488"/>
        <c:crosses val="autoZero"/>
        <c:auto val="1"/>
        <c:lblAlgn val="ctr"/>
        <c:lblOffset val="100"/>
        <c:noMultiLvlLbl val="0"/>
      </c:catAx>
      <c:valAx>
        <c:axId val="2094467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4439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Foglio4!$E$23</c:f>
              <c:strCache>
                <c:ptCount val="1"/>
                <c:pt idx="0">
                  <c:v>SC.MOTORIE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Foglio4!$D$24:$D$28</c:f>
              <c:strCache>
                <c:ptCount val="5"/>
                <c:pt idx="0">
                  <c:v>2°A</c:v>
                </c:pt>
                <c:pt idx="1">
                  <c:v>2°B</c:v>
                </c:pt>
                <c:pt idx="2">
                  <c:v>2°C</c:v>
                </c:pt>
                <c:pt idx="3">
                  <c:v>2°D</c:v>
                </c:pt>
                <c:pt idx="4">
                  <c:v>2°E</c:v>
                </c:pt>
              </c:strCache>
            </c:strRef>
          </c:cat>
          <c:val>
            <c:numRef>
              <c:f>Foglio4!$E$24:$E$28</c:f>
              <c:numCache>
                <c:formatCode>General</c:formatCode>
                <c:ptCount val="5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2094461504"/>
        <c:axId val="2094449536"/>
        <c:axId val="0"/>
      </c:bar3DChart>
      <c:catAx>
        <c:axId val="2094461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4449536"/>
        <c:crosses val="autoZero"/>
        <c:auto val="1"/>
        <c:lblAlgn val="ctr"/>
        <c:lblOffset val="100"/>
        <c:noMultiLvlLbl val="0"/>
      </c:catAx>
      <c:valAx>
        <c:axId val="209444953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4461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MONITORAGGIO 1° PERIODO INTERMEDIO ANDAMENTO GENERALE CLASSI TERZE SCUOLA SECONDARIA DI 1° GRADO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'5'!$A$18</c:f>
              <c:strCache>
                <c:ptCount val="1"/>
                <c:pt idx="0">
                  <c:v>3° 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'5'!$B$17:$M$17</c:f>
              <c:strCache>
                <c:ptCount val="12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  <c:pt idx="11">
                  <c:v>MEDIA</c:v>
                </c:pt>
              </c:strCache>
            </c:strRef>
          </c:cat>
          <c:val>
            <c:numRef>
              <c:f>'5'!$B$18:$M$18</c:f>
              <c:numCache>
                <c:formatCode>0</c:formatCode>
                <c:ptCount val="12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  <c:pt idx="10">
                  <c:v>7</c:v>
                </c:pt>
                <c:pt idx="11">
                  <c:v>7</c:v>
                </c:pt>
              </c:numCache>
            </c:numRef>
          </c:val>
        </c:ser>
        <c:ser>
          <c:idx val="1"/>
          <c:order val="1"/>
          <c:tx>
            <c:strRef>
              <c:f>'5'!$A$19</c:f>
              <c:strCache>
                <c:ptCount val="1"/>
                <c:pt idx="0">
                  <c:v>3° 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'5'!$B$17:$M$17</c:f>
              <c:strCache>
                <c:ptCount val="12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  <c:pt idx="11">
                  <c:v>MEDIA</c:v>
                </c:pt>
              </c:strCache>
            </c:strRef>
          </c:cat>
          <c:val>
            <c:numRef>
              <c:f>'5'!$B$19:$M$19</c:f>
              <c:numCache>
                <c:formatCode>0</c:formatCode>
                <c:ptCount val="12"/>
                <c:pt idx="0">
                  <c:v>7</c:v>
                </c:pt>
                <c:pt idx="1">
                  <c:v>6</c:v>
                </c:pt>
                <c:pt idx="2">
                  <c:v>6</c:v>
                </c:pt>
                <c:pt idx="3">
                  <c:v>8</c:v>
                </c:pt>
                <c:pt idx="4">
                  <c:v>7</c:v>
                </c:pt>
                <c:pt idx="5">
                  <c:v>8</c:v>
                </c:pt>
                <c:pt idx="6">
                  <c:v>7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  <c:pt idx="10">
                  <c:v>7</c:v>
                </c:pt>
                <c:pt idx="11">
                  <c:v>7</c:v>
                </c:pt>
              </c:numCache>
            </c:numRef>
          </c:val>
        </c:ser>
        <c:ser>
          <c:idx val="2"/>
          <c:order val="2"/>
          <c:tx>
            <c:strRef>
              <c:f>'5'!$A$20</c:f>
              <c:strCache>
                <c:ptCount val="1"/>
                <c:pt idx="0">
                  <c:v>3° 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'5'!$B$17:$M$17</c:f>
              <c:strCache>
                <c:ptCount val="12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  <c:pt idx="11">
                  <c:v>MEDIA</c:v>
                </c:pt>
              </c:strCache>
            </c:strRef>
          </c:cat>
          <c:val>
            <c:numRef>
              <c:f>'5'!$B$20:$M$20</c:f>
              <c:numCache>
                <c:formatCode>0</c:formatCode>
                <c:ptCount val="12"/>
                <c:pt idx="0">
                  <c:v>7</c:v>
                </c:pt>
                <c:pt idx="1">
                  <c:v>7</c:v>
                </c:pt>
                <c:pt idx="2">
                  <c:v>6</c:v>
                </c:pt>
                <c:pt idx="3">
                  <c:v>7</c:v>
                </c:pt>
                <c:pt idx="4">
                  <c:v>7</c:v>
                </c:pt>
                <c:pt idx="5">
                  <c:v>6</c:v>
                </c:pt>
                <c:pt idx="6">
                  <c:v>7</c:v>
                </c:pt>
                <c:pt idx="7">
                  <c:v>6</c:v>
                </c:pt>
                <c:pt idx="8">
                  <c:v>7</c:v>
                </c:pt>
                <c:pt idx="9">
                  <c:v>7</c:v>
                </c:pt>
                <c:pt idx="10">
                  <c:v>7</c:v>
                </c:pt>
                <c:pt idx="11">
                  <c:v>6.7272727272727275</c:v>
                </c:pt>
              </c:numCache>
            </c:numRef>
          </c:val>
        </c:ser>
        <c:ser>
          <c:idx val="3"/>
          <c:order val="3"/>
          <c:tx>
            <c:strRef>
              <c:f>'5'!$A$21</c:f>
              <c:strCache>
                <c:ptCount val="1"/>
                <c:pt idx="0">
                  <c:v>3° 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'5'!$B$17:$M$17</c:f>
              <c:strCache>
                <c:ptCount val="12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  <c:pt idx="11">
                  <c:v>MEDIA</c:v>
                </c:pt>
              </c:strCache>
            </c:strRef>
          </c:cat>
          <c:val>
            <c:numRef>
              <c:f>'5'!$B$21:$M$21</c:f>
              <c:numCache>
                <c:formatCode>0</c:formatCode>
                <c:ptCount val="12"/>
                <c:pt idx="0">
                  <c:v>7</c:v>
                </c:pt>
                <c:pt idx="1">
                  <c:v>7</c:v>
                </c:pt>
                <c:pt idx="2">
                  <c:v>6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  <c:pt idx="7">
                  <c:v>6</c:v>
                </c:pt>
                <c:pt idx="8">
                  <c:v>6</c:v>
                </c:pt>
                <c:pt idx="9">
                  <c:v>7</c:v>
                </c:pt>
                <c:pt idx="10">
                  <c:v>7</c:v>
                </c:pt>
                <c:pt idx="11">
                  <c:v>6.7272727272727275</c:v>
                </c:pt>
              </c:numCache>
            </c:numRef>
          </c:val>
        </c:ser>
        <c:ser>
          <c:idx val="4"/>
          <c:order val="4"/>
          <c:tx>
            <c:strRef>
              <c:f>'5'!$A$22</c:f>
              <c:strCache>
                <c:ptCount val="1"/>
                <c:pt idx="0">
                  <c:v>3° 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'5'!$B$17:$M$17</c:f>
              <c:strCache>
                <c:ptCount val="12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  <c:pt idx="11">
                  <c:v>MEDIA</c:v>
                </c:pt>
              </c:strCache>
            </c:strRef>
          </c:cat>
          <c:val>
            <c:numRef>
              <c:f>'5'!$B$22:$M$22</c:f>
              <c:numCache>
                <c:formatCode>0</c:formatCode>
                <c:ptCount val="12"/>
                <c:pt idx="0">
                  <c:v>6</c:v>
                </c:pt>
                <c:pt idx="1">
                  <c:v>7</c:v>
                </c:pt>
                <c:pt idx="2">
                  <c:v>6</c:v>
                </c:pt>
                <c:pt idx="3">
                  <c:v>6</c:v>
                </c:pt>
                <c:pt idx="4">
                  <c:v>7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  <c:pt idx="8">
                  <c:v>6</c:v>
                </c:pt>
                <c:pt idx="9">
                  <c:v>6</c:v>
                </c:pt>
                <c:pt idx="10">
                  <c:v>6</c:v>
                </c:pt>
                <c:pt idx="11">
                  <c:v>6.1818181818181817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94440832"/>
        <c:axId val="2094465856"/>
        <c:axId val="0"/>
      </c:bar3DChart>
      <c:catAx>
        <c:axId val="2094440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4465856"/>
        <c:crosses val="autoZero"/>
        <c:auto val="1"/>
        <c:lblAlgn val="ctr"/>
        <c:lblOffset val="100"/>
        <c:noMultiLvlLbl val="0"/>
      </c:catAx>
      <c:valAx>
        <c:axId val="2094465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444083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it-IT" sz="2400" dirty="0">
                <a:solidFill>
                  <a:schemeClr val="tx1"/>
                </a:solidFill>
              </a:rPr>
              <a:t>MEDIA </a:t>
            </a:r>
            <a:r>
              <a:rPr lang="it-IT" sz="2400" dirty="0" smtClean="0">
                <a:solidFill>
                  <a:schemeClr val="tx1"/>
                </a:solidFill>
              </a:rPr>
              <a:t>D'ISTITUTO</a:t>
            </a:r>
          </a:p>
          <a:p>
            <a:pPr>
              <a:defRPr sz="2400" b="1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>
                <a:solidFill>
                  <a:schemeClr val="tx1"/>
                </a:solidFill>
              </a:rPr>
              <a:t>CLASSI TERZE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8106995884773661E-2"/>
          <c:y val="9.150462962962963E-2"/>
          <c:w val="0.96378600823045268"/>
          <c:h val="0.8243709900845727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'5'!$P$17</c:f>
              <c:strCache>
                <c:ptCount val="1"/>
                <c:pt idx="0">
                  <c:v>MEDIA D'ISTITUTO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38100" bIns="360000" anchor="ctr" anchorCtr="1">
                <a:spAutoFit/>
              </a:bodyPr>
              <a:lstStyle/>
              <a:p>
                <a:pPr>
                  <a:defRPr sz="25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'5'!$O$18:$O$22</c:f>
              <c:strCache>
                <c:ptCount val="5"/>
                <c:pt idx="0">
                  <c:v>3° A</c:v>
                </c:pt>
                <c:pt idx="1">
                  <c:v>3° B</c:v>
                </c:pt>
                <c:pt idx="2">
                  <c:v>3° C</c:v>
                </c:pt>
                <c:pt idx="3">
                  <c:v>3° D</c:v>
                </c:pt>
                <c:pt idx="4">
                  <c:v>3° E</c:v>
                </c:pt>
              </c:strCache>
            </c:strRef>
          </c:cat>
          <c:val>
            <c:numRef>
              <c:f>'5'!$P$18:$P$22</c:f>
              <c:numCache>
                <c:formatCode>0</c:formatCode>
                <c:ptCount val="5"/>
                <c:pt idx="0">
                  <c:v>7</c:v>
                </c:pt>
                <c:pt idx="1">
                  <c:v>7.2222222222222223</c:v>
                </c:pt>
                <c:pt idx="2">
                  <c:v>6.7474747474747474</c:v>
                </c:pt>
                <c:pt idx="3">
                  <c:v>6.7474747474747474</c:v>
                </c:pt>
                <c:pt idx="4">
                  <c:v>6.1313131313131315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6"/>
        <c:gapDepth val="228"/>
        <c:shape val="box"/>
        <c:axId val="2094451712"/>
        <c:axId val="2094456608"/>
        <c:axId val="0"/>
      </c:bar3DChart>
      <c:catAx>
        <c:axId val="20944517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0"/>
          <a:lstStyle/>
          <a:p>
            <a:pPr>
              <a:defRPr sz="2000" b="1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4456608"/>
        <c:crosses val="autoZero"/>
        <c:auto val="1"/>
        <c:lblAlgn val="ctr"/>
        <c:lblOffset val="100"/>
        <c:noMultiLvlLbl val="0"/>
      </c:catAx>
      <c:valAx>
        <c:axId val="2094456608"/>
        <c:scaling>
          <c:orientation val="minMax"/>
          <c:max val="7"/>
          <c:min val="0"/>
        </c:scaling>
        <c:delete val="1"/>
        <c:axPos val="l"/>
        <c:numFmt formatCode="0" sourceLinked="1"/>
        <c:majorTickMark val="none"/>
        <c:minorTickMark val="none"/>
        <c:tickLblPos val="nextTo"/>
        <c:crossAx val="2094451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 smtClean="0"/>
              <a:t>CLASSE</a:t>
            </a:r>
            <a:r>
              <a:rPr lang="it-IT" baseline="0" dirty="0" smtClean="0"/>
              <a:t> 1° A</a:t>
            </a:r>
            <a:endParaRPr lang="it-IT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Foglio1!$A$2</c:f>
              <c:strCache>
                <c:ptCount val="1"/>
                <c:pt idx="0">
                  <c:v>10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Foglio1!$B$1:$L$1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Foglio1!$B$2:$L$2</c:f>
              <c:numCache>
                <c:formatCode>General</c:formatCode>
                <c:ptCount val="11"/>
                <c:pt idx="9">
                  <c:v>1</c:v>
                </c:pt>
              </c:numCache>
            </c:numRef>
          </c:val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Foglio1!$B$1:$L$1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Foglio1!$B$3:$L$3</c:f>
              <c:numCache>
                <c:formatCode>General</c:formatCode>
                <c:ptCount val="11"/>
                <c:pt idx="0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9">
                  <c:v>1</c:v>
                </c:pt>
              </c:numCache>
            </c:numRef>
          </c:val>
        </c:ser>
        <c:ser>
          <c:idx val="2"/>
          <c:order val="2"/>
          <c:tx>
            <c:strRef>
              <c:f>Foglio1!$A$4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Foglio1!$B$1:$L$1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Foglio1!$B$4:$L$4</c:f>
              <c:numCache>
                <c:formatCode>General</c:formatCode>
                <c:ptCount val="11"/>
                <c:pt idx="0">
                  <c:v>10</c:v>
                </c:pt>
                <c:pt idx="1">
                  <c:v>9</c:v>
                </c:pt>
                <c:pt idx="2">
                  <c:v>9</c:v>
                </c:pt>
                <c:pt idx="3">
                  <c:v>6</c:v>
                </c:pt>
                <c:pt idx="4">
                  <c:v>6</c:v>
                </c:pt>
                <c:pt idx="5">
                  <c:v>3</c:v>
                </c:pt>
                <c:pt idx="6">
                  <c:v>10</c:v>
                </c:pt>
                <c:pt idx="7">
                  <c:v>2</c:v>
                </c:pt>
                <c:pt idx="8">
                  <c:v>5</c:v>
                </c:pt>
                <c:pt idx="9">
                  <c:v>5</c:v>
                </c:pt>
                <c:pt idx="10">
                  <c:v>4</c:v>
                </c:pt>
              </c:numCache>
            </c:numRef>
          </c:val>
        </c:ser>
        <c:ser>
          <c:idx val="3"/>
          <c:order val="3"/>
          <c:tx>
            <c:strRef>
              <c:f>Foglio1!$A$5</c:f>
              <c:strCache>
                <c:ptCount val="1"/>
                <c:pt idx="0">
                  <c:v>7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Foglio1!$B$1:$L$1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Foglio1!$B$5:$L$5</c:f>
              <c:numCache>
                <c:formatCode>General</c:formatCode>
                <c:ptCount val="11"/>
                <c:pt idx="0">
                  <c:v>3</c:v>
                </c:pt>
                <c:pt idx="1">
                  <c:v>5</c:v>
                </c:pt>
                <c:pt idx="2">
                  <c:v>5</c:v>
                </c:pt>
                <c:pt idx="3">
                  <c:v>8</c:v>
                </c:pt>
                <c:pt idx="4">
                  <c:v>7</c:v>
                </c:pt>
                <c:pt idx="5">
                  <c:v>9</c:v>
                </c:pt>
                <c:pt idx="6">
                  <c:v>4</c:v>
                </c:pt>
                <c:pt idx="7">
                  <c:v>11</c:v>
                </c:pt>
                <c:pt idx="8">
                  <c:v>10</c:v>
                </c:pt>
                <c:pt idx="9">
                  <c:v>8</c:v>
                </c:pt>
                <c:pt idx="10">
                  <c:v>10</c:v>
                </c:pt>
              </c:numCache>
            </c:numRef>
          </c:val>
        </c:ser>
        <c:ser>
          <c:idx val="4"/>
          <c:order val="4"/>
          <c:tx>
            <c:strRef>
              <c:f>Foglio1!$A$6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Foglio1!$B$1:$L$1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Foglio1!$B$6:$L$6</c:f>
              <c:numCache>
                <c:formatCode>General</c:formatCode>
                <c:ptCount val="11"/>
                <c:pt idx="0">
                  <c:v>6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7</c:v>
                </c:pt>
                <c:pt idx="5">
                  <c:v>6</c:v>
                </c:pt>
                <c:pt idx="6">
                  <c:v>4</c:v>
                </c:pt>
                <c:pt idx="7">
                  <c:v>7</c:v>
                </c:pt>
                <c:pt idx="8">
                  <c:v>5</c:v>
                </c:pt>
                <c:pt idx="9">
                  <c:v>5</c:v>
                </c:pt>
                <c:pt idx="10">
                  <c:v>6</c:v>
                </c:pt>
              </c:numCache>
            </c:numRef>
          </c:val>
        </c:ser>
        <c:ser>
          <c:idx val="5"/>
          <c:order val="5"/>
          <c:tx>
            <c:strRef>
              <c:f>Foglio1!$A$7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Foglio1!$B$1:$L$1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Foglio1!$B$7:$L$7</c:f>
              <c:numCache>
                <c:formatCode>General</c:formatCode>
                <c:ptCount val="11"/>
              </c:numCache>
            </c:numRef>
          </c:val>
        </c:ser>
        <c:ser>
          <c:idx val="6"/>
          <c:order val="6"/>
          <c:tx>
            <c:strRef>
              <c:f>Foglio1!$A$8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Foglio1!$B$1:$L$1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Foglio1!$B$8:$L$8</c:f>
              <c:numCache>
                <c:formatCode>General</c:formatCode>
                <c:ptCount val="11"/>
              </c:numCache>
            </c:numRef>
          </c:val>
        </c:ser>
        <c:ser>
          <c:idx val="7"/>
          <c:order val="7"/>
          <c:tx>
            <c:strRef>
              <c:f>Foglio1!$A$9</c:f>
              <c:strCache>
                <c:ptCount val="1"/>
                <c:pt idx="0">
                  <c:v>MEDIA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Foglio1!$B$1:$L$1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Foglio1!$B$9:$L$9</c:f>
              <c:numCache>
                <c:formatCode>General</c:formatCode>
                <c:ptCount val="11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8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  <c:pt idx="10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32072864"/>
        <c:axId val="2032073952"/>
        <c:axId val="0"/>
      </c:bar3DChart>
      <c:catAx>
        <c:axId val="203207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32073952"/>
        <c:crosses val="autoZero"/>
        <c:auto val="1"/>
        <c:lblAlgn val="ctr"/>
        <c:lblOffset val="100"/>
        <c:noMultiLvlLbl val="0"/>
      </c:catAx>
      <c:valAx>
        <c:axId val="2032073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320728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CLASSE 3° 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Foglio3!$A$2</c:f>
              <c:strCache>
                <c:ptCount val="1"/>
                <c:pt idx="0">
                  <c:v>10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Foglio3!$B$1:$L$1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Foglio3!$B$2:$L$2</c:f>
              <c:numCache>
                <c:formatCode>General</c:formatCode>
                <c:ptCount val="11"/>
              </c:numCache>
            </c:numRef>
          </c:val>
        </c:ser>
        <c:ser>
          <c:idx val="1"/>
          <c:order val="1"/>
          <c:tx>
            <c:strRef>
              <c:f>Foglio3!$A$3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Foglio3!$B$1:$L$1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Foglio3!$B$3:$L$3</c:f>
              <c:numCache>
                <c:formatCode>General</c:formatCode>
                <c:ptCount val="11"/>
                <c:pt idx="0">
                  <c:v>8</c:v>
                </c:pt>
                <c:pt idx="5">
                  <c:v>3</c:v>
                </c:pt>
                <c:pt idx="6">
                  <c:v>2</c:v>
                </c:pt>
                <c:pt idx="7">
                  <c:v>7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ser>
          <c:idx val="2"/>
          <c:order val="2"/>
          <c:tx>
            <c:strRef>
              <c:f>Foglio3!$A$4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Foglio3!$B$1:$L$1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Foglio3!$B$4:$L$4</c:f>
              <c:numCache>
                <c:formatCode>General</c:formatCode>
                <c:ptCount val="11"/>
                <c:pt idx="0">
                  <c:v>6</c:v>
                </c:pt>
                <c:pt idx="1">
                  <c:v>7</c:v>
                </c:pt>
                <c:pt idx="2">
                  <c:v>7</c:v>
                </c:pt>
                <c:pt idx="3">
                  <c:v>8</c:v>
                </c:pt>
                <c:pt idx="4">
                  <c:v>7</c:v>
                </c:pt>
                <c:pt idx="5">
                  <c:v>5</c:v>
                </c:pt>
                <c:pt idx="6">
                  <c:v>6</c:v>
                </c:pt>
                <c:pt idx="7">
                  <c:v>3</c:v>
                </c:pt>
                <c:pt idx="8">
                  <c:v>6</c:v>
                </c:pt>
                <c:pt idx="9">
                  <c:v>9</c:v>
                </c:pt>
                <c:pt idx="10">
                  <c:v>10</c:v>
                </c:pt>
              </c:numCache>
            </c:numRef>
          </c:val>
        </c:ser>
        <c:ser>
          <c:idx val="3"/>
          <c:order val="3"/>
          <c:tx>
            <c:strRef>
              <c:f>Foglio3!$A$5</c:f>
              <c:strCache>
                <c:ptCount val="1"/>
                <c:pt idx="0">
                  <c:v>7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Foglio3!$B$1:$L$1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Foglio3!$B$5:$L$5</c:f>
              <c:numCache>
                <c:formatCode>General</c:formatCode>
                <c:ptCount val="11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10</c:v>
                </c:pt>
                <c:pt idx="4">
                  <c:v>8</c:v>
                </c:pt>
                <c:pt idx="5">
                  <c:v>4</c:v>
                </c:pt>
                <c:pt idx="6">
                  <c:v>7</c:v>
                </c:pt>
                <c:pt idx="7">
                  <c:v>5</c:v>
                </c:pt>
                <c:pt idx="8">
                  <c:v>5</c:v>
                </c:pt>
                <c:pt idx="9">
                  <c:v>8</c:v>
                </c:pt>
                <c:pt idx="10">
                  <c:v>5</c:v>
                </c:pt>
              </c:numCache>
            </c:numRef>
          </c:val>
        </c:ser>
        <c:ser>
          <c:idx val="4"/>
          <c:order val="4"/>
          <c:tx>
            <c:strRef>
              <c:f>Foglio3!$A$6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Foglio3!$B$1:$L$1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Foglio3!$B$6:$L$6</c:f>
              <c:numCache>
                <c:formatCode>General</c:formatCode>
                <c:ptCount val="11"/>
                <c:pt idx="0">
                  <c:v>5</c:v>
                </c:pt>
                <c:pt idx="1">
                  <c:v>12</c:v>
                </c:pt>
                <c:pt idx="2">
                  <c:v>8</c:v>
                </c:pt>
                <c:pt idx="3">
                  <c:v>5</c:v>
                </c:pt>
                <c:pt idx="4">
                  <c:v>6</c:v>
                </c:pt>
                <c:pt idx="5">
                  <c:v>9</c:v>
                </c:pt>
                <c:pt idx="6">
                  <c:v>7</c:v>
                </c:pt>
                <c:pt idx="7">
                  <c:v>7</c:v>
                </c:pt>
                <c:pt idx="8">
                  <c:v>10</c:v>
                </c:pt>
                <c:pt idx="9">
                  <c:v>4</c:v>
                </c:pt>
                <c:pt idx="10">
                  <c:v>7</c:v>
                </c:pt>
              </c:numCache>
            </c:numRef>
          </c:val>
        </c:ser>
        <c:ser>
          <c:idx val="5"/>
          <c:order val="5"/>
          <c:tx>
            <c:strRef>
              <c:f>Foglio3!$A$7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Foglio3!$B$1:$L$1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Foglio3!$B$7:$L$7</c:f>
              <c:numCache>
                <c:formatCode>General</c:formatCode>
                <c:ptCount val="11"/>
                <c:pt idx="0">
                  <c:v>1</c:v>
                </c:pt>
                <c:pt idx="2">
                  <c:v>2</c:v>
                </c:pt>
                <c:pt idx="4">
                  <c:v>2</c:v>
                </c:pt>
                <c:pt idx="5">
                  <c:v>1</c:v>
                </c:pt>
                <c:pt idx="7">
                  <c:v>1</c:v>
                </c:pt>
                <c:pt idx="8">
                  <c:v>2</c:v>
                </c:pt>
              </c:numCache>
            </c:numRef>
          </c:val>
        </c:ser>
        <c:ser>
          <c:idx val="6"/>
          <c:order val="6"/>
          <c:tx>
            <c:strRef>
              <c:f>Foglio3!$A$8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Foglio3!$B$1:$L$1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Foglio3!$B$8:$L$8</c:f>
              <c:numCache>
                <c:formatCode>General</c:formatCode>
                <c:ptCount val="11"/>
                <c:pt idx="0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ser>
          <c:idx val="7"/>
          <c:order val="7"/>
          <c:tx>
            <c:strRef>
              <c:f>Foglio3!$A$9</c:f>
              <c:strCache>
                <c:ptCount val="1"/>
                <c:pt idx="0">
                  <c:v>MEDIA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Foglio3!$B$1:$L$1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Foglio3!$B$9:$L$9</c:f>
              <c:numCache>
                <c:formatCode>General</c:formatCode>
                <c:ptCount val="11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  <c:pt idx="10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94441376"/>
        <c:axId val="2094441920"/>
        <c:axId val="0"/>
      </c:bar3DChart>
      <c:catAx>
        <c:axId val="2094441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4441920"/>
        <c:crosses val="autoZero"/>
        <c:auto val="1"/>
        <c:lblAlgn val="ctr"/>
        <c:lblOffset val="100"/>
        <c:noMultiLvlLbl val="0"/>
      </c:catAx>
      <c:valAx>
        <c:axId val="2094441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444137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CLASSE 3° B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Foglio3!$A$13</c:f>
              <c:strCache>
                <c:ptCount val="1"/>
                <c:pt idx="0">
                  <c:v>10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Foglio3!$B$12:$L$12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Foglio3!$B$13:$L$13</c:f>
              <c:numCache>
                <c:formatCode>General</c:formatCode>
                <c:ptCount val="11"/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Foglio3!$A$14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Foglio3!$B$12:$L$12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Foglio3!$B$14:$L$14</c:f>
              <c:numCache>
                <c:formatCode>General</c:formatCode>
                <c:ptCount val="11"/>
                <c:pt idx="0">
                  <c:v>7</c:v>
                </c:pt>
                <c:pt idx="3">
                  <c:v>2</c:v>
                </c:pt>
                <c:pt idx="5">
                  <c:v>3</c:v>
                </c:pt>
                <c:pt idx="7">
                  <c:v>4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</c:ser>
        <c:ser>
          <c:idx val="2"/>
          <c:order val="2"/>
          <c:tx>
            <c:strRef>
              <c:f>Foglio3!$A$15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Foglio3!$B$12:$L$12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Foglio3!$B$15:$L$15</c:f>
              <c:numCache>
                <c:formatCode>General</c:formatCode>
                <c:ptCount val="11"/>
                <c:pt idx="0">
                  <c:v>2</c:v>
                </c:pt>
                <c:pt idx="1">
                  <c:v>7</c:v>
                </c:pt>
                <c:pt idx="2">
                  <c:v>6</c:v>
                </c:pt>
                <c:pt idx="3">
                  <c:v>4</c:v>
                </c:pt>
                <c:pt idx="4">
                  <c:v>8</c:v>
                </c:pt>
                <c:pt idx="5">
                  <c:v>13</c:v>
                </c:pt>
                <c:pt idx="7">
                  <c:v>4</c:v>
                </c:pt>
                <c:pt idx="8">
                  <c:v>2</c:v>
                </c:pt>
                <c:pt idx="9">
                  <c:v>7</c:v>
                </c:pt>
              </c:numCache>
            </c:numRef>
          </c:val>
        </c:ser>
        <c:ser>
          <c:idx val="3"/>
          <c:order val="3"/>
          <c:tx>
            <c:strRef>
              <c:f>Foglio3!$A$16</c:f>
              <c:strCache>
                <c:ptCount val="1"/>
                <c:pt idx="0">
                  <c:v>7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Foglio3!$B$12:$L$12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Foglio3!$B$16:$L$16</c:f>
              <c:numCache>
                <c:formatCode>General</c:formatCode>
                <c:ptCount val="11"/>
                <c:pt idx="0">
                  <c:v>6</c:v>
                </c:pt>
                <c:pt idx="1">
                  <c:v>3</c:v>
                </c:pt>
                <c:pt idx="2">
                  <c:v>5</c:v>
                </c:pt>
                <c:pt idx="3">
                  <c:v>3</c:v>
                </c:pt>
                <c:pt idx="4">
                  <c:v>8</c:v>
                </c:pt>
                <c:pt idx="5">
                  <c:v>2</c:v>
                </c:pt>
                <c:pt idx="6">
                  <c:v>20</c:v>
                </c:pt>
                <c:pt idx="7">
                  <c:v>10</c:v>
                </c:pt>
                <c:pt idx="8">
                  <c:v>11</c:v>
                </c:pt>
                <c:pt idx="9">
                  <c:v>7</c:v>
                </c:pt>
                <c:pt idx="10">
                  <c:v>17</c:v>
                </c:pt>
              </c:numCache>
            </c:numRef>
          </c:val>
        </c:ser>
        <c:ser>
          <c:idx val="4"/>
          <c:order val="4"/>
          <c:tx>
            <c:strRef>
              <c:f>Foglio3!$A$17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Foglio3!$B$12:$L$12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Foglio3!$B$17:$L$17</c:f>
              <c:numCache>
                <c:formatCode>General</c:formatCode>
                <c:ptCount val="11"/>
                <c:pt idx="0">
                  <c:v>7</c:v>
                </c:pt>
                <c:pt idx="1">
                  <c:v>12</c:v>
                </c:pt>
                <c:pt idx="2">
                  <c:v>9</c:v>
                </c:pt>
                <c:pt idx="3">
                  <c:v>8</c:v>
                </c:pt>
                <c:pt idx="4">
                  <c:v>6</c:v>
                </c:pt>
                <c:pt idx="5">
                  <c:v>4</c:v>
                </c:pt>
                <c:pt idx="6">
                  <c:v>2</c:v>
                </c:pt>
                <c:pt idx="7">
                  <c:v>4</c:v>
                </c:pt>
                <c:pt idx="8">
                  <c:v>7</c:v>
                </c:pt>
                <c:pt idx="9">
                  <c:v>7</c:v>
                </c:pt>
                <c:pt idx="10">
                  <c:v>5</c:v>
                </c:pt>
              </c:numCache>
            </c:numRef>
          </c:val>
        </c:ser>
        <c:ser>
          <c:idx val="5"/>
          <c:order val="5"/>
          <c:tx>
            <c:strRef>
              <c:f>Foglio3!$A$18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Foglio3!$B$12:$L$12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Foglio3!$B$18:$L$18</c:f>
              <c:numCache>
                <c:formatCode>General</c:formatCode>
                <c:ptCount val="11"/>
                <c:pt idx="2">
                  <c:v>2</c:v>
                </c:pt>
                <c:pt idx="3">
                  <c:v>1</c:v>
                </c:pt>
              </c:numCache>
            </c:numRef>
          </c:val>
        </c:ser>
        <c:ser>
          <c:idx val="6"/>
          <c:order val="6"/>
          <c:tx>
            <c:strRef>
              <c:f>Foglio3!$A$19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Foglio3!$B$12:$L$12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Foglio3!$B$19:$L$19</c:f>
              <c:numCache>
                <c:formatCode>General</c:formatCode>
                <c:ptCount val="11"/>
              </c:numCache>
            </c:numRef>
          </c:val>
        </c:ser>
        <c:ser>
          <c:idx val="7"/>
          <c:order val="7"/>
          <c:tx>
            <c:strRef>
              <c:f>Foglio3!$A$20</c:f>
              <c:strCache>
                <c:ptCount val="1"/>
                <c:pt idx="0">
                  <c:v>MEDIA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Foglio3!$B$12:$L$12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Foglio3!$B$20:$L$20</c:f>
              <c:numCache>
                <c:formatCode>General</c:formatCode>
                <c:ptCount val="11"/>
                <c:pt idx="0">
                  <c:v>7</c:v>
                </c:pt>
                <c:pt idx="1">
                  <c:v>6</c:v>
                </c:pt>
                <c:pt idx="2">
                  <c:v>6</c:v>
                </c:pt>
                <c:pt idx="3">
                  <c:v>8</c:v>
                </c:pt>
                <c:pt idx="4">
                  <c:v>7</c:v>
                </c:pt>
                <c:pt idx="5">
                  <c:v>8</c:v>
                </c:pt>
                <c:pt idx="6">
                  <c:v>7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  <c:pt idx="10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94448992"/>
        <c:axId val="2094443552"/>
        <c:axId val="0"/>
      </c:bar3DChart>
      <c:catAx>
        <c:axId val="2094448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4443552"/>
        <c:crosses val="autoZero"/>
        <c:auto val="1"/>
        <c:lblAlgn val="ctr"/>
        <c:lblOffset val="100"/>
        <c:noMultiLvlLbl val="0"/>
      </c:catAx>
      <c:valAx>
        <c:axId val="2094443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444899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/>
      </a:pPr>
      <a:endParaRPr lang="it-IT"/>
    </a:p>
  </c:txPr>
  <c:externalData r:id="rId3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CLASSE 3° C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Foglio3!$A$24</c:f>
              <c:strCache>
                <c:ptCount val="1"/>
                <c:pt idx="0">
                  <c:v>10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Foglio3!$B$23:$L$23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Foglio3!$B$24:$L$24</c:f>
              <c:numCache>
                <c:formatCode>General</c:formatCode>
                <c:ptCount val="11"/>
              </c:numCache>
            </c:numRef>
          </c:val>
        </c:ser>
        <c:ser>
          <c:idx val="1"/>
          <c:order val="1"/>
          <c:tx>
            <c:strRef>
              <c:f>Foglio3!$A$25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Foglio3!$B$23:$L$23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Foglio3!$B$25:$L$25</c:f>
              <c:numCache>
                <c:formatCode>General</c:formatCode>
                <c:ptCount val="11"/>
                <c:pt idx="0">
                  <c:v>5</c:v>
                </c:pt>
                <c:pt idx="1">
                  <c:v>2</c:v>
                </c:pt>
                <c:pt idx="3">
                  <c:v>3</c:v>
                </c:pt>
                <c:pt idx="4">
                  <c:v>5</c:v>
                </c:pt>
                <c:pt idx="8">
                  <c:v>5</c:v>
                </c:pt>
                <c:pt idx="9">
                  <c:v>1</c:v>
                </c:pt>
              </c:numCache>
            </c:numRef>
          </c:val>
        </c:ser>
        <c:ser>
          <c:idx val="2"/>
          <c:order val="2"/>
          <c:tx>
            <c:strRef>
              <c:f>Foglio3!$A$26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Foglio3!$B$23:$L$23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Foglio3!$B$26:$L$26</c:f>
              <c:numCache>
                <c:formatCode>General</c:formatCode>
                <c:ptCount val="11"/>
                <c:pt idx="0">
                  <c:v>7</c:v>
                </c:pt>
                <c:pt idx="1">
                  <c:v>13</c:v>
                </c:pt>
                <c:pt idx="2">
                  <c:v>2</c:v>
                </c:pt>
                <c:pt idx="3">
                  <c:v>10</c:v>
                </c:pt>
                <c:pt idx="4">
                  <c:v>9</c:v>
                </c:pt>
                <c:pt idx="5">
                  <c:v>3</c:v>
                </c:pt>
                <c:pt idx="6">
                  <c:v>3</c:v>
                </c:pt>
                <c:pt idx="7">
                  <c:v>1</c:v>
                </c:pt>
                <c:pt idx="8">
                  <c:v>3</c:v>
                </c:pt>
                <c:pt idx="9">
                  <c:v>10</c:v>
                </c:pt>
                <c:pt idx="10">
                  <c:v>9</c:v>
                </c:pt>
              </c:numCache>
            </c:numRef>
          </c:val>
        </c:ser>
        <c:ser>
          <c:idx val="3"/>
          <c:order val="3"/>
          <c:tx>
            <c:strRef>
              <c:f>Foglio3!$A$27</c:f>
              <c:strCache>
                <c:ptCount val="1"/>
                <c:pt idx="0">
                  <c:v>7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Foglio3!$B$23:$L$23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Foglio3!$B$27:$L$27</c:f>
              <c:numCache>
                <c:formatCode>General</c:formatCode>
                <c:ptCount val="11"/>
                <c:pt idx="0">
                  <c:v>3</c:v>
                </c:pt>
                <c:pt idx="2">
                  <c:v>13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12</c:v>
                </c:pt>
                <c:pt idx="7">
                  <c:v>4</c:v>
                </c:pt>
                <c:pt idx="8">
                  <c:v>6</c:v>
                </c:pt>
                <c:pt idx="9">
                  <c:v>4</c:v>
                </c:pt>
                <c:pt idx="10">
                  <c:v>6</c:v>
                </c:pt>
              </c:numCache>
            </c:numRef>
          </c:val>
        </c:ser>
        <c:ser>
          <c:idx val="4"/>
          <c:order val="4"/>
          <c:tx>
            <c:strRef>
              <c:f>Foglio3!$A$28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Foglio3!$B$23:$L$23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Foglio3!$B$28:$L$28</c:f>
              <c:numCache>
                <c:formatCode>General</c:formatCode>
                <c:ptCount val="11"/>
                <c:pt idx="0">
                  <c:v>5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11</c:v>
                </c:pt>
                <c:pt idx="6">
                  <c:v>8</c:v>
                </c:pt>
                <c:pt idx="7">
                  <c:v>16</c:v>
                </c:pt>
                <c:pt idx="8">
                  <c:v>9</c:v>
                </c:pt>
                <c:pt idx="9">
                  <c:v>8</c:v>
                </c:pt>
                <c:pt idx="10">
                  <c:v>8</c:v>
                </c:pt>
              </c:numCache>
            </c:numRef>
          </c:val>
        </c:ser>
        <c:ser>
          <c:idx val="5"/>
          <c:order val="5"/>
          <c:tx>
            <c:strRef>
              <c:f>Foglio3!$A$29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Foglio3!$B$23:$L$23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Foglio3!$B$29:$L$29</c:f>
              <c:numCache>
                <c:formatCode>General</c:formatCode>
                <c:ptCount val="11"/>
                <c:pt idx="0">
                  <c:v>3</c:v>
                </c:pt>
                <c:pt idx="1">
                  <c:v>6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6</c:v>
                </c:pt>
                <c:pt idx="7">
                  <c:v>2</c:v>
                </c:pt>
              </c:numCache>
            </c:numRef>
          </c:val>
        </c:ser>
        <c:ser>
          <c:idx val="6"/>
          <c:order val="6"/>
          <c:tx>
            <c:strRef>
              <c:f>Foglio3!$A$30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Foglio3!$B$23:$L$23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Foglio3!$B$30:$L$30</c:f>
              <c:numCache>
                <c:formatCode>General</c:formatCode>
                <c:ptCount val="11"/>
              </c:numCache>
            </c:numRef>
          </c:val>
        </c:ser>
        <c:ser>
          <c:idx val="7"/>
          <c:order val="7"/>
          <c:tx>
            <c:strRef>
              <c:f>Foglio3!$A$31</c:f>
              <c:strCache>
                <c:ptCount val="1"/>
                <c:pt idx="0">
                  <c:v>MEDIA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Foglio3!$B$23:$L$23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Foglio3!$B$31:$L$31</c:f>
              <c:numCache>
                <c:formatCode>General</c:formatCode>
                <c:ptCount val="11"/>
                <c:pt idx="0">
                  <c:v>7</c:v>
                </c:pt>
                <c:pt idx="1">
                  <c:v>7</c:v>
                </c:pt>
                <c:pt idx="2">
                  <c:v>6</c:v>
                </c:pt>
                <c:pt idx="3">
                  <c:v>7</c:v>
                </c:pt>
                <c:pt idx="4">
                  <c:v>7</c:v>
                </c:pt>
                <c:pt idx="5">
                  <c:v>6</c:v>
                </c:pt>
                <c:pt idx="6">
                  <c:v>7</c:v>
                </c:pt>
                <c:pt idx="7">
                  <c:v>6</c:v>
                </c:pt>
                <c:pt idx="8">
                  <c:v>7</c:v>
                </c:pt>
                <c:pt idx="9">
                  <c:v>7</c:v>
                </c:pt>
                <c:pt idx="10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94436480"/>
        <c:axId val="2094450624"/>
        <c:axId val="0"/>
      </c:bar3DChart>
      <c:catAx>
        <c:axId val="2094436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4450624"/>
        <c:crosses val="autoZero"/>
        <c:auto val="1"/>
        <c:lblAlgn val="ctr"/>
        <c:lblOffset val="100"/>
        <c:noMultiLvlLbl val="0"/>
      </c:catAx>
      <c:valAx>
        <c:axId val="2094450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44364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CLASSE 3° 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Foglio3!$A$35</c:f>
              <c:strCache>
                <c:ptCount val="1"/>
                <c:pt idx="0">
                  <c:v>10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Foglio3!$B$34:$L$34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Foglio3!$B$35:$L$35</c:f>
              <c:numCache>
                <c:formatCode>General</c:formatCode>
                <c:ptCount val="11"/>
              </c:numCache>
            </c:numRef>
          </c:val>
        </c:ser>
        <c:ser>
          <c:idx val="1"/>
          <c:order val="1"/>
          <c:tx>
            <c:strRef>
              <c:f>Foglio3!$A$36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Foglio3!$B$34:$L$34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Foglio3!$B$36:$L$36</c:f>
              <c:numCache>
                <c:formatCode>General</c:formatCode>
                <c:ptCount val="11"/>
                <c:pt idx="0">
                  <c:v>1</c:v>
                </c:pt>
                <c:pt idx="3">
                  <c:v>1</c:v>
                </c:pt>
                <c:pt idx="4">
                  <c:v>3</c:v>
                </c:pt>
                <c:pt idx="6">
                  <c:v>2</c:v>
                </c:pt>
                <c:pt idx="7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ser>
          <c:idx val="2"/>
          <c:order val="2"/>
          <c:tx>
            <c:strRef>
              <c:f>Foglio3!$A$37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Foglio3!$B$34:$L$34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Foglio3!$B$37:$L$37</c:f>
              <c:numCache>
                <c:formatCode>General</c:formatCode>
                <c:ptCount val="11"/>
                <c:pt idx="0">
                  <c:v>6</c:v>
                </c:pt>
                <c:pt idx="1">
                  <c:v>8</c:v>
                </c:pt>
                <c:pt idx="2">
                  <c:v>1</c:v>
                </c:pt>
                <c:pt idx="3">
                  <c:v>6</c:v>
                </c:pt>
                <c:pt idx="4">
                  <c:v>13</c:v>
                </c:pt>
                <c:pt idx="5">
                  <c:v>6</c:v>
                </c:pt>
                <c:pt idx="6">
                  <c:v>6</c:v>
                </c:pt>
                <c:pt idx="7">
                  <c:v>4</c:v>
                </c:pt>
                <c:pt idx="8">
                  <c:v>2</c:v>
                </c:pt>
                <c:pt idx="9">
                  <c:v>3</c:v>
                </c:pt>
                <c:pt idx="10">
                  <c:v>2</c:v>
                </c:pt>
              </c:numCache>
            </c:numRef>
          </c:val>
        </c:ser>
        <c:ser>
          <c:idx val="3"/>
          <c:order val="3"/>
          <c:tx>
            <c:strRef>
              <c:f>Foglio3!$A$38</c:f>
              <c:strCache>
                <c:ptCount val="1"/>
                <c:pt idx="0">
                  <c:v>7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Foglio3!$B$34:$L$34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Foglio3!$B$38:$L$38</c:f>
              <c:numCache>
                <c:formatCode>General</c:formatCode>
                <c:ptCount val="11"/>
                <c:pt idx="0">
                  <c:v>4</c:v>
                </c:pt>
                <c:pt idx="1">
                  <c:v>15</c:v>
                </c:pt>
                <c:pt idx="2">
                  <c:v>9</c:v>
                </c:pt>
                <c:pt idx="3">
                  <c:v>5</c:v>
                </c:pt>
                <c:pt idx="4">
                  <c:v>4</c:v>
                </c:pt>
                <c:pt idx="5">
                  <c:v>6</c:v>
                </c:pt>
                <c:pt idx="6">
                  <c:v>11</c:v>
                </c:pt>
                <c:pt idx="7">
                  <c:v>4</c:v>
                </c:pt>
                <c:pt idx="8">
                  <c:v>8</c:v>
                </c:pt>
                <c:pt idx="9">
                  <c:v>13</c:v>
                </c:pt>
                <c:pt idx="10">
                  <c:v>9</c:v>
                </c:pt>
              </c:numCache>
            </c:numRef>
          </c:val>
        </c:ser>
        <c:ser>
          <c:idx val="4"/>
          <c:order val="4"/>
          <c:tx>
            <c:strRef>
              <c:f>Foglio3!$A$39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Foglio3!$B$34:$L$34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Foglio3!$B$39:$L$39</c:f>
              <c:numCache>
                <c:formatCode>General</c:formatCode>
                <c:ptCount val="11"/>
                <c:pt idx="0">
                  <c:v>11</c:v>
                </c:pt>
                <c:pt idx="1">
                  <c:v>2</c:v>
                </c:pt>
                <c:pt idx="2">
                  <c:v>15</c:v>
                </c:pt>
                <c:pt idx="3">
                  <c:v>12</c:v>
                </c:pt>
                <c:pt idx="4">
                  <c:v>4</c:v>
                </c:pt>
                <c:pt idx="5">
                  <c:v>10</c:v>
                </c:pt>
                <c:pt idx="6">
                  <c:v>6</c:v>
                </c:pt>
                <c:pt idx="7">
                  <c:v>15</c:v>
                </c:pt>
                <c:pt idx="8">
                  <c:v>15</c:v>
                </c:pt>
                <c:pt idx="9">
                  <c:v>8</c:v>
                </c:pt>
                <c:pt idx="10">
                  <c:v>13</c:v>
                </c:pt>
              </c:numCache>
            </c:numRef>
          </c:val>
        </c:ser>
        <c:ser>
          <c:idx val="5"/>
          <c:order val="5"/>
          <c:tx>
            <c:strRef>
              <c:f>Foglio3!$A$40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Foglio3!$B$34:$L$34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Foglio3!$B$40:$L$40</c:f>
              <c:numCache>
                <c:formatCode>General</c:formatCode>
                <c:ptCount val="11"/>
                <c:pt idx="0">
                  <c:v>3</c:v>
                </c:pt>
                <c:pt idx="3">
                  <c:v>1</c:v>
                </c:pt>
                <c:pt idx="4">
                  <c:v>1</c:v>
                </c:pt>
                <c:pt idx="5">
                  <c:v>3</c:v>
                </c:pt>
                <c:pt idx="7">
                  <c:v>1</c:v>
                </c:pt>
              </c:numCache>
            </c:numRef>
          </c:val>
        </c:ser>
        <c:ser>
          <c:idx val="6"/>
          <c:order val="6"/>
          <c:tx>
            <c:strRef>
              <c:f>Foglio3!$A$41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Foglio3!$B$34:$L$34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Foglio3!$B$41:$L$41</c:f>
              <c:numCache>
                <c:formatCode>General</c:formatCode>
                <c:ptCount val="11"/>
              </c:numCache>
            </c:numRef>
          </c:val>
        </c:ser>
        <c:ser>
          <c:idx val="7"/>
          <c:order val="7"/>
          <c:tx>
            <c:strRef>
              <c:f>Foglio3!$A$42</c:f>
              <c:strCache>
                <c:ptCount val="1"/>
                <c:pt idx="0">
                  <c:v>MEDIA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Foglio3!$B$34:$L$34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Foglio3!$B$42:$L$42</c:f>
              <c:numCache>
                <c:formatCode>General</c:formatCode>
                <c:ptCount val="11"/>
                <c:pt idx="0">
                  <c:v>7</c:v>
                </c:pt>
                <c:pt idx="1">
                  <c:v>7</c:v>
                </c:pt>
                <c:pt idx="2">
                  <c:v>6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  <c:pt idx="7">
                  <c:v>6</c:v>
                </c:pt>
                <c:pt idx="8">
                  <c:v>6</c:v>
                </c:pt>
                <c:pt idx="9">
                  <c:v>7</c:v>
                </c:pt>
                <c:pt idx="10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94459328"/>
        <c:axId val="2094445184"/>
        <c:axId val="0"/>
      </c:bar3DChart>
      <c:catAx>
        <c:axId val="2094459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4445184"/>
        <c:crosses val="autoZero"/>
        <c:auto val="1"/>
        <c:lblAlgn val="ctr"/>
        <c:lblOffset val="100"/>
        <c:noMultiLvlLbl val="0"/>
      </c:catAx>
      <c:valAx>
        <c:axId val="2094445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445932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CLASSE 3° 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Foglio3!$A$46</c:f>
              <c:strCache>
                <c:ptCount val="1"/>
                <c:pt idx="0">
                  <c:v>10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Foglio3!$B$45:$L$45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Foglio3!$B$46:$L$46</c:f>
              <c:numCache>
                <c:formatCode>General</c:formatCode>
                <c:ptCount val="11"/>
              </c:numCache>
            </c:numRef>
          </c:val>
        </c:ser>
        <c:ser>
          <c:idx val="1"/>
          <c:order val="1"/>
          <c:tx>
            <c:strRef>
              <c:f>Foglio3!$A$47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Foglio3!$B$45:$L$45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Foglio3!$B$47:$L$47</c:f>
              <c:numCache>
                <c:formatCode>General</c:formatCode>
                <c:ptCount val="11"/>
                <c:pt idx="8">
                  <c:v>1</c:v>
                </c:pt>
                <c:pt idx="9">
                  <c:v>2</c:v>
                </c:pt>
              </c:numCache>
            </c:numRef>
          </c:val>
        </c:ser>
        <c:ser>
          <c:idx val="2"/>
          <c:order val="2"/>
          <c:tx>
            <c:strRef>
              <c:f>Foglio3!$A$48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Foglio3!$B$45:$L$45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Foglio3!$B$48:$L$48</c:f>
              <c:numCache>
                <c:formatCode>General</c:formatCode>
                <c:ptCount val="11"/>
                <c:pt idx="0">
                  <c:v>3</c:v>
                </c:pt>
                <c:pt idx="1">
                  <c:v>6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1</c:v>
                </c:pt>
                <c:pt idx="9">
                  <c:v>5</c:v>
                </c:pt>
              </c:numCache>
            </c:numRef>
          </c:val>
        </c:ser>
        <c:ser>
          <c:idx val="3"/>
          <c:order val="3"/>
          <c:tx>
            <c:strRef>
              <c:f>Foglio3!$A$49</c:f>
              <c:strCache>
                <c:ptCount val="1"/>
                <c:pt idx="0">
                  <c:v>7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Foglio3!$B$45:$L$45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Foglio3!$B$49:$L$49</c:f>
              <c:numCache>
                <c:formatCode>General</c:formatCode>
                <c:ptCount val="11"/>
                <c:pt idx="0">
                  <c:v>7</c:v>
                </c:pt>
                <c:pt idx="1">
                  <c:v>12</c:v>
                </c:pt>
                <c:pt idx="2">
                  <c:v>3</c:v>
                </c:pt>
                <c:pt idx="3">
                  <c:v>5</c:v>
                </c:pt>
                <c:pt idx="4">
                  <c:v>10</c:v>
                </c:pt>
                <c:pt idx="5">
                  <c:v>3</c:v>
                </c:pt>
                <c:pt idx="6">
                  <c:v>5</c:v>
                </c:pt>
                <c:pt idx="7">
                  <c:v>5</c:v>
                </c:pt>
                <c:pt idx="8">
                  <c:v>6</c:v>
                </c:pt>
                <c:pt idx="9">
                  <c:v>8</c:v>
                </c:pt>
                <c:pt idx="10">
                  <c:v>11</c:v>
                </c:pt>
              </c:numCache>
            </c:numRef>
          </c:val>
        </c:ser>
        <c:ser>
          <c:idx val="4"/>
          <c:order val="4"/>
          <c:tx>
            <c:strRef>
              <c:f>Foglio3!$A$50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Foglio3!$B$45:$L$45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Foglio3!$B$50:$L$50</c:f>
              <c:numCache>
                <c:formatCode>General</c:formatCode>
                <c:ptCount val="11"/>
                <c:pt idx="0">
                  <c:v>8</c:v>
                </c:pt>
                <c:pt idx="1">
                  <c:v>4</c:v>
                </c:pt>
                <c:pt idx="2">
                  <c:v>16</c:v>
                </c:pt>
                <c:pt idx="3">
                  <c:v>13</c:v>
                </c:pt>
                <c:pt idx="4">
                  <c:v>8</c:v>
                </c:pt>
                <c:pt idx="5">
                  <c:v>11</c:v>
                </c:pt>
                <c:pt idx="6">
                  <c:v>14</c:v>
                </c:pt>
                <c:pt idx="7">
                  <c:v>13</c:v>
                </c:pt>
                <c:pt idx="8">
                  <c:v>13</c:v>
                </c:pt>
                <c:pt idx="9">
                  <c:v>7</c:v>
                </c:pt>
                <c:pt idx="10">
                  <c:v>11</c:v>
                </c:pt>
              </c:numCache>
            </c:numRef>
          </c:val>
        </c:ser>
        <c:ser>
          <c:idx val="5"/>
          <c:order val="5"/>
          <c:tx>
            <c:strRef>
              <c:f>Foglio3!$A$51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Foglio3!$B$45:$L$45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Foglio3!$B$51:$L$51</c:f>
              <c:numCache>
                <c:formatCode>General</c:formatCode>
                <c:ptCount val="11"/>
                <c:pt idx="0">
                  <c:v>4</c:v>
                </c:pt>
                <c:pt idx="3">
                  <c:v>1</c:v>
                </c:pt>
                <c:pt idx="4">
                  <c:v>1</c:v>
                </c:pt>
                <c:pt idx="5">
                  <c:v>5</c:v>
                </c:pt>
                <c:pt idx="8">
                  <c:v>1</c:v>
                </c:pt>
              </c:numCache>
            </c:numRef>
          </c:val>
        </c:ser>
        <c:ser>
          <c:idx val="6"/>
          <c:order val="6"/>
          <c:tx>
            <c:strRef>
              <c:f>Foglio3!$A$52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Foglio3!$B$45:$L$45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Foglio3!$B$52:$L$52</c:f>
              <c:numCache>
                <c:formatCode>General</c:formatCode>
                <c:ptCount val="11"/>
              </c:numCache>
            </c:numRef>
          </c:val>
        </c:ser>
        <c:ser>
          <c:idx val="7"/>
          <c:order val="7"/>
          <c:tx>
            <c:strRef>
              <c:f>Foglio3!$A$53</c:f>
              <c:strCache>
                <c:ptCount val="1"/>
                <c:pt idx="0">
                  <c:v>MEDIA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Foglio3!$B$45:$L$45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Foglio3!$B$53:$L$53</c:f>
              <c:numCache>
                <c:formatCode>General</c:formatCode>
                <c:ptCount val="11"/>
                <c:pt idx="0">
                  <c:v>6</c:v>
                </c:pt>
                <c:pt idx="1">
                  <c:v>7</c:v>
                </c:pt>
                <c:pt idx="2">
                  <c:v>6</c:v>
                </c:pt>
                <c:pt idx="3">
                  <c:v>6</c:v>
                </c:pt>
                <c:pt idx="4">
                  <c:v>7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  <c:pt idx="8">
                  <c:v>6</c:v>
                </c:pt>
                <c:pt idx="9">
                  <c:v>6</c:v>
                </c:pt>
                <c:pt idx="10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94445728"/>
        <c:axId val="2094463680"/>
        <c:axId val="0"/>
      </c:bar3DChart>
      <c:catAx>
        <c:axId val="2094445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4463680"/>
        <c:crosses val="autoZero"/>
        <c:auto val="1"/>
        <c:lblAlgn val="ctr"/>
        <c:lblOffset val="100"/>
        <c:noMultiLvlLbl val="0"/>
      </c:catAx>
      <c:valAx>
        <c:axId val="2094463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444572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Foglio4!$B$1</c:f>
              <c:strCache>
                <c:ptCount val="1"/>
                <c:pt idx="0">
                  <c:v>ITALIANO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Foglio4!$A$2:$A$6</c:f>
              <c:strCache>
                <c:ptCount val="5"/>
                <c:pt idx="0">
                  <c:v>3°A</c:v>
                </c:pt>
                <c:pt idx="1">
                  <c:v>3°B</c:v>
                </c:pt>
                <c:pt idx="2">
                  <c:v>3°C</c:v>
                </c:pt>
                <c:pt idx="3">
                  <c:v>3°D</c:v>
                </c:pt>
                <c:pt idx="4">
                  <c:v>3°E</c:v>
                </c:pt>
              </c:strCache>
            </c:strRef>
          </c:cat>
          <c:val>
            <c:numRef>
              <c:f>Foglio4!$B$2:$B$6</c:f>
              <c:numCache>
                <c:formatCode>General</c:formatCode>
                <c:ptCount val="5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2094438112"/>
        <c:axId val="2094464224"/>
        <c:axId val="0"/>
      </c:bar3DChart>
      <c:catAx>
        <c:axId val="2094438112"/>
        <c:scaling>
          <c:orientation val="minMax"/>
        </c:scaling>
        <c:delete val="0"/>
        <c:axPos val="b"/>
        <c:title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4464224"/>
        <c:crosses val="autoZero"/>
        <c:auto val="1"/>
        <c:lblAlgn val="ctr"/>
        <c:lblOffset val="100"/>
        <c:noMultiLvlLbl val="0"/>
      </c:catAx>
      <c:valAx>
        <c:axId val="2094464224"/>
        <c:scaling>
          <c:orientation val="minMax"/>
          <c:max val="7"/>
          <c:min val="0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4438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Foglio4!$B$9</c:f>
              <c:strCache>
                <c:ptCount val="1"/>
                <c:pt idx="0">
                  <c:v>INGLESE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Foglio4!$A$10:$A$14</c:f>
              <c:strCache>
                <c:ptCount val="5"/>
                <c:pt idx="0">
                  <c:v>3°A</c:v>
                </c:pt>
                <c:pt idx="1">
                  <c:v>3°B</c:v>
                </c:pt>
                <c:pt idx="2">
                  <c:v>3°C</c:v>
                </c:pt>
                <c:pt idx="3">
                  <c:v>3°D</c:v>
                </c:pt>
                <c:pt idx="4">
                  <c:v>3°E</c:v>
                </c:pt>
              </c:strCache>
            </c:strRef>
          </c:cat>
          <c:val>
            <c:numRef>
              <c:f>Foglio4!$B$10:$B$14</c:f>
              <c:numCache>
                <c:formatCode>General</c:formatCode>
                <c:ptCount val="5"/>
                <c:pt idx="0">
                  <c:v>7</c:v>
                </c:pt>
                <c:pt idx="1">
                  <c:v>6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2094457152"/>
        <c:axId val="2094460416"/>
        <c:axId val="0"/>
      </c:bar3DChart>
      <c:catAx>
        <c:axId val="2094457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4460416"/>
        <c:crosses val="autoZero"/>
        <c:auto val="1"/>
        <c:lblAlgn val="ctr"/>
        <c:lblOffset val="100"/>
        <c:noMultiLvlLbl val="0"/>
      </c:catAx>
      <c:valAx>
        <c:axId val="2094460416"/>
        <c:scaling>
          <c:orientation val="minMax"/>
          <c:max val="7"/>
          <c:min val="0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4457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719437007817275E-2"/>
          <c:y val="0.36543773924121925"/>
          <c:w val="0.9471981161049321"/>
          <c:h val="0.5275821054424830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Foglio4!$B$16</c:f>
              <c:strCache>
                <c:ptCount val="1"/>
                <c:pt idx="0">
                  <c:v>FRANCESE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Foglio4!$A$17:$A$21</c:f>
              <c:strCache>
                <c:ptCount val="5"/>
                <c:pt idx="0">
                  <c:v>3°A</c:v>
                </c:pt>
                <c:pt idx="1">
                  <c:v>3°B</c:v>
                </c:pt>
                <c:pt idx="2">
                  <c:v>3°C</c:v>
                </c:pt>
                <c:pt idx="3">
                  <c:v>3°D</c:v>
                </c:pt>
                <c:pt idx="4">
                  <c:v>3°E</c:v>
                </c:pt>
              </c:strCache>
            </c:strRef>
          </c:cat>
          <c:val>
            <c:numRef>
              <c:f>Foglio4!$B$17:$B$21</c:f>
              <c:numCache>
                <c:formatCode>General</c:formatCode>
                <c:ptCount val="5"/>
                <c:pt idx="0">
                  <c:v>7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2094437568"/>
        <c:axId val="2094438656"/>
        <c:axId val="0"/>
      </c:bar3DChart>
      <c:catAx>
        <c:axId val="2094437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4438656"/>
        <c:crosses val="autoZero"/>
        <c:auto val="1"/>
        <c:lblAlgn val="ctr"/>
        <c:lblOffset val="100"/>
        <c:noMultiLvlLbl val="0"/>
      </c:catAx>
      <c:valAx>
        <c:axId val="2094438656"/>
        <c:scaling>
          <c:orientation val="minMax"/>
          <c:max val="7"/>
          <c:min val="1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4437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4104891434025298E-2"/>
          <c:y val="0.35996198751018194"/>
          <c:w val="0.85256177523264143"/>
          <c:h val="0.500587685160044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Foglio4!$E$9</c:f>
              <c:strCache>
                <c:ptCount val="1"/>
                <c:pt idx="0">
                  <c:v>STORIA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Foglio4!$D$10:$D$14</c:f>
              <c:strCache>
                <c:ptCount val="5"/>
                <c:pt idx="0">
                  <c:v>3°A</c:v>
                </c:pt>
                <c:pt idx="1">
                  <c:v>3°B</c:v>
                </c:pt>
                <c:pt idx="2">
                  <c:v>3°C</c:v>
                </c:pt>
                <c:pt idx="3">
                  <c:v>3°D</c:v>
                </c:pt>
                <c:pt idx="4">
                  <c:v>3°E</c:v>
                </c:pt>
              </c:strCache>
            </c:strRef>
          </c:cat>
          <c:val>
            <c:numRef>
              <c:f>Foglio4!$E$10:$E$14</c:f>
              <c:numCache>
                <c:formatCode>General</c:formatCode>
                <c:ptCount val="5"/>
                <c:pt idx="0">
                  <c:v>7</c:v>
                </c:pt>
                <c:pt idx="1">
                  <c:v>8</c:v>
                </c:pt>
                <c:pt idx="2">
                  <c:v>7</c:v>
                </c:pt>
                <c:pt idx="3">
                  <c:v>7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2094447904"/>
        <c:axId val="2094460960"/>
        <c:axId val="0"/>
      </c:bar3DChart>
      <c:catAx>
        <c:axId val="2094447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4460960"/>
        <c:crosses val="autoZero"/>
        <c:auto val="1"/>
        <c:lblAlgn val="ctr"/>
        <c:lblOffset val="100"/>
        <c:noMultiLvlLbl val="0"/>
      </c:catAx>
      <c:valAx>
        <c:axId val="2094460960"/>
        <c:scaling>
          <c:orientation val="minMax"/>
          <c:max val="7"/>
          <c:min val="1.4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4447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575137795275590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5844728625951658E-2"/>
          <c:y val="0.33134559419804277"/>
          <c:w val="0.95343667315931591"/>
          <c:h val="0.5214539746205613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Foglio4!$H$9</c:f>
              <c:strCache>
                <c:ptCount val="1"/>
                <c:pt idx="0">
                  <c:v>GEOGRAFIA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Foglio4!$G$10:$G$14</c:f>
              <c:strCache>
                <c:ptCount val="5"/>
                <c:pt idx="0">
                  <c:v>3°A</c:v>
                </c:pt>
                <c:pt idx="1">
                  <c:v>3°B</c:v>
                </c:pt>
                <c:pt idx="2">
                  <c:v>3°C</c:v>
                </c:pt>
                <c:pt idx="3">
                  <c:v>3°D</c:v>
                </c:pt>
                <c:pt idx="4">
                  <c:v>3°E</c:v>
                </c:pt>
              </c:strCache>
            </c:strRef>
          </c:cat>
          <c:val>
            <c:numRef>
              <c:f>Foglio4!$H$10:$H$14</c:f>
              <c:numCache>
                <c:formatCode>General</c:formatCode>
                <c:ptCount val="5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2094452256"/>
        <c:axId val="2094452800"/>
        <c:axId val="0"/>
      </c:bar3DChart>
      <c:catAx>
        <c:axId val="2094452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4452800"/>
        <c:crosses val="autoZero"/>
        <c:auto val="1"/>
        <c:lblAlgn val="ctr"/>
        <c:lblOffset val="100"/>
        <c:noMultiLvlLbl val="0"/>
      </c:catAx>
      <c:valAx>
        <c:axId val="2094452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4452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 smtClean="0"/>
              <a:t>Classe</a:t>
            </a:r>
            <a:r>
              <a:rPr lang="it-IT" baseline="0" dirty="0" smtClean="0"/>
              <a:t> 1° B</a:t>
            </a:r>
            <a:endParaRPr lang="it-IT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Foglio1!$A$13</c:f>
              <c:strCache>
                <c:ptCount val="1"/>
                <c:pt idx="0">
                  <c:v>10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Foglio1!$B$12:$L$12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Foglio1!$B$13:$L$13</c:f>
              <c:numCache>
                <c:formatCode>General</c:formatCode>
                <c:ptCount val="11"/>
              </c:numCache>
            </c:numRef>
          </c:val>
        </c:ser>
        <c:ser>
          <c:idx val="1"/>
          <c:order val="1"/>
          <c:tx>
            <c:strRef>
              <c:f>Foglio1!$A$14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Foglio1!$B$12:$L$12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Foglio1!$B$14:$L$14</c:f>
              <c:numCache>
                <c:formatCode>General</c:formatCode>
                <c:ptCount val="11"/>
                <c:pt idx="0">
                  <c:v>4</c:v>
                </c:pt>
                <c:pt idx="3">
                  <c:v>4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9">
                  <c:v>2</c:v>
                </c:pt>
              </c:numCache>
            </c:numRef>
          </c:val>
        </c:ser>
        <c:ser>
          <c:idx val="2"/>
          <c:order val="2"/>
          <c:tx>
            <c:strRef>
              <c:f>Foglio1!$A$15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Foglio1!$B$12:$L$12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Foglio1!$B$15:$L$15</c:f>
              <c:numCache>
                <c:formatCode>General</c:formatCode>
                <c:ptCount val="11"/>
                <c:pt idx="0">
                  <c:v>5</c:v>
                </c:pt>
                <c:pt idx="1">
                  <c:v>7</c:v>
                </c:pt>
                <c:pt idx="2">
                  <c:v>5</c:v>
                </c:pt>
                <c:pt idx="3">
                  <c:v>5</c:v>
                </c:pt>
                <c:pt idx="4">
                  <c:v>6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6</c:v>
                </c:pt>
              </c:numCache>
            </c:numRef>
          </c:val>
        </c:ser>
        <c:ser>
          <c:idx val="3"/>
          <c:order val="3"/>
          <c:tx>
            <c:strRef>
              <c:f>Foglio1!$A$16</c:f>
              <c:strCache>
                <c:ptCount val="1"/>
                <c:pt idx="0">
                  <c:v>7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Foglio1!$B$12:$L$12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Foglio1!$B$16:$L$16</c:f>
              <c:numCache>
                <c:formatCode>General</c:formatCode>
                <c:ptCount val="11"/>
                <c:pt idx="0">
                  <c:v>4</c:v>
                </c:pt>
                <c:pt idx="1">
                  <c:v>9</c:v>
                </c:pt>
                <c:pt idx="2">
                  <c:v>11</c:v>
                </c:pt>
                <c:pt idx="3">
                  <c:v>4</c:v>
                </c:pt>
                <c:pt idx="4">
                  <c:v>7</c:v>
                </c:pt>
                <c:pt idx="5">
                  <c:v>8</c:v>
                </c:pt>
                <c:pt idx="6">
                  <c:v>5</c:v>
                </c:pt>
                <c:pt idx="7">
                  <c:v>5</c:v>
                </c:pt>
                <c:pt idx="8">
                  <c:v>11</c:v>
                </c:pt>
                <c:pt idx="9">
                  <c:v>11</c:v>
                </c:pt>
                <c:pt idx="10">
                  <c:v>11</c:v>
                </c:pt>
              </c:numCache>
            </c:numRef>
          </c:val>
        </c:ser>
        <c:ser>
          <c:idx val="4"/>
          <c:order val="4"/>
          <c:tx>
            <c:strRef>
              <c:f>Foglio1!$A$17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Foglio1!$B$12:$L$12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Foglio1!$B$17:$L$17</c:f>
              <c:numCache>
                <c:formatCode>General</c:formatCode>
                <c:ptCount val="11"/>
                <c:pt idx="0">
                  <c:v>8</c:v>
                </c:pt>
                <c:pt idx="1">
                  <c:v>10</c:v>
                </c:pt>
                <c:pt idx="2">
                  <c:v>7</c:v>
                </c:pt>
                <c:pt idx="3">
                  <c:v>9</c:v>
                </c:pt>
                <c:pt idx="4">
                  <c:v>10</c:v>
                </c:pt>
                <c:pt idx="5">
                  <c:v>10</c:v>
                </c:pt>
                <c:pt idx="6">
                  <c:v>11</c:v>
                </c:pt>
                <c:pt idx="7">
                  <c:v>13</c:v>
                </c:pt>
                <c:pt idx="8">
                  <c:v>10</c:v>
                </c:pt>
                <c:pt idx="9">
                  <c:v>7</c:v>
                </c:pt>
                <c:pt idx="10">
                  <c:v>15</c:v>
                </c:pt>
              </c:numCache>
            </c:numRef>
          </c:val>
        </c:ser>
        <c:ser>
          <c:idx val="5"/>
          <c:order val="5"/>
          <c:tx>
            <c:strRef>
              <c:f>Foglio1!$A$18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Foglio1!$B$12:$L$12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Foglio1!$B$18:$L$18</c:f>
              <c:numCache>
                <c:formatCode>General</c:formatCode>
                <c:ptCount val="11"/>
                <c:pt idx="0">
                  <c:v>5</c:v>
                </c:pt>
                <c:pt idx="2">
                  <c:v>3</c:v>
                </c:pt>
                <c:pt idx="3">
                  <c:v>4</c:v>
                </c:pt>
                <c:pt idx="4">
                  <c:v>2</c:v>
                </c:pt>
                <c:pt idx="5">
                  <c:v>4</c:v>
                </c:pt>
                <c:pt idx="6">
                  <c:v>7</c:v>
                </c:pt>
                <c:pt idx="7">
                  <c:v>6</c:v>
                </c:pt>
                <c:pt idx="8">
                  <c:v>4</c:v>
                </c:pt>
              </c:numCache>
            </c:numRef>
          </c:val>
        </c:ser>
        <c:ser>
          <c:idx val="6"/>
          <c:order val="6"/>
          <c:tx>
            <c:strRef>
              <c:f>Foglio1!$A$19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Foglio1!$B$12:$L$12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Foglio1!$B$19:$L$19</c:f>
              <c:numCache>
                <c:formatCode>General</c:formatCode>
                <c:ptCount val="11"/>
              </c:numCache>
            </c:numRef>
          </c:val>
        </c:ser>
        <c:ser>
          <c:idx val="7"/>
          <c:order val="7"/>
          <c:tx>
            <c:strRef>
              <c:f>Foglio1!$A$20</c:f>
              <c:strCache>
                <c:ptCount val="1"/>
                <c:pt idx="0">
                  <c:v>MEDIA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Foglio1!$B$12:$L$12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Foglio1!$B$20:$L$20</c:f>
              <c:numCache>
                <c:formatCode>General</c:formatCode>
                <c:ptCount val="11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6</c:v>
                </c:pt>
                <c:pt idx="7">
                  <c:v>6</c:v>
                </c:pt>
                <c:pt idx="8">
                  <c:v>6</c:v>
                </c:pt>
                <c:pt idx="9">
                  <c:v>7</c:v>
                </c:pt>
                <c:pt idx="10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90443776"/>
        <c:axId val="2090451936"/>
        <c:axId val="0"/>
      </c:bar3DChart>
      <c:catAx>
        <c:axId val="2090443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0451936"/>
        <c:crosses val="autoZero"/>
        <c:auto val="1"/>
        <c:lblAlgn val="ctr"/>
        <c:lblOffset val="100"/>
        <c:noMultiLvlLbl val="0"/>
      </c:catAx>
      <c:valAx>
        <c:axId val="2090451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044377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/>
      </a:pPr>
      <a:endParaRPr lang="it-IT"/>
    </a:p>
  </c:txPr>
  <c:externalData r:id="rId3">
    <c:autoUpdate val="0"/>
  </c:externalData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Foglio4!$E$16</c:f>
              <c:strCache>
                <c:ptCount val="1"/>
                <c:pt idx="0">
                  <c:v>MATEMATICA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alpha val="85000"/>
                </a:schemeClr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cene3d>
                <a:camera prst="orthographicFront"/>
                <a:lightRig rig="threePt" dir="t"/>
              </a:scene3d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Foglio4!$D$17:$D$21</c:f>
              <c:strCache>
                <c:ptCount val="5"/>
                <c:pt idx="0">
                  <c:v>3°A</c:v>
                </c:pt>
                <c:pt idx="1">
                  <c:v>3°B</c:v>
                </c:pt>
                <c:pt idx="2">
                  <c:v>3°C</c:v>
                </c:pt>
                <c:pt idx="3">
                  <c:v>3°D</c:v>
                </c:pt>
                <c:pt idx="4">
                  <c:v>3°E</c:v>
                </c:pt>
              </c:strCache>
            </c:strRef>
          </c:cat>
          <c:val>
            <c:numRef>
              <c:f>Foglio4!$E$17:$E$21</c:f>
              <c:numCache>
                <c:formatCode>General</c:formatCode>
                <c:ptCount val="5"/>
                <c:pt idx="0">
                  <c:v>7</c:v>
                </c:pt>
                <c:pt idx="1">
                  <c:v>8</c:v>
                </c:pt>
                <c:pt idx="2">
                  <c:v>6</c:v>
                </c:pt>
                <c:pt idx="3">
                  <c:v>7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2094446816"/>
        <c:axId val="2094448448"/>
        <c:axId val="0"/>
      </c:bar3DChart>
      <c:catAx>
        <c:axId val="2094446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4448448"/>
        <c:crosses val="autoZero"/>
        <c:auto val="1"/>
        <c:lblAlgn val="ctr"/>
        <c:lblOffset val="100"/>
        <c:noMultiLvlLbl val="0"/>
      </c:catAx>
      <c:valAx>
        <c:axId val="2094448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4446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4469765997916252E-2"/>
          <c:y val="0.2232521039921766"/>
          <c:w val="0.9155301837270341"/>
          <c:h val="0.698271726450860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Foglio4!$H$16</c:f>
              <c:strCache>
                <c:ptCount val="1"/>
                <c:pt idx="0">
                  <c:v>SCIENZE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Foglio4!$G$17:$G$21</c:f>
              <c:strCache>
                <c:ptCount val="5"/>
                <c:pt idx="0">
                  <c:v>3°A</c:v>
                </c:pt>
                <c:pt idx="1">
                  <c:v>3°B</c:v>
                </c:pt>
                <c:pt idx="2">
                  <c:v>3°C</c:v>
                </c:pt>
                <c:pt idx="3">
                  <c:v>3°D</c:v>
                </c:pt>
                <c:pt idx="4">
                  <c:v>3°E</c:v>
                </c:pt>
              </c:strCache>
            </c:strRef>
          </c:cat>
          <c:val>
            <c:numRef>
              <c:f>Foglio4!$H$17:$H$21</c:f>
              <c:numCache>
                <c:formatCode>General</c:formatCode>
                <c:ptCount val="5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1"/>
        <c:shape val="box"/>
        <c:axId val="2094453344"/>
        <c:axId val="2094453888"/>
        <c:axId val="0"/>
      </c:bar3DChart>
      <c:catAx>
        <c:axId val="2094453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4453888"/>
        <c:crosses val="autoZero"/>
        <c:auto val="1"/>
        <c:lblAlgn val="ctr"/>
        <c:lblOffset val="100"/>
        <c:noMultiLvlLbl val="0"/>
      </c:catAx>
      <c:valAx>
        <c:axId val="209445388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4453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28566590466514"/>
          <c:y val="0.2060774245946462"/>
          <c:w val="0.83993903987807972"/>
          <c:h val="0.596868714069643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Foglio4!$K$16</c:f>
              <c:strCache>
                <c:ptCount val="1"/>
                <c:pt idx="0">
                  <c:v>TECNOLOGIA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Foglio4!$J$17:$J$21</c:f>
              <c:strCache>
                <c:ptCount val="5"/>
                <c:pt idx="0">
                  <c:v>3°A</c:v>
                </c:pt>
                <c:pt idx="1">
                  <c:v>3°B</c:v>
                </c:pt>
                <c:pt idx="2">
                  <c:v>3°C</c:v>
                </c:pt>
                <c:pt idx="3">
                  <c:v>3°D</c:v>
                </c:pt>
                <c:pt idx="4">
                  <c:v>3°E</c:v>
                </c:pt>
              </c:strCache>
            </c:strRef>
          </c:cat>
          <c:val>
            <c:numRef>
              <c:f>Foglio4!$K$17:$K$21</c:f>
              <c:numCache>
                <c:formatCode>General</c:formatCode>
                <c:ptCount val="5"/>
                <c:pt idx="0">
                  <c:v>7</c:v>
                </c:pt>
                <c:pt idx="1">
                  <c:v>7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2094458784"/>
        <c:axId val="2094447360"/>
        <c:axId val="0"/>
      </c:bar3DChart>
      <c:catAx>
        <c:axId val="2094458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4447360"/>
        <c:crosses val="autoZero"/>
        <c:auto val="1"/>
        <c:lblAlgn val="ctr"/>
        <c:lblOffset val="100"/>
        <c:noMultiLvlLbl val="0"/>
      </c:catAx>
      <c:valAx>
        <c:axId val="209444736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4458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65928047114685184"/>
          <c:y val="1.95661730852900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9249033611018109E-2"/>
          <c:y val="0.17029020348117224"/>
          <c:w val="0.9412842988112623"/>
          <c:h val="0.526922663476672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Foglio4!$K$9</c:f>
              <c:strCache>
                <c:ptCount val="1"/>
                <c:pt idx="0">
                  <c:v>ED.MUSICALE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Foglio4!$J$10:$J$14</c:f>
              <c:strCache>
                <c:ptCount val="5"/>
                <c:pt idx="0">
                  <c:v>3°A</c:v>
                </c:pt>
                <c:pt idx="1">
                  <c:v>3°B</c:v>
                </c:pt>
                <c:pt idx="2">
                  <c:v>3°C</c:v>
                </c:pt>
                <c:pt idx="3">
                  <c:v>3°D</c:v>
                </c:pt>
                <c:pt idx="4">
                  <c:v>3°E</c:v>
                </c:pt>
              </c:strCache>
            </c:strRef>
          </c:cat>
          <c:val>
            <c:numRef>
              <c:f>Foglio4!$K$10:$K$14</c:f>
              <c:numCache>
                <c:formatCode>General</c:formatCode>
                <c:ptCount val="5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6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2094454432"/>
        <c:axId val="2094457696"/>
        <c:axId val="0"/>
      </c:bar3DChart>
      <c:catAx>
        <c:axId val="2094454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4457696"/>
        <c:crosses val="autoZero"/>
        <c:auto val="1"/>
        <c:lblAlgn val="ctr"/>
        <c:lblOffset val="100"/>
        <c:noMultiLvlLbl val="0"/>
      </c:catAx>
      <c:valAx>
        <c:axId val="209445769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4454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9391895066825086E-2"/>
          <c:y val="0.23530401570229328"/>
          <c:w val="0.87309744849668725"/>
          <c:h val="0.657296661886653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Foglio4!$B$23</c:f>
              <c:strCache>
                <c:ptCount val="1"/>
                <c:pt idx="0">
                  <c:v>ARTE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Foglio4!$A$24:$A$28</c:f>
              <c:strCache>
                <c:ptCount val="5"/>
                <c:pt idx="0">
                  <c:v>3°A</c:v>
                </c:pt>
                <c:pt idx="1">
                  <c:v>3°B</c:v>
                </c:pt>
                <c:pt idx="2">
                  <c:v>3°C</c:v>
                </c:pt>
                <c:pt idx="3">
                  <c:v>3°D</c:v>
                </c:pt>
                <c:pt idx="4">
                  <c:v>3°E</c:v>
                </c:pt>
              </c:strCache>
            </c:strRef>
          </c:cat>
          <c:val>
            <c:numRef>
              <c:f>Foglio4!$B$24:$B$28</c:f>
              <c:numCache>
                <c:formatCode>General</c:formatCode>
                <c:ptCount val="5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2094458240"/>
        <c:axId val="2094464768"/>
        <c:axId val="0"/>
      </c:bar3DChart>
      <c:catAx>
        <c:axId val="2094458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4464768"/>
        <c:crosses val="autoZero"/>
        <c:auto val="1"/>
        <c:lblAlgn val="ctr"/>
        <c:lblOffset val="100"/>
        <c:noMultiLvlLbl val="0"/>
      </c:catAx>
      <c:valAx>
        <c:axId val="209446476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4458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Foglio4!$E$23</c:f>
              <c:strCache>
                <c:ptCount val="1"/>
                <c:pt idx="0">
                  <c:v>SC.MOTORIE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Foglio4!$D$24:$D$28</c:f>
              <c:strCache>
                <c:ptCount val="5"/>
                <c:pt idx="0">
                  <c:v>3°A</c:v>
                </c:pt>
                <c:pt idx="1">
                  <c:v>3°B</c:v>
                </c:pt>
                <c:pt idx="2">
                  <c:v>3°C</c:v>
                </c:pt>
                <c:pt idx="3">
                  <c:v>3°D</c:v>
                </c:pt>
                <c:pt idx="4">
                  <c:v>3°E</c:v>
                </c:pt>
              </c:strCache>
            </c:strRef>
          </c:cat>
          <c:val>
            <c:numRef>
              <c:f>Foglio4!$E$24:$E$28</c:f>
              <c:numCache>
                <c:formatCode>General</c:formatCode>
                <c:ptCount val="5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2094466400"/>
        <c:axId val="2094466944"/>
        <c:axId val="0"/>
      </c:bar3DChart>
      <c:catAx>
        <c:axId val="2094466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4466944"/>
        <c:crosses val="autoZero"/>
        <c:auto val="1"/>
        <c:lblAlgn val="ctr"/>
        <c:lblOffset val="100"/>
        <c:noMultiLvlLbl val="0"/>
      </c:catAx>
      <c:valAx>
        <c:axId val="209446694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4466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CLASSE 1° C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Foglio1!$A$24</c:f>
              <c:strCache>
                <c:ptCount val="1"/>
                <c:pt idx="0">
                  <c:v>10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Foglio1!$B$23:$L$23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Foglio1!$B$24:$L$24</c:f>
              <c:numCache>
                <c:formatCode>General</c:formatCode>
                <c:ptCount val="11"/>
              </c:numCache>
            </c:numRef>
          </c:val>
        </c:ser>
        <c:ser>
          <c:idx val="1"/>
          <c:order val="1"/>
          <c:tx>
            <c:strRef>
              <c:f>Foglio1!$A$25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Foglio1!$B$23:$L$23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Foglio1!$B$25:$L$25</c:f>
              <c:numCache>
                <c:formatCode>General</c:formatCode>
                <c:ptCount val="11"/>
                <c:pt idx="0">
                  <c:v>3</c:v>
                </c:pt>
              </c:numCache>
            </c:numRef>
          </c:val>
        </c:ser>
        <c:ser>
          <c:idx val="2"/>
          <c:order val="2"/>
          <c:tx>
            <c:strRef>
              <c:f>Foglio1!$A$26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Foglio1!$B$23:$L$23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Foglio1!$B$26:$L$26</c:f>
              <c:numCache>
                <c:formatCode>General</c:formatCode>
                <c:ptCount val="11"/>
                <c:pt idx="0">
                  <c:v>2</c:v>
                </c:pt>
                <c:pt idx="1">
                  <c:v>4</c:v>
                </c:pt>
                <c:pt idx="2">
                  <c:v>4</c:v>
                </c:pt>
                <c:pt idx="3">
                  <c:v>10</c:v>
                </c:pt>
                <c:pt idx="4">
                  <c:v>6</c:v>
                </c:pt>
                <c:pt idx="7">
                  <c:v>1</c:v>
                </c:pt>
                <c:pt idx="9">
                  <c:v>7</c:v>
                </c:pt>
              </c:numCache>
            </c:numRef>
          </c:val>
        </c:ser>
        <c:ser>
          <c:idx val="3"/>
          <c:order val="3"/>
          <c:tx>
            <c:strRef>
              <c:f>Foglio1!$A$27</c:f>
              <c:strCache>
                <c:ptCount val="1"/>
                <c:pt idx="0">
                  <c:v>7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Foglio1!$B$23:$L$23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Foglio1!$B$27:$L$27</c:f>
              <c:numCache>
                <c:formatCode>General</c:formatCode>
                <c:ptCount val="11"/>
                <c:pt idx="0">
                  <c:v>4</c:v>
                </c:pt>
                <c:pt idx="1">
                  <c:v>5</c:v>
                </c:pt>
                <c:pt idx="2">
                  <c:v>5</c:v>
                </c:pt>
                <c:pt idx="3">
                  <c:v>2</c:v>
                </c:pt>
                <c:pt idx="4">
                  <c:v>6</c:v>
                </c:pt>
                <c:pt idx="5">
                  <c:v>2</c:v>
                </c:pt>
                <c:pt idx="6">
                  <c:v>2</c:v>
                </c:pt>
                <c:pt idx="7">
                  <c:v>7</c:v>
                </c:pt>
                <c:pt idx="8">
                  <c:v>9</c:v>
                </c:pt>
                <c:pt idx="9">
                  <c:v>5</c:v>
                </c:pt>
                <c:pt idx="10">
                  <c:v>8</c:v>
                </c:pt>
              </c:numCache>
            </c:numRef>
          </c:val>
        </c:ser>
        <c:ser>
          <c:idx val="4"/>
          <c:order val="4"/>
          <c:tx>
            <c:strRef>
              <c:f>Foglio1!$A$28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Foglio1!$B$23:$L$23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Foglio1!$B$28:$L$28</c:f>
              <c:numCache>
                <c:formatCode>General</c:formatCode>
                <c:ptCount val="11"/>
                <c:pt idx="0">
                  <c:v>8</c:v>
                </c:pt>
                <c:pt idx="1">
                  <c:v>2</c:v>
                </c:pt>
                <c:pt idx="2">
                  <c:v>8</c:v>
                </c:pt>
                <c:pt idx="3">
                  <c:v>9</c:v>
                </c:pt>
                <c:pt idx="4">
                  <c:v>9</c:v>
                </c:pt>
                <c:pt idx="5">
                  <c:v>10</c:v>
                </c:pt>
                <c:pt idx="6">
                  <c:v>12</c:v>
                </c:pt>
                <c:pt idx="7">
                  <c:v>10</c:v>
                </c:pt>
                <c:pt idx="8">
                  <c:v>4</c:v>
                </c:pt>
                <c:pt idx="9">
                  <c:v>7</c:v>
                </c:pt>
                <c:pt idx="10">
                  <c:v>13</c:v>
                </c:pt>
              </c:numCache>
            </c:numRef>
          </c:val>
        </c:ser>
        <c:ser>
          <c:idx val="5"/>
          <c:order val="5"/>
          <c:tx>
            <c:strRef>
              <c:f>Foglio1!$A$29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Foglio1!$B$23:$L$23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Foglio1!$B$29:$L$29</c:f>
              <c:numCache>
                <c:formatCode>General</c:formatCode>
                <c:ptCount val="11"/>
                <c:pt idx="0">
                  <c:v>4</c:v>
                </c:pt>
                <c:pt idx="1">
                  <c:v>10</c:v>
                </c:pt>
                <c:pt idx="2">
                  <c:v>4</c:v>
                </c:pt>
                <c:pt idx="5">
                  <c:v>9</c:v>
                </c:pt>
                <c:pt idx="6">
                  <c:v>7</c:v>
                </c:pt>
                <c:pt idx="7">
                  <c:v>3</c:v>
                </c:pt>
                <c:pt idx="8">
                  <c:v>5</c:v>
                </c:pt>
                <c:pt idx="9">
                  <c:v>2</c:v>
                </c:pt>
              </c:numCache>
            </c:numRef>
          </c:val>
        </c:ser>
        <c:ser>
          <c:idx val="6"/>
          <c:order val="6"/>
          <c:tx>
            <c:strRef>
              <c:f>Foglio1!$A$30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Foglio1!$B$23:$L$23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Foglio1!$B$30:$L$30</c:f>
              <c:numCache>
                <c:formatCode>General</c:formatCode>
                <c:ptCount val="11"/>
                <c:pt idx="8">
                  <c:v>3</c:v>
                </c:pt>
              </c:numCache>
            </c:numRef>
          </c:val>
        </c:ser>
        <c:ser>
          <c:idx val="7"/>
          <c:order val="7"/>
          <c:tx>
            <c:strRef>
              <c:f>Foglio1!$A$31</c:f>
              <c:strCache>
                <c:ptCount val="1"/>
                <c:pt idx="0">
                  <c:v>MEDIA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Foglio1!$B$23:$L$23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Foglio1!$B$31:$L$31</c:f>
              <c:numCache>
                <c:formatCode>General</c:formatCode>
                <c:ptCount val="11"/>
                <c:pt idx="0">
                  <c:v>7</c:v>
                </c:pt>
                <c:pt idx="1">
                  <c:v>6</c:v>
                </c:pt>
                <c:pt idx="2">
                  <c:v>6</c:v>
                </c:pt>
                <c:pt idx="3">
                  <c:v>7</c:v>
                </c:pt>
                <c:pt idx="4">
                  <c:v>7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  <c:pt idx="8">
                  <c:v>6</c:v>
                </c:pt>
                <c:pt idx="9">
                  <c:v>7</c:v>
                </c:pt>
                <c:pt idx="10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90444864"/>
        <c:axId val="2090454656"/>
        <c:axId val="0"/>
      </c:bar3DChart>
      <c:catAx>
        <c:axId val="2090444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0454656"/>
        <c:crosses val="autoZero"/>
        <c:auto val="1"/>
        <c:lblAlgn val="ctr"/>
        <c:lblOffset val="100"/>
        <c:noMultiLvlLbl val="0"/>
      </c:catAx>
      <c:valAx>
        <c:axId val="2090454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04448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CLASSE 1° 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Foglio1!$A$35</c:f>
              <c:strCache>
                <c:ptCount val="1"/>
                <c:pt idx="0">
                  <c:v>10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Foglio1!$B$34:$L$34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Foglio1!$B$35:$L$35</c:f>
              <c:numCache>
                <c:formatCode>General</c:formatCode>
                <c:ptCount val="11"/>
              </c:numCache>
            </c:numRef>
          </c:val>
        </c:ser>
        <c:ser>
          <c:idx val="1"/>
          <c:order val="1"/>
          <c:tx>
            <c:strRef>
              <c:f>Foglio1!$A$36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Foglio1!$B$34:$L$34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Foglio1!$B$36:$L$36</c:f>
              <c:numCache>
                <c:formatCode>General</c:formatCode>
                <c:ptCount val="11"/>
                <c:pt idx="4">
                  <c:v>1</c:v>
                </c:pt>
                <c:pt idx="9">
                  <c:v>1</c:v>
                </c:pt>
              </c:numCache>
            </c:numRef>
          </c:val>
        </c:ser>
        <c:ser>
          <c:idx val="2"/>
          <c:order val="2"/>
          <c:tx>
            <c:strRef>
              <c:f>Foglio1!$A$37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Foglio1!$B$34:$L$34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Foglio1!$B$37:$L$37</c:f>
              <c:numCache>
                <c:formatCode>General</c:formatCode>
                <c:ptCount val="11"/>
                <c:pt idx="0">
                  <c:v>14</c:v>
                </c:pt>
                <c:pt idx="1">
                  <c:v>16</c:v>
                </c:pt>
                <c:pt idx="2">
                  <c:v>9</c:v>
                </c:pt>
                <c:pt idx="3">
                  <c:v>13</c:v>
                </c:pt>
                <c:pt idx="4">
                  <c:v>2</c:v>
                </c:pt>
                <c:pt idx="5">
                  <c:v>5</c:v>
                </c:pt>
                <c:pt idx="6">
                  <c:v>10</c:v>
                </c:pt>
                <c:pt idx="7">
                  <c:v>7</c:v>
                </c:pt>
                <c:pt idx="8">
                  <c:v>6</c:v>
                </c:pt>
                <c:pt idx="9">
                  <c:v>10</c:v>
                </c:pt>
                <c:pt idx="10">
                  <c:v>6</c:v>
                </c:pt>
              </c:numCache>
            </c:numRef>
          </c:val>
        </c:ser>
        <c:ser>
          <c:idx val="3"/>
          <c:order val="3"/>
          <c:tx>
            <c:strRef>
              <c:f>Foglio1!$A$38</c:f>
              <c:strCache>
                <c:ptCount val="1"/>
                <c:pt idx="0">
                  <c:v>7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Foglio1!$B$34:$L$34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Foglio1!$B$38:$L$38</c:f>
              <c:numCache>
                <c:formatCode>General</c:formatCode>
                <c:ptCount val="11"/>
                <c:pt idx="0">
                  <c:v>10</c:v>
                </c:pt>
                <c:pt idx="1">
                  <c:v>8</c:v>
                </c:pt>
                <c:pt idx="2">
                  <c:v>10</c:v>
                </c:pt>
                <c:pt idx="3">
                  <c:v>10</c:v>
                </c:pt>
                <c:pt idx="4">
                  <c:v>12</c:v>
                </c:pt>
                <c:pt idx="5">
                  <c:v>9</c:v>
                </c:pt>
                <c:pt idx="6">
                  <c:v>8</c:v>
                </c:pt>
                <c:pt idx="7">
                  <c:v>14</c:v>
                </c:pt>
                <c:pt idx="8">
                  <c:v>7</c:v>
                </c:pt>
                <c:pt idx="9">
                  <c:v>5</c:v>
                </c:pt>
                <c:pt idx="10">
                  <c:v>14</c:v>
                </c:pt>
              </c:numCache>
            </c:numRef>
          </c:val>
        </c:ser>
        <c:ser>
          <c:idx val="4"/>
          <c:order val="4"/>
          <c:tx>
            <c:strRef>
              <c:f>Foglio1!$A$39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Foglio1!$B$34:$L$34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Foglio1!$B$39:$L$39</c:f>
              <c:numCache>
                <c:formatCode>General</c:formatCode>
                <c:ptCount val="11"/>
                <c:pt idx="2">
                  <c:v>5</c:v>
                </c:pt>
                <c:pt idx="3">
                  <c:v>1</c:v>
                </c:pt>
                <c:pt idx="4">
                  <c:v>8</c:v>
                </c:pt>
                <c:pt idx="5">
                  <c:v>9</c:v>
                </c:pt>
                <c:pt idx="6">
                  <c:v>6</c:v>
                </c:pt>
                <c:pt idx="7">
                  <c:v>3</c:v>
                </c:pt>
                <c:pt idx="8">
                  <c:v>11</c:v>
                </c:pt>
                <c:pt idx="9">
                  <c:v>8</c:v>
                </c:pt>
                <c:pt idx="10">
                  <c:v>4</c:v>
                </c:pt>
              </c:numCache>
            </c:numRef>
          </c:val>
        </c:ser>
        <c:ser>
          <c:idx val="5"/>
          <c:order val="5"/>
          <c:tx>
            <c:strRef>
              <c:f>Foglio1!$A$40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Foglio1!$B$34:$L$34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Foglio1!$B$40:$L$40</c:f>
              <c:numCache>
                <c:formatCode>General</c:formatCode>
                <c:ptCount val="11"/>
                <c:pt idx="4">
                  <c:v>1</c:v>
                </c:pt>
                <c:pt idx="5">
                  <c:v>1</c:v>
                </c:pt>
              </c:numCache>
            </c:numRef>
          </c:val>
        </c:ser>
        <c:ser>
          <c:idx val="6"/>
          <c:order val="6"/>
          <c:tx>
            <c:strRef>
              <c:f>Foglio1!$A$41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Foglio1!$B$34:$L$34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Foglio1!$B$41:$L$41</c:f>
              <c:numCache>
                <c:formatCode>General</c:formatCode>
                <c:ptCount val="11"/>
              </c:numCache>
            </c:numRef>
          </c:val>
        </c:ser>
        <c:ser>
          <c:idx val="7"/>
          <c:order val="7"/>
          <c:tx>
            <c:strRef>
              <c:f>Foglio1!$A$42</c:f>
              <c:strCache>
                <c:ptCount val="1"/>
                <c:pt idx="0">
                  <c:v>MEDIA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Foglio1!$B$34:$L$34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Foglio1!$B$42:$L$42</c:f>
              <c:numCache>
                <c:formatCode>General</c:formatCode>
                <c:ptCount val="11"/>
                <c:pt idx="0">
                  <c:v>7</c:v>
                </c:pt>
                <c:pt idx="1">
                  <c:v>8</c:v>
                </c:pt>
                <c:pt idx="2">
                  <c:v>6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  <c:pt idx="10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90428544"/>
        <c:axId val="2090438880"/>
        <c:axId val="0"/>
      </c:bar3DChart>
      <c:catAx>
        <c:axId val="2090428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0438880"/>
        <c:crosses val="autoZero"/>
        <c:auto val="1"/>
        <c:lblAlgn val="ctr"/>
        <c:lblOffset val="100"/>
        <c:noMultiLvlLbl val="0"/>
      </c:catAx>
      <c:valAx>
        <c:axId val="2090438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042854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CLASSE 1° 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Foglio1!$A$46</c:f>
              <c:strCache>
                <c:ptCount val="1"/>
                <c:pt idx="0">
                  <c:v>10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Foglio1!$B$45:$L$45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Foglio1!$B$46:$L$46</c:f>
              <c:numCache>
                <c:formatCode>General</c:formatCode>
                <c:ptCount val="11"/>
              </c:numCache>
            </c:numRef>
          </c:val>
        </c:ser>
        <c:ser>
          <c:idx val="1"/>
          <c:order val="1"/>
          <c:tx>
            <c:strRef>
              <c:f>Foglio1!$A$47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Foglio1!$B$45:$L$45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Foglio1!$B$47:$L$47</c:f>
              <c:numCache>
                <c:formatCode>General</c:formatCode>
                <c:ptCount val="11"/>
                <c:pt idx="3">
                  <c:v>1</c:v>
                </c:pt>
                <c:pt idx="7">
                  <c:v>1</c:v>
                </c:pt>
                <c:pt idx="8">
                  <c:v>4</c:v>
                </c:pt>
                <c:pt idx="9">
                  <c:v>1</c:v>
                </c:pt>
              </c:numCache>
            </c:numRef>
          </c:val>
        </c:ser>
        <c:ser>
          <c:idx val="2"/>
          <c:order val="2"/>
          <c:tx>
            <c:strRef>
              <c:f>Foglio1!$A$48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Foglio1!$B$45:$L$45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Foglio1!$B$48:$L$48</c:f>
              <c:numCache>
                <c:formatCode>General</c:formatCode>
                <c:ptCount val="11"/>
                <c:pt idx="0">
                  <c:v>5</c:v>
                </c:pt>
                <c:pt idx="1">
                  <c:v>11</c:v>
                </c:pt>
                <c:pt idx="2">
                  <c:v>4</c:v>
                </c:pt>
                <c:pt idx="3">
                  <c:v>3</c:v>
                </c:pt>
                <c:pt idx="4">
                  <c:v>6</c:v>
                </c:pt>
                <c:pt idx="5">
                  <c:v>4</c:v>
                </c:pt>
                <c:pt idx="6">
                  <c:v>7</c:v>
                </c:pt>
                <c:pt idx="7">
                  <c:v>5</c:v>
                </c:pt>
                <c:pt idx="8">
                  <c:v>4</c:v>
                </c:pt>
                <c:pt idx="9">
                  <c:v>13</c:v>
                </c:pt>
              </c:numCache>
            </c:numRef>
          </c:val>
        </c:ser>
        <c:ser>
          <c:idx val="3"/>
          <c:order val="3"/>
          <c:tx>
            <c:strRef>
              <c:f>Foglio1!$A$49</c:f>
              <c:strCache>
                <c:ptCount val="1"/>
                <c:pt idx="0">
                  <c:v>7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Foglio1!$B$45:$L$45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Foglio1!$B$49:$L$49</c:f>
              <c:numCache>
                <c:formatCode>General</c:formatCode>
                <c:ptCount val="11"/>
                <c:pt idx="0">
                  <c:v>8</c:v>
                </c:pt>
                <c:pt idx="1">
                  <c:v>10</c:v>
                </c:pt>
                <c:pt idx="2">
                  <c:v>10</c:v>
                </c:pt>
                <c:pt idx="3">
                  <c:v>9</c:v>
                </c:pt>
                <c:pt idx="4">
                  <c:v>11</c:v>
                </c:pt>
                <c:pt idx="5">
                  <c:v>4</c:v>
                </c:pt>
                <c:pt idx="6">
                  <c:v>15</c:v>
                </c:pt>
                <c:pt idx="7">
                  <c:v>7</c:v>
                </c:pt>
                <c:pt idx="8">
                  <c:v>3</c:v>
                </c:pt>
                <c:pt idx="9">
                  <c:v>3</c:v>
                </c:pt>
                <c:pt idx="10">
                  <c:v>6</c:v>
                </c:pt>
              </c:numCache>
            </c:numRef>
          </c:val>
        </c:ser>
        <c:ser>
          <c:idx val="4"/>
          <c:order val="4"/>
          <c:tx>
            <c:strRef>
              <c:f>Foglio1!$A$50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Foglio1!$B$45:$L$45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Foglio1!$B$50:$L$50</c:f>
              <c:numCache>
                <c:formatCode>General</c:formatCode>
                <c:ptCount val="11"/>
                <c:pt idx="0">
                  <c:v>10</c:v>
                </c:pt>
                <c:pt idx="1">
                  <c:v>5</c:v>
                </c:pt>
                <c:pt idx="2">
                  <c:v>12</c:v>
                </c:pt>
                <c:pt idx="3">
                  <c:v>13</c:v>
                </c:pt>
                <c:pt idx="4">
                  <c:v>9</c:v>
                </c:pt>
                <c:pt idx="5">
                  <c:v>14</c:v>
                </c:pt>
                <c:pt idx="6">
                  <c:v>4</c:v>
                </c:pt>
                <c:pt idx="7">
                  <c:v>11</c:v>
                </c:pt>
                <c:pt idx="8">
                  <c:v>12</c:v>
                </c:pt>
                <c:pt idx="9">
                  <c:v>9</c:v>
                </c:pt>
                <c:pt idx="10">
                  <c:v>20</c:v>
                </c:pt>
              </c:numCache>
            </c:numRef>
          </c:val>
        </c:ser>
        <c:ser>
          <c:idx val="5"/>
          <c:order val="5"/>
          <c:tx>
            <c:strRef>
              <c:f>Foglio1!$A$51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Foglio1!$B$45:$L$45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Foglio1!$B$51:$L$51</c:f>
              <c:numCache>
                <c:formatCode>General</c:formatCode>
                <c:ptCount val="11"/>
                <c:pt idx="0">
                  <c:v>3</c:v>
                </c:pt>
                <c:pt idx="5">
                  <c:v>4</c:v>
                </c:pt>
                <c:pt idx="7">
                  <c:v>2</c:v>
                </c:pt>
                <c:pt idx="8">
                  <c:v>3</c:v>
                </c:pt>
              </c:numCache>
            </c:numRef>
          </c:val>
        </c:ser>
        <c:ser>
          <c:idx val="6"/>
          <c:order val="6"/>
          <c:tx>
            <c:strRef>
              <c:f>Foglio1!$A$52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Foglio1!$B$45:$L$45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Foglio1!$B$52:$L$52</c:f>
              <c:numCache>
                <c:formatCode>General</c:formatCode>
                <c:ptCount val="11"/>
              </c:numCache>
            </c:numRef>
          </c:val>
        </c:ser>
        <c:ser>
          <c:idx val="7"/>
          <c:order val="7"/>
          <c:tx>
            <c:strRef>
              <c:f>Foglio1!$A$53</c:f>
              <c:strCache>
                <c:ptCount val="1"/>
                <c:pt idx="0">
                  <c:v>MEDIA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Foglio1!$B$45:$L$45</c:f>
              <c:strCache>
                <c:ptCount val="11"/>
                <c:pt idx="0">
                  <c:v>ITALIANO</c:v>
                </c:pt>
                <c:pt idx="1">
                  <c:v>INGLESE</c:v>
                </c:pt>
                <c:pt idx="2">
                  <c:v>FRANCESE</c:v>
                </c:pt>
                <c:pt idx="3">
                  <c:v>STORIA</c:v>
                </c:pt>
                <c:pt idx="4">
                  <c:v>GEOGRAFIA</c:v>
                </c:pt>
                <c:pt idx="5">
                  <c:v>MATEMATICA</c:v>
                </c:pt>
                <c:pt idx="6">
                  <c:v>SCIENZE</c:v>
                </c:pt>
                <c:pt idx="7">
                  <c:v>TECNOLOGIA</c:v>
                </c:pt>
                <c:pt idx="8">
                  <c:v>ED.MUSICALE</c:v>
                </c:pt>
                <c:pt idx="9">
                  <c:v>ARTE</c:v>
                </c:pt>
                <c:pt idx="10">
                  <c:v>SC.MOTORIE</c:v>
                </c:pt>
              </c:strCache>
            </c:strRef>
          </c:cat>
          <c:val>
            <c:numRef>
              <c:f>Foglio1!$B$53:$L$53</c:f>
              <c:numCache>
                <c:formatCode>General</c:formatCode>
                <c:ptCount val="11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6</c:v>
                </c:pt>
                <c:pt idx="6">
                  <c:v>7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  <c:pt idx="10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90447584"/>
        <c:axId val="2090438336"/>
        <c:axId val="0"/>
      </c:bar3DChart>
      <c:catAx>
        <c:axId val="2090447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0438336"/>
        <c:crosses val="autoZero"/>
        <c:auto val="1"/>
        <c:lblAlgn val="ctr"/>
        <c:lblOffset val="100"/>
        <c:noMultiLvlLbl val="0"/>
      </c:catAx>
      <c:valAx>
        <c:axId val="2090438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044758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/>
      </a:pPr>
      <a:endParaRPr lang="it-I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Foglio4!$B$1</c:f>
              <c:strCache>
                <c:ptCount val="1"/>
                <c:pt idx="0">
                  <c:v>ITALIANO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Foglio4!$A$2:$A$6</c:f>
              <c:strCache>
                <c:ptCount val="5"/>
                <c:pt idx="0">
                  <c:v>1°A</c:v>
                </c:pt>
                <c:pt idx="1">
                  <c:v>1°B</c:v>
                </c:pt>
                <c:pt idx="2">
                  <c:v>1°C</c:v>
                </c:pt>
                <c:pt idx="3">
                  <c:v>1°D</c:v>
                </c:pt>
                <c:pt idx="4">
                  <c:v>1°E</c:v>
                </c:pt>
              </c:strCache>
            </c:strRef>
          </c:cat>
          <c:val>
            <c:numRef>
              <c:f>Foglio4!$B$2:$B$6</c:f>
              <c:numCache>
                <c:formatCode>General</c:formatCode>
                <c:ptCount val="5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2090433440"/>
        <c:axId val="2090450848"/>
        <c:axId val="0"/>
      </c:bar3DChart>
      <c:catAx>
        <c:axId val="2090433440"/>
        <c:scaling>
          <c:orientation val="minMax"/>
        </c:scaling>
        <c:delete val="0"/>
        <c:axPos val="b"/>
        <c:title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0450848"/>
        <c:crosses val="autoZero"/>
        <c:auto val="1"/>
        <c:lblAlgn val="ctr"/>
        <c:lblOffset val="100"/>
        <c:noMultiLvlLbl val="0"/>
      </c:catAx>
      <c:valAx>
        <c:axId val="2090450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0433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8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8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8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9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5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6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7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5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6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7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8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9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0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7201-72EC-443A-B321-1C86D9CD17BA}" type="datetimeFigureOut">
              <a:rPr lang="it-IT" smtClean="0"/>
              <a:t>12/12/2018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2CC3-4C90-4B7E-9A0C-1EA28FE9BD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9887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7201-72EC-443A-B321-1C86D9CD17BA}" type="datetimeFigureOut">
              <a:rPr lang="it-IT" smtClean="0"/>
              <a:t>12/12/2018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2CC3-4C90-4B7E-9A0C-1EA28FE9BD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1516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7201-72EC-443A-B321-1C86D9CD17BA}" type="datetimeFigureOut">
              <a:rPr lang="it-IT" smtClean="0"/>
              <a:t>12/12/2018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2CC3-4C90-4B7E-9A0C-1EA28FE9BD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883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7201-72EC-443A-B321-1C86D9CD17BA}" type="datetimeFigureOut">
              <a:rPr lang="it-IT" smtClean="0"/>
              <a:t>12/12/2018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2CC3-4C90-4B7E-9A0C-1EA28FE9BD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376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7201-72EC-443A-B321-1C86D9CD17BA}" type="datetimeFigureOut">
              <a:rPr lang="it-IT" smtClean="0"/>
              <a:t>12/12/2018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2CC3-4C90-4B7E-9A0C-1EA28FE9BD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523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7201-72EC-443A-B321-1C86D9CD17BA}" type="datetimeFigureOut">
              <a:rPr lang="it-IT" smtClean="0"/>
              <a:t>12/12/2018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2CC3-4C90-4B7E-9A0C-1EA28FE9BD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7058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7201-72EC-443A-B321-1C86D9CD17BA}" type="datetimeFigureOut">
              <a:rPr lang="it-IT" smtClean="0"/>
              <a:t>12/12/2018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2CC3-4C90-4B7E-9A0C-1EA28FE9BD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634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7201-72EC-443A-B321-1C86D9CD17BA}" type="datetimeFigureOut">
              <a:rPr lang="it-IT" smtClean="0"/>
              <a:t>12/12/2018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2CC3-4C90-4B7E-9A0C-1EA28FE9BD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1839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7201-72EC-443A-B321-1C86D9CD17BA}" type="datetimeFigureOut">
              <a:rPr lang="it-IT" smtClean="0"/>
              <a:t>12/12/2018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2CC3-4C90-4B7E-9A0C-1EA28FE9BD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5850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7201-72EC-443A-B321-1C86D9CD17BA}" type="datetimeFigureOut">
              <a:rPr lang="it-IT" smtClean="0"/>
              <a:t>12/12/2018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2CC3-4C90-4B7E-9A0C-1EA28FE9BD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002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7201-72EC-443A-B321-1C86D9CD17BA}" type="datetimeFigureOut">
              <a:rPr lang="it-IT" smtClean="0"/>
              <a:t>12/12/2018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2CC3-4C90-4B7E-9A0C-1EA28FE9BD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22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2432">
              <a:srgbClr val="7030A0"/>
            </a:gs>
            <a:gs pos="100000">
              <a:srgbClr val="5BC1EE"/>
            </a:gs>
            <a:gs pos="23000">
              <a:srgbClr val="00B0F0"/>
            </a:gs>
            <a:gs pos="42000">
              <a:srgbClr val="CBE0F2"/>
            </a:gs>
            <a:gs pos="36000">
              <a:srgbClr val="002060"/>
            </a:gs>
            <a:gs pos="14000">
              <a:schemeClr val="accent1">
                <a:lumMod val="5000"/>
                <a:lumOff val="95000"/>
              </a:schemeClr>
            </a:gs>
            <a:gs pos="48000">
              <a:schemeClr val="accent1">
                <a:lumMod val="45000"/>
                <a:lumOff val="55000"/>
              </a:schemeClr>
            </a:gs>
            <a:gs pos="9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C7201-72EC-443A-B321-1C86D9CD17BA}" type="datetimeFigureOut">
              <a:rPr lang="it-IT" smtClean="0"/>
              <a:t>12/12/2018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42CC3-4C90-4B7E-9A0C-1EA28FE9BD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7644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0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2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3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4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048000" y="3086471"/>
            <a:ext cx="6096000" cy="187820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ISTITUTO COMPRENSIVO DI </a:t>
            </a:r>
            <a:r>
              <a:rPr lang="it-IT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CROSIA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Scuola Secondi 1° Grado</a:t>
            </a:r>
            <a:endParaRPr lang="it-IT" sz="2400" b="1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it-IT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MONITORAGGIO RISULTATI SCOLASTICI  PRIMO  PERIODO INTERMEDIO A.S. </a:t>
            </a:r>
            <a:r>
              <a:rPr lang="it-IT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2018/2019</a:t>
            </a:r>
            <a:endParaRPr lang="it-IT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63" y="295193"/>
            <a:ext cx="2300287" cy="233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072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6341600"/>
              </p:ext>
            </p:extLst>
          </p:nvPr>
        </p:nvGraphicFramePr>
        <p:xfrm>
          <a:off x="685799" y="425003"/>
          <a:ext cx="10820401" cy="5756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6576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1162060"/>
              </p:ext>
            </p:extLst>
          </p:nvPr>
        </p:nvGraphicFramePr>
        <p:xfrm>
          <a:off x="875763" y="296214"/>
          <a:ext cx="10122795" cy="5756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3965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140222"/>
              </p:ext>
            </p:extLst>
          </p:nvPr>
        </p:nvGraphicFramePr>
        <p:xfrm>
          <a:off x="837127" y="334851"/>
          <a:ext cx="10599311" cy="5872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6104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9323562"/>
              </p:ext>
            </p:extLst>
          </p:nvPr>
        </p:nvGraphicFramePr>
        <p:xfrm>
          <a:off x="1815921" y="1081825"/>
          <a:ext cx="8577329" cy="4868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2141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8363836"/>
              </p:ext>
            </p:extLst>
          </p:nvPr>
        </p:nvGraphicFramePr>
        <p:xfrm>
          <a:off x="2300287" y="757238"/>
          <a:ext cx="7672387" cy="5329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4531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5550496"/>
              </p:ext>
            </p:extLst>
          </p:nvPr>
        </p:nvGraphicFramePr>
        <p:xfrm>
          <a:off x="1643063" y="742950"/>
          <a:ext cx="9301162" cy="5043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9143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2409647"/>
              </p:ext>
            </p:extLst>
          </p:nvPr>
        </p:nvGraphicFramePr>
        <p:xfrm>
          <a:off x="1971675" y="842963"/>
          <a:ext cx="8529638" cy="4914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20176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11790"/>
              </p:ext>
            </p:extLst>
          </p:nvPr>
        </p:nvGraphicFramePr>
        <p:xfrm>
          <a:off x="1971675" y="2057400"/>
          <a:ext cx="8672513" cy="3729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6058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3690109"/>
              </p:ext>
            </p:extLst>
          </p:nvPr>
        </p:nvGraphicFramePr>
        <p:xfrm>
          <a:off x="2369711" y="850005"/>
          <a:ext cx="8974563" cy="55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68850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6287583"/>
              </p:ext>
            </p:extLst>
          </p:nvPr>
        </p:nvGraphicFramePr>
        <p:xfrm>
          <a:off x="2047741" y="1030310"/>
          <a:ext cx="7469746" cy="3770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2366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043113" y="1528763"/>
            <a:ext cx="7100887" cy="3319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Monitorare la valutazione  INTERMEDIA    permette  di accertare  i risultati conseguiti dagli alunni, al fine di avere una visione generale dei livelli di competenze  raggiunti dagli stessi; di verificare la ricaduta delle varie attività programmate ,nonché  i punti di forza e di criticità.</a:t>
            </a:r>
            <a:endParaRPr lang="it-IT" sz="2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9451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6587928"/>
              </p:ext>
            </p:extLst>
          </p:nvPr>
        </p:nvGraphicFramePr>
        <p:xfrm>
          <a:off x="1133341" y="643944"/>
          <a:ext cx="10368097" cy="4700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77604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6766619"/>
              </p:ext>
            </p:extLst>
          </p:nvPr>
        </p:nvGraphicFramePr>
        <p:xfrm>
          <a:off x="1171976" y="476518"/>
          <a:ext cx="9620519" cy="5653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77004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8697111"/>
              </p:ext>
            </p:extLst>
          </p:nvPr>
        </p:nvGraphicFramePr>
        <p:xfrm>
          <a:off x="1365161" y="592428"/>
          <a:ext cx="9621928" cy="5151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28197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7698084"/>
              </p:ext>
            </p:extLst>
          </p:nvPr>
        </p:nvGraphicFramePr>
        <p:xfrm>
          <a:off x="1442435" y="399245"/>
          <a:ext cx="9890974" cy="6015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27168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5452567"/>
              </p:ext>
            </p:extLst>
          </p:nvPr>
        </p:nvGraphicFramePr>
        <p:xfrm>
          <a:off x="1714500" y="471488"/>
          <a:ext cx="9729788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4608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8875539"/>
              </p:ext>
            </p:extLst>
          </p:nvPr>
        </p:nvGraphicFramePr>
        <p:xfrm>
          <a:off x="824249" y="656823"/>
          <a:ext cx="10048540" cy="5343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56697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7946893"/>
              </p:ext>
            </p:extLst>
          </p:nvPr>
        </p:nvGraphicFramePr>
        <p:xfrm>
          <a:off x="1143000" y="200026"/>
          <a:ext cx="10158413" cy="6029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44141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0588347"/>
              </p:ext>
            </p:extLst>
          </p:nvPr>
        </p:nvGraphicFramePr>
        <p:xfrm>
          <a:off x="785612" y="656823"/>
          <a:ext cx="10801552" cy="4943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95284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1260784"/>
              </p:ext>
            </p:extLst>
          </p:nvPr>
        </p:nvGraphicFramePr>
        <p:xfrm>
          <a:off x="1585913" y="642938"/>
          <a:ext cx="954405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94304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0332764"/>
              </p:ext>
            </p:extLst>
          </p:nvPr>
        </p:nvGraphicFramePr>
        <p:xfrm>
          <a:off x="942976" y="798489"/>
          <a:ext cx="10132856" cy="5130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4972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200150" y="1694192"/>
            <a:ext cx="9029700" cy="2565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Nei grafici seguenti  sono riportati i voti </a:t>
            </a:r>
            <a:r>
              <a:rPr lang="it-IT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delle discipline 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suddette per  classi  sul totale di </a:t>
            </a:r>
            <a:r>
              <a:rPr lang="it-IT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355 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alunni per la Secondaria di I grado.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risultati saranno oggetto di riflessione da parte dei docenti che si attiveranno per organizzare eventuali percorsi individualizzati e personalizzati , attività di laboratorio per il recupero delle competenze e per  valorizzare  le eccellenze.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6694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7402212"/>
              </p:ext>
            </p:extLst>
          </p:nvPr>
        </p:nvGraphicFramePr>
        <p:xfrm>
          <a:off x="991672" y="334850"/>
          <a:ext cx="10212947" cy="5422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23172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2186707"/>
              </p:ext>
            </p:extLst>
          </p:nvPr>
        </p:nvGraphicFramePr>
        <p:xfrm>
          <a:off x="2085975" y="1014413"/>
          <a:ext cx="8172449" cy="5043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58133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0566784"/>
              </p:ext>
            </p:extLst>
          </p:nvPr>
        </p:nvGraphicFramePr>
        <p:xfrm>
          <a:off x="1500188" y="571500"/>
          <a:ext cx="9060488" cy="5726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72722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2628316"/>
              </p:ext>
            </p:extLst>
          </p:nvPr>
        </p:nvGraphicFramePr>
        <p:xfrm>
          <a:off x="1343025" y="2057399"/>
          <a:ext cx="8586787" cy="3671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83612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6139875"/>
              </p:ext>
            </p:extLst>
          </p:nvPr>
        </p:nvGraphicFramePr>
        <p:xfrm>
          <a:off x="2471738" y="1671638"/>
          <a:ext cx="7186612" cy="4100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18577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1476160"/>
              </p:ext>
            </p:extLst>
          </p:nvPr>
        </p:nvGraphicFramePr>
        <p:xfrm>
          <a:off x="2085975" y="771525"/>
          <a:ext cx="8443913" cy="5000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79274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9807152"/>
              </p:ext>
            </p:extLst>
          </p:nvPr>
        </p:nvGraphicFramePr>
        <p:xfrm>
          <a:off x="2043113" y="2057400"/>
          <a:ext cx="8572500" cy="371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78883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6626105"/>
              </p:ext>
            </p:extLst>
          </p:nvPr>
        </p:nvGraphicFramePr>
        <p:xfrm>
          <a:off x="2614411" y="824248"/>
          <a:ext cx="6735651" cy="4546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62992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0064637"/>
              </p:ext>
            </p:extLst>
          </p:nvPr>
        </p:nvGraphicFramePr>
        <p:xfrm>
          <a:off x="1843088" y="871538"/>
          <a:ext cx="9015411" cy="4914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05391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7064262"/>
              </p:ext>
            </p:extLst>
          </p:nvPr>
        </p:nvGraphicFramePr>
        <p:xfrm>
          <a:off x="2686050" y="1128714"/>
          <a:ext cx="7715250" cy="4586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3394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6494299"/>
              </p:ext>
            </p:extLst>
          </p:nvPr>
        </p:nvGraphicFramePr>
        <p:xfrm>
          <a:off x="2331076" y="631065"/>
          <a:ext cx="7868992" cy="5087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16635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7897871"/>
              </p:ext>
            </p:extLst>
          </p:nvPr>
        </p:nvGraphicFramePr>
        <p:xfrm>
          <a:off x="2300288" y="1042987"/>
          <a:ext cx="8572500" cy="4643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78740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307292"/>
              </p:ext>
            </p:extLst>
          </p:nvPr>
        </p:nvGraphicFramePr>
        <p:xfrm>
          <a:off x="2471738" y="614363"/>
          <a:ext cx="9058275" cy="5543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93834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9597649"/>
              </p:ext>
            </p:extLst>
          </p:nvPr>
        </p:nvGraphicFramePr>
        <p:xfrm>
          <a:off x="700089" y="900113"/>
          <a:ext cx="10915650" cy="5186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559893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6441784"/>
              </p:ext>
            </p:extLst>
          </p:nvPr>
        </p:nvGraphicFramePr>
        <p:xfrm>
          <a:off x="1543050" y="828675"/>
          <a:ext cx="10186988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97826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2048697"/>
              </p:ext>
            </p:extLst>
          </p:nvPr>
        </p:nvGraphicFramePr>
        <p:xfrm>
          <a:off x="1068947" y="824249"/>
          <a:ext cx="10148552" cy="4945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98399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2910577"/>
              </p:ext>
            </p:extLst>
          </p:nvPr>
        </p:nvGraphicFramePr>
        <p:xfrm>
          <a:off x="811369" y="914400"/>
          <a:ext cx="10406130" cy="471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62954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4367379"/>
              </p:ext>
            </p:extLst>
          </p:nvPr>
        </p:nvGraphicFramePr>
        <p:xfrm>
          <a:off x="772732" y="708337"/>
          <a:ext cx="10792495" cy="4971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54007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9716278"/>
              </p:ext>
            </p:extLst>
          </p:nvPr>
        </p:nvGraphicFramePr>
        <p:xfrm>
          <a:off x="1094704" y="115909"/>
          <a:ext cx="9775065" cy="5769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26426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6500110"/>
              </p:ext>
            </p:extLst>
          </p:nvPr>
        </p:nvGraphicFramePr>
        <p:xfrm>
          <a:off x="1352283" y="450761"/>
          <a:ext cx="9569002" cy="4790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75835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2422203"/>
              </p:ext>
            </p:extLst>
          </p:nvPr>
        </p:nvGraphicFramePr>
        <p:xfrm>
          <a:off x="1790162" y="757238"/>
          <a:ext cx="8968325" cy="5100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2839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047999" y="3105835"/>
            <a:ext cx="72679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MONITORAGGIO 1° PERIODO INTERMEDIO ANDAMENTO GENERALE </a:t>
            </a:r>
            <a:endParaRPr lang="en-US" dirty="0" smtClean="0"/>
          </a:p>
          <a:p>
            <a:r>
              <a:rPr lang="en-US"/>
              <a:t> </a:t>
            </a:r>
            <a:r>
              <a:rPr lang="en-US" smtClean="0"/>
              <a:t>                           </a:t>
            </a:r>
            <a:r>
              <a:rPr lang="en-US" dirty="0"/>
              <a:t>SCUOLA SECONDARIA DI 1° GRADO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5279979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347008"/>
              </p:ext>
            </p:extLst>
          </p:nvPr>
        </p:nvGraphicFramePr>
        <p:xfrm>
          <a:off x="1085850" y="772731"/>
          <a:ext cx="9601200" cy="5556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269521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4233404"/>
              </p:ext>
            </p:extLst>
          </p:nvPr>
        </p:nvGraphicFramePr>
        <p:xfrm>
          <a:off x="2009103" y="850007"/>
          <a:ext cx="8950817" cy="5177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890663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7886326"/>
              </p:ext>
            </p:extLst>
          </p:nvPr>
        </p:nvGraphicFramePr>
        <p:xfrm>
          <a:off x="1414463" y="900112"/>
          <a:ext cx="9629775" cy="4800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303053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6616055"/>
              </p:ext>
            </p:extLst>
          </p:nvPr>
        </p:nvGraphicFramePr>
        <p:xfrm>
          <a:off x="1983346" y="1094704"/>
          <a:ext cx="8293995" cy="5396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373833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2412974"/>
              </p:ext>
            </p:extLst>
          </p:nvPr>
        </p:nvGraphicFramePr>
        <p:xfrm>
          <a:off x="1068946" y="334852"/>
          <a:ext cx="9736429" cy="5434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409455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9929418"/>
              </p:ext>
            </p:extLst>
          </p:nvPr>
        </p:nvGraphicFramePr>
        <p:xfrm>
          <a:off x="2060620" y="463639"/>
          <a:ext cx="9272787" cy="5525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223513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7573249"/>
              </p:ext>
            </p:extLst>
          </p:nvPr>
        </p:nvGraphicFramePr>
        <p:xfrm>
          <a:off x="824248" y="824249"/>
          <a:ext cx="10148552" cy="4649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535490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3386015"/>
              </p:ext>
            </p:extLst>
          </p:nvPr>
        </p:nvGraphicFramePr>
        <p:xfrm>
          <a:off x="1287888" y="244699"/>
          <a:ext cx="9272788" cy="5434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622972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3871072"/>
              </p:ext>
            </p:extLst>
          </p:nvPr>
        </p:nvGraphicFramePr>
        <p:xfrm>
          <a:off x="1738648" y="476517"/>
          <a:ext cx="9787944" cy="5087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656778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6987419"/>
              </p:ext>
            </p:extLst>
          </p:nvPr>
        </p:nvGraphicFramePr>
        <p:xfrm>
          <a:off x="1558344" y="605307"/>
          <a:ext cx="9002332" cy="5254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8194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5343855"/>
              </p:ext>
            </p:extLst>
          </p:nvPr>
        </p:nvGraphicFramePr>
        <p:xfrm>
          <a:off x="2137893" y="500063"/>
          <a:ext cx="8319752" cy="5269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9307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2229168"/>
              </p:ext>
            </p:extLst>
          </p:nvPr>
        </p:nvGraphicFramePr>
        <p:xfrm>
          <a:off x="682580" y="695459"/>
          <a:ext cx="10792495" cy="5460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7670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533234"/>
              </p:ext>
            </p:extLst>
          </p:nvPr>
        </p:nvGraphicFramePr>
        <p:xfrm>
          <a:off x="605307" y="425003"/>
          <a:ext cx="10908406" cy="5898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7091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0779498"/>
              </p:ext>
            </p:extLst>
          </p:nvPr>
        </p:nvGraphicFramePr>
        <p:xfrm>
          <a:off x="850007" y="540913"/>
          <a:ext cx="10122794" cy="5280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09303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389</Words>
  <Application>Microsoft Office PowerPoint</Application>
  <PresentationFormat>Widescreen</PresentationFormat>
  <Paragraphs>90</Paragraphs>
  <Slides>59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59</vt:i4>
      </vt:variant>
    </vt:vector>
  </HeadingPairs>
  <TitlesOfParts>
    <vt:vector size="64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PC-AcerV5</dc:creator>
  <cp:lastModifiedBy>PC-AcerV5</cp:lastModifiedBy>
  <cp:revision>33</cp:revision>
  <dcterms:created xsi:type="dcterms:W3CDTF">2018-12-06T20:43:28Z</dcterms:created>
  <dcterms:modified xsi:type="dcterms:W3CDTF">2018-12-12T13:56:56Z</dcterms:modified>
</cp:coreProperties>
</file>