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1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2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3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4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5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6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7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8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9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50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1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2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3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4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5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314" r:id="rId5"/>
    <p:sldId id="307" r:id="rId6"/>
    <p:sldId id="309" r:id="rId7"/>
    <p:sldId id="308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310" r:id="rId25"/>
    <p:sldId id="311" r:id="rId26"/>
    <p:sldId id="272" r:id="rId27"/>
    <p:sldId id="296" r:id="rId28"/>
    <p:sldId id="297" r:id="rId29"/>
    <p:sldId id="298" r:id="rId30"/>
    <p:sldId id="299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312" r:id="rId43"/>
    <p:sldId id="313" r:id="rId44"/>
    <p:sldId id="285" r:id="rId45"/>
    <p:sldId id="300" r:id="rId46"/>
    <p:sldId id="301" r:id="rId47"/>
    <p:sldId id="302" r:id="rId48"/>
    <p:sldId id="303" r:id="rId49"/>
    <p:sldId id="284" r:id="rId50"/>
    <p:sldId id="286" r:id="rId51"/>
    <p:sldId id="287" r:id="rId52"/>
    <p:sldId id="288" r:id="rId53"/>
    <p:sldId id="289" r:id="rId54"/>
    <p:sldId id="290" r:id="rId55"/>
    <p:sldId id="291" r:id="rId56"/>
    <p:sldId id="292" r:id="rId57"/>
    <p:sldId id="293" r:id="rId58"/>
    <p:sldId id="294" r:id="rId59"/>
    <p:sldId id="295" r:id="rId6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-AcerV5\Desktop\MON%20DIC\MON%20PROVA%20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3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CROSIA%201%20P%20INTERMEDI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MEDIA </a:t>
            </a:r>
            <a:r>
              <a:rPr lang="it-IT" dirty="0" smtClean="0"/>
              <a:t>D'ISTITUTO</a:t>
            </a:r>
          </a:p>
          <a:p>
            <a:pPr>
              <a:defRPr/>
            </a:pPr>
            <a:r>
              <a:rPr lang="it-IT" dirty="0" smtClean="0"/>
              <a:t> SCUOLA SECONDARIA DI 1° GRADO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Foglio5!$A$2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FF0000"/>
                  </a:gs>
                  <a:gs pos="60000">
                    <a:schemeClr val="accent6">
                      <a:lumMod val="89000"/>
                    </a:schemeClr>
                  </a:gs>
                  <a:gs pos="69000">
                    <a:schemeClr val="accent6">
                      <a:lumMod val="75000"/>
                    </a:schemeClr>
                  </a:gs>
                  <a:gs pos="97000">
                    <a:schemeClr val="accent6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gradFill>
                <a:gsLst>
                  <a:gs pos="79836">
                    <a:srgbClr val="FFFF00"/>
                  </a:gs>
                  <a:gs pos="0">
                    <a:srgbClr val="00B0F0"/>
                  </a:gs>
                  <a:gs pos="60000">
                    <a:schemeClr val="accent6">
                      <a:lumMod val="89000"/>
                    </a:schemeClr>
                  </a:gs>
                  <a:gs pos="69000">
                    <a:schemeClr val="accent6">
                      <a:lumMod val="75000"/>
                    </a:schemeClr>
                  </a:gs>
                  <a:gs pos="97000">
                    <a:srgbClr val="FFFF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gradFill>
                <a:gsLst>
                  <a:gs pos="79836">
                    <a:srgbClr val="7030A0"/>
                  </a:gs>
                  <a:gs pos="0">
                    <a:srgbClr val="00B0F0"/>
                  </a:gs>
                  <a:gs pos="60000">
                    <a:schemeClr val="accent6">
                      <a:lumMod val="89000"/>
                    </a:schemeClr>
                  </a:gs>
                  <a:gs pos="69000">
                    <a:schemeClr val="accent6">
                      <a:lumMod val="75000"/>
                    </a:schemeClr>
                  </a:gs>
                  <a:gs pos="97000">
                    <a:srgbClr val="FFFF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Foglio5!$B$1:$D$1</c:f>
              <c:strCache>
                <c:ptCount val="3"/>
                <c:pt idx="0">
                  <c:v>PRIME</c:v>
                </c:pt>
                <c:pt idx="1">
                  <c:v>SECONDE</c:v>
                </c:pt>
                <c:pt idx="2">
                  <c:v>TERZE</c:v>
                </c:pt>
              </c:strCache>
            </c:strRef>
          </c:cat>
          <c:val>
            <c:numRef>
              <c:f>Foglio5!$B$2:$D$2</c:f>
              <c:numCache>
                <c:formatCode>General</c:formatCode>
                <c:ptCount val="3"/>
                <c:pt idx="0">
                  <c:v>7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2032063616"/>
        <c:axId val="2032066336"/>
        <c:axId val="0"/>
      </c:bar3DChart>
      <c:catAx>
        <c:axId val="2032063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66336"/>
        <c:crosses val="autoZero"/>
        <c:auto val="1"/>
        <c:lblAlgn val="ctr"/>
        <c:lblOffset val="100"/>
        <c:noMultiLvlLbl val="0"/>
      </c:catAx>
      <c:valAx>
        <c:axId val="2032066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206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Foglio4!$B$9</c:f>
              <c:strCache>
                <c:ptCount val="1"/>
                <c:pt idx="0">
                  <c:v>INGLESE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Foglio4!$A$10:$A$14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Foglio4!$B$10:$B$14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9424"/>
        <c:axId val="2090436160"/>
        <c:axId val="0"/>
      </c:bar3DChart>
      <c:catAx>
        <c:axId val="209043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6160"/>
        <c:crosses val="autoZero"/>
        <c:auto val="1"/>
        <c:lblAlgn val="ctr"/>
        <c:lblOffset val="100"/>
        <c:noMultiLvlLbl val="0"/>
      </c:catAx>
      <c:valAx>
        <c:axId val="209043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Foglio4!$B$16</c:f>
              <c:strCache>
                <c:ptCount val="1"/>
                <c:pt idx="0">
                  <c:v>FRANCESE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Foglio4!$A$17:$A$21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Foglio4!$B$17:$B$21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40512"/>
        <c:axId val="2090448128"/>
        <c:axId val="0"/>
      </c:bar3DChart>
      <c:catAx>
        <c:axId val="209044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8128"/>
        <c:crosses val="autoZero"/>
        <c:auto val="1"/>
        <c:lblAlgn val="ctr"/>
        <c:lblOffset val="100"/>
        <c:noMultiLvlLbl val="0"/>
      </c:catAx>
      <c:valAx>
        <c:axId val="2090448128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Foglio4!$E$9</c:f>
              <c:strCache>
                <c:ptCount val="1"/>
                <c:pt idx="0">
                  <c:v>STORIA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Foglio4!$D$10:$D$14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Foglio4!$E$10:$E$14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3984"/>
        <c:axId val="2090439968"/>
        <c:axId val="0"/>
      </c:bar3DChart>
      <c:catAx>
        <c:axId val="209043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9968"/>
        <c:crosses val="autoZero"/>
        <c:auto val="1"/>
        <c:lblAlgn val="ctr"/>
        <c:lblOffset val="100"/>
        <c:noMultiLvlLbl val="0"/>
      </c:catAx>
      <c:valAx>
        <c:axId val="209043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Foglio4!$H$9</c:f>
              <c:strCache>
                <c:ptCount val="1"/>
                <c:pt idx="0">
                  <c:v>GEOGRAFIA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Foglio4!$G$10:$G$14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Foglio4!$H$10:$H$14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46496"/>
        <c:axId val="2090445408"/>
        <c:axId val="0"/>
      </c:bar3DChart>
      <c:catAx>
        <c:axId val="209044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5408"/>
        <c:crosses val="autoZero"/>
        <c:auto val="1"/>
        <c:lblAlgn val="ctr"/>
        <c:lblOffset val="100"/>
        <c:noMultiLvlLbl val="0"/>
      </c:catAx>
      <c:valAx>
        <c:axId val="209044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5387130103819638E-2"/>
          <c:y val="0.19895565554535172"/>
          <c:w val="0.94013489219226598"/>
          <c:h val="0.6219274267913945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Foglio4!$E$16</c:f>
              <c:strCache>
                <c:ptCount val="1"/>
                <c:pt idx="0">
                  <c:v>MATEMATICA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Foglio4!$D$17:$D$21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Foglio4!$E$17:$E$21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90430176"/>
        <c:axId val="2090459008"/>
        <c:axId val="0"/>
      </c:bar3DChart>
      <c:catAx>
        <c:axId val="209043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9008"/>
        <c:crosses val="autoZero"/>
        <c:auto val="1"/>
        <c:lblAlgn val="ctr"/>
        <c:lblOffset val="100"/>
        <c:noMultiLvlLbl val="0"/>
      </c:catAx>
      <c:valAx>
        <c:axId val="2090459008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Foglio4!$H$16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Foglio4!$G$17:$G$21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Foglio4!$H$17:$H$21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5072"/>
        <c:axId val="2090459552"/>
        <c:axId val="0"/>
      </c:bar3DChart>
      <c:catAx>
        <c:axId val="209043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9552"/>
        <c:crosses val="autoZero"/>
        <c:auto val="1"/>
        <c:lblAlgn val="ctr"/>
        <c:lblOffset val="100"/>
        <c:noMultiLvlLbl val="0"/>
      </c:catAx>
      <c:valAx>
        <c:axId val="209045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Foglio4!$K$16</c:f>
              <c:strCache>
                <c:ptCount val="1"/>
                <c:pt idx="0">
                  <c:v>TECNOLOGIA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Foglio4!$J$17:$J$21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Foglio4!$K$17:$K$21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90441600"/>
        <c:axId val="2090457920"/>
        <c:axId val="0"/>
      </c:bar3DChart>
      <c:catAx>
        <c:axId val="209044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7920"/>
        <c:crosses val="autoZero"/>
        <c:auto val="1"/>
        <c:lblAlgn val="ctr"/>
        <c:lblOffset val="100"/>
        <c:noMultiLvlLbl val="0"/>
      </c:catAx>
      <c:valAx>
        <c:axId val="2090457920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Foglio4!$K$9</c:f>
              <c:strCache>
                <c:ptCount val="1"/>
                <c:pt idx="0">
                  <c:v>ED.MUSICALE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Foglio4!$J$10:$J$14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Foglio4!$K$10:$K$14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45952"/>
        <c:axId val="2090441056"/>
        <c:axId val="0"/>
      </c:bar3DChart>
      <c:catAx>
        <c:axId val="209044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1056"/>
        <c:crosses val="autoZero"/>
        <c:auto val="1"/>
        <c:lblAlgn val="ctr"/>
        <c:lblOffset val="100"/>
        <c:noMultiLvlLbl val="0"/>
      </c:catAx>
      <c:valAx>
        <c:axId val="2090441056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Foglio4!$B$23</c:f>
              <c:strCache>
                <c:ptCount val="1"/>
                <c:pt idx="0">
                  <c:v>ARTE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Foglio4!$A$24:$A$28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Foglio4!$B$24:$B$28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6704"/>
        <c:axId val="2090444320"/>
        <c:axId val="0"/>
      </c:bar3DChart>
      <c:catAx>
        <c:axId val="209043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4320"/>
        <c:crosses val="autoZero"/>
        <c:auto val="1"/>
        <c:lblAlgn val="ctr"/>
        <c:lblOffset val="100"/>
        <c:noMultiLvlLbl val="0"/>
      </c:catAx>
      <c:valAx>
        <c:axId val="209044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426551345964929E-2"/>
          <c:y val="9.6912041382452269E-2"/>
          <c:w val="0.92983306290661438"/>
          <c:h val="0.692529244972766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Foglio4!$E$23</c:f>
              <c:strCache>
                <c:ptCount val="1"/>
                <c:pt idx="0">
                  <c:v>SC.MOTORIE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Foglio4!$D$24:$D$28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Foglio4!$E$24:$E$28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29088"/>
        <c:axId val="2090458464"/>
        <c:axId val="0"/>
      </c:bar3DChart>
      <c:catAx>
        <c:axId val="209042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8464"/>
        <c:crosses val="autoZero"/>
        <c:auto val="1"/>
        <c:lblAlgn val="ctr"/>
        <c:lblOffset val="100"/>
        <c:noMultiLvlLbl val="0"/>
      </c:catAx>
      <c:valAx>
        <c:axId val="2090458464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2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MEDIA </a:t>
            </a:r>
            <a:r>
              <a:rPr lang="en-US" dirty="0" smtClean="0"/>
              <a:t>D'ISTITUTO</a:t>
            </a:r>
          </a:p>
          <a:p>
            <a:pPr>
              <a:defRPr/>
            </a:pPr>
            <a:r>
              <a:rPr lang="en-US" dirty="0" smtClean="0"/>
              <a:t>CLASSI PRIME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'5'!$P$1</c:f>
              <c:strCache>
                <c:ptCount val="1"/>
                <c:pt idx="0">
                  <c:v>MEDIA D'ISTITUTO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'5'!$O$2:$O$6</c:f>
              <c:strCache>
                <c:ptCount val="5"/>
                <c:pt idx="0">
                  <c:v>1° A</c:v>
                </c:pt>
                <c:pt idx="1">
                  <c:v>1° B</c:v>
                </c:pt>
                <c:pt idx="2">
                  <c:v>1° C</c:v>
                </c:pt>
                <c:pt idx="3">
                  <c:v>1° D</c:v>
                </c:pt>
                <c:pt idx="4">
                  <c:v>1° E</c:v>
                </c:pt>
              </c:strCache>
            </c:strRef>
          </c:cat>
          <c:val>
            <c:numRef>
              <c:f>'5'!$P$2:$P$6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32064160"/>
        <c:axId val="2032069600"/>
        <c:axId val="0"/>
      </c:bar3DChart>
      <c:catAx>
        <c:axId val="203206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69600"/>
        <c:crosses val="autoZero"/>
        <c:auto val="1"/>
        <c:lblAlgn val="ctr"/>
        <c:lblOffset val="100"/>
        <c:noMultiLvlLbl val="0"/>
      </c:catAx>
      <c:valAx>
        <c:axId val="20320696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6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MONITORAGGIO 1° PERIODO INTERMEDIO ANDAMENTO GENERALE CLASSI SECONDE</a:t>
            </a:r>
          </a:p>
          <a:p>
            <a:pPr>
              <a:defRPr/>
            </a:pPr>
            <a:r>
              <a:rPr lang="en-US"/>
              <a:t> SCUOLA SECONDARIA DI 1° GRADO
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'5'!$A$10</c:f>
              <c:strCache>
                <c:ptCount val="1"/>
                <c:pt idx="0">
                  <c:v>2° 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'5'!$B$9:$M$9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'5'!$B$10:$M$10</c:f>
              <c:numCache>
                <c:formatCode>0</c:formatCode>
                <c:ptCount val="12"/>
                <c:pt idx="0">
                  <c:v>8</c:v>
                </c:pt>
                <c:pt idx="1">
                  <c:v>7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7</c:v>
                </c:pt>
                <c:pt idx="11">
                  <c:v>7.2727272727272725</c:v>
                </c:pt>
              </c:numCache>
            </c:numRef>
          </c:val>
        </c:ser>
        <c:ser>
          <c:idx val="1"/>
          <c:order val="1"/>
          <c:tx>
            <c:strRef>
              <c:f>'5'!$A$11</c:f>
              <c:strCache>
                <c:ptCount val="1"/>
                <c:pt idx="0">
                  <c:v>2° 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'5'!$B$9:$M$9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'5'!$B$11:$M$11</c:f>
              <c:numCache>
                <c:formatCode>0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6.7272727272727275</c:v>
                </c:pt>
              </c:numCache>
            </c:numRef>
          </c:val>
        </c:ser>
        <c:ser>
          <c:idx val="2"/>
          <c:order val="2"/>
          <c:tx>
            <c:strRef>
              <c:f>'5'!$A$12</c:f>
              <c:strCache>
                <c:ptCount val="1"/>
                <c:pt idx="0">
                  <c:v>2° 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'5'!$B$9:$M$9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'5'!$B$12:$M$12</c:f>
              <c:numCache>
                <c:formatCode>0</c:formatCode>
                <c:ptCount val="12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6.7272727272727275</c:v>
                </c:pt>
              </c:numCache>
            </c:numRef>
          </c:val>
        </c:ser>
        <c:ser>
          <c:idx val="3"/>
          <c:order val="3"/>
          <c:tx>
            <c:strRef>
              <c:f>'5'!$A$13</c:f>
              <c:strCache>
                <c:ptCount val="1"/>
                <c:pt idx="0">
                  <c:v>2° 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'5'!$B$9:$M$9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'5'!$B$13:$M$13</c:f>
              <c:numCache>
                <c:formatCode>0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6.7272727272727275</c:v>
                </c:pt>
              </c:numCache>
            </c:numRef>
          </c:val>
        </c:ser>
        <c:ser>
          <c:idx val="4"/>
          <c:order val="4"/>
          <c:tx>
            <c:strRef>
              <c:f>'5'!$A$14</c:f>
              <c:strCache>
                <c:ptCount val="1"/>
                <c:pt idx="0">
                  <c:v>2°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'5'!$B$9:$M$9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'5'!$B$14:$M$14</c:f>
              <c:numCache>
                <c:formatCode>0</c:formatCode>
                <c:ptCount val="12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6.7272727272727275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55200"/>
        <c:axId val="2090451392"/>
        <c:axId val="0"/>
      </c:bar3DChart>
      <c:catAx>
        <c:axId val="209045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1392"/>
        <c:crosses val="autoZero"/>
        <c:auto val="1"/>
        <c:lblAlgn val="ctr"/>
        <c:lblOffset val="100"/>
        <c:noMultiLvlLbl val="0"/>
      </c:catAx>
      <c:valAx>
        <c:axId val="209045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5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MEDIA D'ISTITUTO</a:t>
            </a:r>
          </a:p>
          <a:p>
            <a:pPr>
              <a:defRPr/>
            </a:pPr>
            <a:r>
              <a:rPr lang="it-IT"/>
              <a:t>CLASSI SECONDE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'5'!$P$9</c:f>
              <c:strCache>
                <c:ptCount val="1"/>
                <c:pt idx="0">
                  <c:v>MEDIA D'ISTITUTO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'5'!$O$10:$O$14</c:f>
              <c:strCache>
                <c:ptCount val="5"/>
                <c:pt idx="0">
                  <c:v>2° A</c:v>
                </c:pt>
                <c:pt idx="1">
                  <c:v>2° B</c:v>
                </c:pt>
                <c:pt idx="2">
                  <c:v>2° C</c:v>
                </c:pt>
                <c:pt idx="3">
                  <c:v>2° D</c:v>
                </c:pt>
                <c:pt idx="4">
                  <c:v>2° E</c:v>
                </c:pt>
              </c:strCache>
            </c:strRef>
          </c:cat>
          <c:val>
            <c:numRef>
              <c:f>'5'!$P$10:$P$14</c:f>
              <c:numCache>
                <c:formatCode>0</c:formatCode>
                <c:ptCount val="5"/>
                <c:pt idx="0">
                  <c:v>7.141414141414141</c:v>
                </c:pt>
                <c:pt idx="1">
                  <c:v>6.6363636363636367</c:v>
                </c:pt>
                <c:pt idx="2">
                  <c:v>6.8585858585858581</c:v>
                </c:pt>
                <c:pt idx="3">
                  <c:v>6.7474747474747474</c:v>
                </c:pt>
                <c:pt idx="4">
                  <c:v>6.7474747474747474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gapDepth val="131"/>
        <c:shape val="box"/>
        <c:axId val="2090449216"/>
        <c:axId val="2090435616"/>
        <c:axId val="0"/>
      </c:bar3DChart>
      <c:catAx>
        <c:axId val="2090449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5616"/>
        <c:crosses val="autoZero"/>
        <c:auto val="1"/>
        <c:lblAlgn val="ctr"/>
        <c:lblOffset val="100"/>
        <c:noMultiLvlLbl val="0"/>
      </c:catAx>
      <c:valAx>
        <c:axId val="2090435616"/>
        <c:scaling>
          <c:orientation val="minMax"/>
          <c:min val="0"/>
        </c:scaling>
        <c:delete val="1"/>
        <c:axPos val="l"/>
        <c:numFmt formatCode="0" sourceLinked="1"/>
        <c:majorTickMark val="none"/>
        <c:minorTickMark val="none"/>
        <c:tickLblPos val="nextTo"/>
        <c:crossAx val="209044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CLASSE 2° 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Foglio2!$B$2:$L$2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Foglio2!$B$3:$L$3</c:f>
              <c:numCache>
                <c:formatCode>General</c:formatCode>
                <c:ptCount val="11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9</c:v>
                </c:pt>
                <c:pt idx="10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Foglio2!$A$4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Foglio2!$B$4:$L$4</c:f>
              <c:numCache>
                <c:formatCode>General</c:formatCode>
                <c:ptCount val="11"/>
                <c:pt idx="0">
                  <c:v>9</c:v>
                </c:pt>
                <c:pt idx="1">
                  <c:v>10</c:v>
                </c:pt>
                <c:pt idx="2">
                  <c:v>3</c:v>
                </c:pt>
                <c:pt idx="3">
                  <c:v>9</c:v>
                </c:pt>
                <c:pt idx="4">
                  <c:v>12</c:v>
                </c:pt>
                <c:pt idx="5">
                  <c:v>4</c:v>
                </c:pt>
                <c:pt idx="6">
                  <c:v>3</c:v>
                </c:pt>
                <c:pt idx="7">
                  <c:v>13</c:v>
                </c:pt>
                <c:pt idx="8">
                  <c:v>5</c:v>
                </c:pt>
                <c:pt idx="9">
                  <c:v>6</c:v>
                </c:pt>
                <c:pt idx="10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Foglio2!$A$5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Foglio2!$B$5:$L$5</c:f>
              <c:numCache>
                <c:formatCode>General</c:formatCode>
                <c:ptCount val="11"/>
                <c:pt idx="0">
                  <c:v>6</c:v>
                </c:pt>
                <c:pt idx="1">
                  <c:v>6</c:v>
                </c:pt>
                <c:pt idx="2">
                  <c:v>8</c:v>
                </c:pt>
                <c:pt idx="3">
                  <c:v>8</c:v>
                </c:pt>
                <c:pt idx="4">
                  <c:v>3</c:v>
                </c:pt>
                <c:pt idx="5">
                  <c:v>8</c:v>
                </c:pt>
                <c:pt idx="6">
                  <c:v>10</c:v>
                </c:pt>
                <c:pt idx="7">
                  <c:v>4</c:v>
                </c:pt>
                <c:pt idx="8">
                  <c:v>10</c:v>
                </c:pt>
                <c:pt idx="9">
                  <c:v>8</c:v>
                </c:pt>
                <c:pt idx="10">
                  <c:v>7</c:v>
                </c:pt>
              </c:numCache>
            </c:numRef>
          </c:val>
        </c:ser>
        <c:ser>
          <c:idx val="4"/>
          <c:order val="4"/>
          <c:tx>
            <c:strRef>
              <c:f>Foglio2!$A$6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Foglio2!$B$6:$L$6</c:f>
              <c:numCache>
                <c:formatCode>General</c:formatCode>
                <c:ptCount val="11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4</c:v>
                </c:pt>
                <c:pt idx="4">
                  <c:v>9</c:v>
                </c:pt>
                <c:pt idx="5">
                  <c:v>12</c:v>
                </c:pt>
                <c:pt idx="6">
                  <c:v>11</c:v>
                </c:pt>
                <c:pt idx="7">
                  <c:v>6</c:v>
                </c:pt>
                <c:pt idx="8">
                  <c:v>8</c:v>
                </c:pt>
                <c:pt idx="9">
                  <c:v>1</c:v>
                </c:pt>
                <c:pt idx="10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Foglio2!$A$7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Foglio2!$B$7:$L$7</c:f>
              <c:numCache>
                <c:formatCode>General</c:formatCode>
                <c:ptCount val="11"/>
              </c:numCache>
            </c:numRef>
          </c:val>
        </c:ser>
        <c:ser>
          <c:idx val="6"/>
          <c:order val="6"/>
          <c:tx>
            <c:strRef>
              <c:f>Foglio2!$A$8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Foglio2!$B$8:$L$8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Foglio2!$A$9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Foglio2!$B$9:$L$9</c:f>
              <c:numCache>
                <c:formatCode>General</c:formatCode>
                <c:ptCount val="11"/>
                <c:pt idx="0">
                  <c:v>8</c:v>
                </c:pt>
                <c:pt idx="1">
                  <c:v>7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48672"/>
        <c:axId val="2090456832"/>
        <c:axId val="0"/>
      </c:bar3DChart>
      <c:catAx>
        <c:axId val="20904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6832"/>
        <c:crosses val="autoZero"/>
        <c:auto val="1"/>
        <c:lblAlgn val="ctr"/>
        <c:lblOffset val="100"/>
        <c:noMultiLvlLbl val="0"/>
      </c:catAx>
      <c:valAx>
        <c:axId val="209045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86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2° B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Foglio2!$A$13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Foglio2!$B$13:$L$13</c:f>
              <c:numCache>
                <c:formatCode>General</c:formatCode>
                <c:ptCount val="1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Foglio2!$A$14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Foglio2!$B$14:$L$14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5">
                  <c:v>4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Foglio2!$A$15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Foglio2!$B$15:$L$15</c:f>
              <c:numCache>
                <c:formatCode>General</c:formatCode>
                <c:ptCount val="11"/>
                <c:pt idx="0">
                  <c:v>12</c:v>
                </c:pt>
                <c:pt idx="1">
                  <c:v>6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4</c:v>
                </c:pt>
                <c:pt idx="9">
                  <c:v>7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Foglio2!$A$16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Foglio2!$B$16:$L$16</c:f>
              <c:numCache>
                <c:formatCode>General</c:formatCode>
                <c:ptCount val="11"/>
                <c:pt idx="0">
                  <c:v>4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  <c:pt idx="6">
                  <c:v>15</c:v>
                </c:pt>
                <c:pt idx="7">
                  <c:v>12</c:v>
                </c:pt>
                <c:pt idx="8">
                  <c:v>9</c:v>
                </c:pt>
                <c:pt idx="9">
                  <c:v>7</c:v>
                </c:pt>
                <c:pt idx="10">
                  <c:v>16</c:v>
                </c:pt>
              </c:numCache>
            </c:numRef>
          </c:val>
        </c:ser>
        <c:ser>
          <c:idx val="4"/>
          <c:order val="4"/>
          <c:tx>
            <c:strRef>
              <c:f>Foglio2!$A$17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Foglio2!$B$17:$L$17</c:f>
              <c:numCache>
                <c:formatCode>General</c:formatCode>
                <c:ptCount val="11"/>
                <c:pt idx="0">
                  <c:v>5</c:v>
                </c:pt>
                <c:pt idx="1">
                  <c:v>6</c:v>
                </c:pt>
                <c:pt idx="2">
                  <c:v>10</c:v>
                </c:pt>
                <c:pt idx="3">
                  <c:v>8</c:v>
                </c:pt>
                <c:pt idx="4">
                  <c:v>10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8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Foglio2!$A$18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Foglio2!$B$18:$L$18</c:f>
              <c:numCache>
                <c:formatCode>General</c:formatCode>
                <c:ptCount val="11"/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7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Foglio2!$A$19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Foglio2!$B$19:$L$19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Foglio2!$A$20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Foglio2!$B$20:$L$20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42688"/>
        <c:axId val="2090455744"/>
        <c:axId val="0"/>
      </c:bar3DChart>
      <c:catAx>
        <c:axId val="209044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5744"/>
        <c:crosses val="autoZero"/>
        <c:auto val="1"/>
        <c:lblAlgn val="ctr"/>
        <c:lblOffset val="100"/>
        <c:noMultiLvlLbl val="0"/>
      </c:catAx>
      <c:valAx>
        <c:axId val="209045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26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2° C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Foglio2!$A$24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Foglio2!$B$24:$L$24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Foglio2!$A$25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Foglio2!$B$25:$L$25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3">
                  <c:v>5</c:v>
                </c:pt>
                <c:pt idx="4">
                  <c:v>5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Foglio2!$A$26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Foglio2!$B$26:$L$26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9">
                  <c:v>5</c:v>
                </c:pt>
                <c:pt idx="10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Foglio2!$A$27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Foglio2!$B$27:$L$27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8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4</c:v>
                </c:pt>
                <c:pt idx="10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Foglio2!$A$28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Foglio2!$B$28:$L$28</c:f>
              <c:numCache>
                <c:formatCode>General</c:formatCode>
                <c:ptCount val="11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Foglio2!$A$29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Foglio2!$B$29:$L$29</c:f>
              <c:numCache>
                <c:formatCode>General</c:formatCode>
                <c:ptCount val="11"/>
                <c:pt idx="0">
                  <c:v>4</c:v>
                </c:pt>
                <c:pt idx="5">
                  <c:v>4</c:v>
                </c:pt>
                <c:pt idx="6">
                  <c:v>3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Foglio2!$A$30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Foglio2!$B$30:$L$30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Foglio2!$A$31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Foglio2!$B$31:$L$31</c:f>
              <c:numCache>
                <c:formatCode>General</c:formatCode>
                <c:ptCount val="11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43232"/>
        <c:axId val="2090450304"/>
        <c:axId val="0"/>
      </c:bar3DChart>
      <c:catAx>
        <c:axId val="209044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0304"/>
        <c:crosses val="autoZero"/>
        <c:auto val="1"/>
        <c:lblAlgn val="ctr"/>
        <c:lblOffset val="100"/>
        <c:noMultiLvlLbl val="0"/>
      </c:catAx>
      <c:valAx>
        <c:axId val="209045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32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2° 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Foglio2!$A$35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Foglio2!$B$35:$L$35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Foglio2!$A$36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Foglio2!$B$36:$L$36</c:f>
              <c:numCache>
                <c:formatCode>General</c:formatCode>
                <c:ptCount val="1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Foglio2!$A$37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Foglio2!$B$37:$L$37</c:f>
              <c:numCache>
                <c:formatCode>General</c:formatCode>
                <c:ptCount val="11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Foglio2!$A$38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Foglio2!$B$38:$L$38</c:f>
              <c:numCache>
                <c:formatCode>General</c:formatCode>
                <c:ptCount val="11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9</c:v>
                </c:pt>
                <c:pt idx="4">
                  <c:v>9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</c:numCache>
            </c:numRef>
          </c:val>
        </c:ser>
        <c:ser>
          <c:idx val="4"/>
          <c:order val="4"/>
          <c:tx>
            <c:strRef>
              <c:f>Foglio2!$A$39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Foglio2!$B$39:$L$39</c:f>
              <c:numCache>
                <c:formatCode>General</c:formatCode>
                <c:ptCount val="11"/>
                <c:pt idx="0">
                  <c:v>6</c:v>
                </c:pt>
                <c:pt idx="1">
                  <c:v>6</c:v>
                </c:pt>
                <c:pt idx="2">
                  <c:v>14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11</c:v>
                </c:pt>
              </c:numCache>
            </c:numRef>
          </c:val>
        </c:ser>
        <c:ser>
          <c:idx val="5"/>
          <c:order val="5"/>
          <c:tx>
            <c:strRef>
              <c:f>Foglio2!$A$40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Foglio2!$B$40:$L$40</c:f>
              <c:numCache>
                <c:formatCode>General</c:formatCode>
                <c:ptCount val="11"/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Foglio2!$A$41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Foglio2!$B$41:$L$41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Foglio2!$A$42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Foglio2!$B$42:$L$42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53024"/>
        <c:axId val="2090454112"/>
        <c:axId val="0"/>
      </c:bar3DChart>
      <c:catAx>
        <c:axId val="209045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4112"/>
        <c:crosses val="autoZero"/>
        <c:auto val="1"/>
        <c:lblAlgn val="ctr"/>
        <c:lblOffset val="100"/>
        <c:noMultiLvlLbl val="0"/>
      </c:catAx>
      <c:valAx>
        <c:axId val="209045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3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2° 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Foglio2!$A$46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Foglio2!$B$46:$L$46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Foglio2!$A$47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Foglio2!$B$47:$L$47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Foglio2!$A$48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Foglio2!$B$48:$L$48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6">
                  <c:v>2</c:v>
                </c:pt>
                <c:pt idx="7">
                  <c:v>4</c:v>
                </c:pt>
                <c:pt idx="8">
                  <c:v>7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Foglio2!$A$49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Foglio2!$B$49:$L$49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4</c:v>
                </c:pt>
                <c:pt idx="6">
                  <c:v>8</c:v>
                </c:pt>
                <c:pt idx="7">
                  <c:v>9</c:v>
                </c:pt>
                <c:pt idx="8">
                  <c:v>5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Foglio2!$A$50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Foglio2!$B$50:$L$50</c:f>
              <c:numCache>
                <c:formatCode>General</c:formatCode>
                <c:ptCount val="11"/>
                <c:pt idx="0">
                  <c:v>8</c:v>
                </c:pt>
                <c:pt idx="1">
                  <c:v>12</c:v>
                </c:pt>
                <c:pt idx="2">
                  <c:v>1</c:v>
                </c:pt>
                <c:pt idx="3">
                  <c:v>5</c:v>
                </c:pt>
                <c:pt idx="4">
                  <c:v>7</c:v>
                </c:pt>
                <c:pt idx="5">
                  <c:v>10</c:v>
                </c:pt>
                <c:pt idx="6">
                  <c:v>8</c:v>
                </c:pt>
                <c:pt idx="7">
                  <c:v>4</c:v>
                </c:pt>
                <c:pt idx="8">
                  <c:v>4</c:v>
                </c:pt>
                <c:pt idx="9">
                  <c:v>7</c:v>
                </c:pt>
                <c:pt idx="10">
                  <c:v>12</c:v>
                </c:pt>
              </c:numCache>
            </c:numRef>
          </c:val>
        </c:ser>
        <c:ser>
          <c:idx val="5"/>
          <c:order val="5"/>
          <c:tx>
            <c:strRef>
              <c:f>Foglio2!$A$51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Foglio2!$B$51:$L$51</c:f>
              <c:numCache>
                <c:formatCode>General</c:formatCode>
                <c:ptCount val="11"/>
                <c:pt idx="5">
                  <c:v>3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Foglio2!$A$52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Foglio2!$B$52:$L$52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Foglio2!$A$53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Foglio2!$B$45:$L$45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Foglio2!$B$53:$L$53</c:f>
              <c:numCache>
                <c:formatCode>General</c:formatCode>
                <c:ptCount val="11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60640"/>
        <c:axId val="2090456288"/>
        <c:axId val="0"/>
      </c:bar3DChart>
      <c:catAx>
        <c:axId val="209046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6288"/>
        <c:crosses val="autoZero"/>
        <c:auto val="1"/>
        <c:lblAlgn val="ctr"/>
        <c:lblOffset val="100"/>
        <c:noMultiLvlLbl val="0"/>
      </c:catAx>
      <c:valAx>
        <c:axId val="209045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606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Foglio4!$O$1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Foglio4!$N$2:$N$6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Foglio4!$O$2:$O$6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57376"/>
        <c:axId val="2090429632"/>
        <c:axId val="0"/>
      </c:bar3DChart>
      <c:catAx>
        <c:axId val="209045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29632"/>
        <c:crosses val="autoZero"/>
        <c:auto val="1"/>
        <c:lblAlgn val="ctr"/>
        <c:lblOffset val="100"/>
        <c:noMultiLvlLbl val="0"/>
      </c:catAx>
      <c:valAx>
        <c:axId val="2090429632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7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Foglio4!$B$9</c:f>
              <c:strCache>
                <c:ptCount val="1"/>
                <c:pt idx="0">
                  <c:v>INGLESE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Foglio4!$A$10:$A$14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Foglio4!$B$10:$B$14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0720"/>
        <c:axId val="2090431264"/>
        <c:axId val="0"/>
      </c:bar3DChart>
      <c:catAx>
        <c:axId val="20904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1264"/>
        <c:crosses val="autoZero"/>
        <c:auto val="1"/>
        <c:lblAlgn val="ctr"/>
        <c:lblOffset val="100"/>
        <c:noMultiLvlLbl val="0"/>
      </c:catAx>
      <c:valAx>
        <c:axId val="2090431264"/>
        <c:scaling>
          <c:orientation val="minMax"/>
          <c:min val="1.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Foglio4!$B$16</c:f>
              <c:strCache>
                <c:ptCount val="1"/>
                <c:pt idx="0">
                  <c:v>FRANCESE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Foglio4!$A$17:$A$21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Foglio4!$B$17:$B$21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1808"/>
        <c:axId val="2090432896"/>
        <c:axId val="0"/>
      </c:bar3DChart>
      <c:catAx>
        <c:axId val="209043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2896"/>
        <c:crosses val="autoZero"/>
        <c:auto val="1"/>
        <c:lblAlgn val="ctr"/>
        <c:lblOffset val="100"/>
        <c:noMultiLvlLbl val="0"/>
      </c:catAx>
      <c:valAx>
        <c:axId val="2090432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MONITORAGGIO 1° PERIODO INTERMEDIO ANDAMENTO GENERALE CLASSI PRIME. SCUOLA SECONDARIA DI 1° GRADO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'5'!$A$2</c:f>
              <c:strCache>
                <c:ptCount val="1"/>
                <c:pt idx="0">
                  <c:v>1° 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'5'!$B$1:$M$1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 GEN.</c:v>
                </c:pt>
              </c:strCache>
            </c:strRef>
          </c:cat>
          <c:val>
            <c:numRef>
              <c:f>'5'!$B$2:$M$2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</c:numCache>
            </c:numRef>
          </c:val>
        </c:ser>
        <c:ser>
          <c:idx val="1"/>
          <c:order val="1"/>
          <c:tx>
            <c:strRef>
              <c:f>'5'!$A$3</c:f>
              <c:strCache>
                <c:ptCount val="1"/>
                <c:pt idx="0">
                  <c:v>1° 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'5'!$B$1:$M$1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 GEN.</c:v>
                </c:pt>
              </c:strCache>
            </c:strRef>
          </c:cat>
          <c:val>
            <c:numRef>
              <c:f>'5'!$B$3:$M$3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6</c:v>
                </c:pt>
                <c:pt idx="11">
                  <c:v>7</c:v>
                </c:pt>
              </c:numCache>
            </c:numRef>
          </c:val>
        </c:ser>
        <c:ser>
          <c:idx val="2"/>
          <c:order val="2"/>
          <c:tx>
            <c:strRef>
              <c:f>'5'!$A$4</c:f>
              <c:strCache>
                <c:ptCount val="1"/>
                <c:pt idx="0">
                  <c:v>1° 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'5'!$B$1:$M$1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 GEN.</c:v>
                </c:pt>
              </c:strCache>
            </c:strRef>
          </c:cat>
          <c:val>
            <c:numRef>
              <c:f>'5'!$B$4:$M$4</c:f>
              <c:numCache>
                <c:formatCode>General</c:formatCode>
                <c:ptCount val="12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6</c:v>
                </c:pt>
                <c:pt idx="11">
                  <c:v>6</c:v>
                </c:pt>
              </c:numCache>
            </c:numRef>
          </c:val>
        </c:ser>
        <c:ser>
          <c:idx val="3"/>
          <c:order val="3"/>
          <c:tx>
            <c:strRef>
              <c:f>'5'!$A$5</c:f>
              <c:strCache>
                <c:ptCount val="1"/>
                <c:pt idx="0">
                  <c:v>1° 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'5'!$B$1:$M$1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 GEN.</c:v>
                </c:pt>
              </c:strCache>
            </c:strRef>
          </c:cat>
          <c:val>
            <c:numRef>
              <c:f>'5'!$B$5:$M$5</c:f>
              <c:numCache>
                <c:formatCode>General</c:formatCode>
                <c:ptCount val="12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</c:numCache>
            </c:numRef>
          </c:val>
        </c:ser>
        <c:ser>
          <c:idx val="4"/>
          <c:order val="4"/>
          <c:tx>
            <c:strRef>
              <c:f>'5'!$A$6</c:f>
              <c:strCache>
                <c:ptCount val="1"/>
                <c:pt idx="0">
                  <c:v>1°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'5'!$B$1:$M$1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 GEN.</c:v>
                </c:pt>
              </c:strCache>
            </c:strRef>
          </c:cat>
          <c:val>
            <c:numRef>
              <c:f>'5'!$B$6:$M$6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2066880"/>
        <c:axId val="2032067424"/>
        <c:axId val="0"/>
      </c:bar3DChart>
      <c:catAx>
        <c:axId val="203206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67424"/>
        <c:crosses val="autoZero"/>
        <c:auto val="1"/>
        <c:lblAlgn val="ctr"/>
        <c:lblOffset val="100"/>
        <c:noMultiLvlLbl val="0"/>
      </c:catAx>
      <c:valAx>
        <c:axId val="203206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66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Foglio4!$E$9</c:f>
              <c:strCache>
                <c:ptCount val="1"/>
                <c:pt idx="0">
                  <c:v>STORIA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Foglio4!$D$10:$D$14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Foglio4!$E$10:$E$14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42464"/>
        <c:axId val="2094444640"/>
        <c:axId val="0"/>
      </c:bar3DChart>
      <c:catAx>
        <c:axId val="209444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4640"/>
        <c:crosses val="autoZero"/>
        <c:auto val="1"/>
        <c:lblAlgn val="ctr"/>
        <c:lblOffset val="100"/>
        <c:noMultiLvlLbl val="0"/>
      </c:catAx>
      <c:valAx>
        <c:axId val="209444464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75137795275590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Foglio4!$H$9</c:f>
              <c:strCache>
                <c:ptCount val="1"/>
                <c:pt idx="0">
                  <c:v>GEOGRAFIA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Foglio4!$G$10:$G$14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Foglio4!$H$10:$H$14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62048"/>
        <c:axId val="2094456064"/>
        <c:axId val="0"/>
      </c:bar3DChart>
      <c:catAx>
        <c:axId val="209446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6064"/>
        <c:crosses val="autoZero"/>
        <c:auto val="1"/>
        <c:lblAlgn val="ctr"/>
        <c:lblOffset val="100"/>
        <c:noMultiLvlLbl val="0"/>
      </c:catAx>
      <c:valAx>
        <c:axId val="20944560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914260717410324E-2"/>
          <c:y val="0.1435044081028333"/>
          <c:w val="0.87386351706036758"/>
          <c:h val="0.722484420216703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Foglio4!$E$16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85000"/>
                </a:scheme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cene3d>
                <a:camera prst="orthographicFront"/>
                <a:lightRig rig="threePt" dir="t"/>
              </a:scene3d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Foglio4!$D$17:$D$21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Foglio4!$E$17:$E$21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62592"/>
        <c:axId val="2094450080"/>
        <c:axId val="0"/>
      </c:bar3DChart>
      <c:catAx>
        <c:axId val="209446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0080"/>
        <c:crosses val="autoZero"/>
        <c:auto val="1"/>
        <c:lblAlgn val="ctr"/>
        <c:lblOffset val="100"/>
        <c:noMultiLvlLbl val="0"/>
      </c:catAx>
      <c:valAx>
        <c:axId val="20944500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469816272965875E-2"/>
          <c:y val="0.21747703412073491"/>
          <c:w val="0.9155301837270341"/>
          <c:h val="0.698271726450860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Foglio4!$H$16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Foglio4!$G$17:$G$21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Foglio4!$H$17:$H$21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54976"/>
        <c:axId val="2094459872"/>
        <c:axId val="0"/>
      </c:bar3DChart>
      <c:catAx>
        <c:axId val="209445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9872"/>
        <c:crosses val="autoZero"/>
        <c:auto val="1"/>
        <c:lblAlgn val="ctr"/>
        <c:lblOffset val="100"/>
        <c:noMultiLvlLbl val="0"/>
      </c:catAx>
      <c:valAx>
        <c:axId val="209445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8566590466514"/>
          <c:y val="0.31261018230765392"/>
          <c:w val="0.83993903987807972"/>
          <c:h val="0.49033597637457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Foglio4!$K$16</c:f>
              <c:strCache>
                <c:ptCount val="1"/>
                <c:pt idx="0">
                  <c:v>TECNOLOGIA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Foglio4!$J$17:$J$21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Foglio4!$K$17:$K$21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40288"/>
        <c:axId val="2094463136"/>
        <c:axId val="0"/>
      </c:bar3DChart>
      <c:catAx>
        <c:axId val="209444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3136"/>
        <c:crosses val="autoZero"/>
        <c:auto val="1"/>
        <c:lblAlgn val="ctr"/>
        <c:lblOffset val="100"/>
        <c:noMultiLvlLbl val="0"/>
      </c:catAx>
      <c:valAx>
        <c:axId val="20944631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479155730533682"/>
          <c:y val="5.5555555555555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Foglio4!$K$9</c:f>
              <c:strCache>
                <c:ptCount val="1"/>
                <c:pt idx="0">
                  <c:v>ED.MUSICALE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Foglio4!$J$10:$J$14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Foglio4!$K$10:$K$14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46272"/>
        <c:axId val="2094443008"/>
        <c:axId val="0"/>
      </c:bar3DChart>
      <c:catAx>
        <c:axId val="209444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3008"/>
        <c:crosses val="autoZero"/>
        <c:auto val="1"/>
        <c:lblAlgn val="ctr"/>
        <c:lblOffset val="100"/>
        <c:noMultiLvlLbl val="0"/>
      </c:catAx>
      <c:valAx>
        <c:axId val="2094443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13600633680381E-2"/>
          <c:y val="0.21747703412073491"/>
          <c:w val="0.95086399366319618"/>
          <c:h val="0.698271726450860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Foglio4!$B$23</c:f>
              <c:strCache>
                <c:ptCount val="1"/>
                <c:pt idx="0">
                  <c:v>ARTE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Foglio4!$A$24:$A$28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Foglio4!$B$24:$B$28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39200"/>
        <c:axId val="2094467488"/>
        <c:axId val="0"/>
      </c:bar3DChart>
      <c:catAx>
        <c:axId val="209443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7488"/>
        <c:crosses val="autoZero"/>
        <c:auto val="1"/>
        <c:lblAlgn val="ctr"/>
        <c:lblOffset val="100"/>
        <c:noMultiLvlLbl val="0"/>
      </c:catAx>
      <c:valAx>
        <c:axId val="209446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3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Foglio4!$E$23</c:f>
              <c:strCache>
                <c:ptCount val="1"/>
                <c:pt idx="0">
                  <c:v>SC.MOTORIE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Foglio4!$D$24:$D$28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Foglio4!$E$24:$E$28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61504"/>
        <c:axId val="2094449536"/>
        <c:axId val="0"/>
      </c:bar3DChart>
      <c:catAx>
        <c:axId val="20944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9536"/>
        <c:crosses val="autoZero"/>
        <c:auto val="1"/>
        <c:lblAlgn val="ctr"/>
        <c:lblOffset val="100"/>
        <c:noMultiLvlLbl val="0"/>
      </c:catAx>
      <c:valAx>
        <c:axId val="20944495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1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MONITORAGGIO 1° PERIODO INTERMEDIO ANDAMENTO GENERALE CLASSI TERZE SCUOLA SECONDARIA DI 1° GRADO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'5'!$A$18</c:f>
              <c:strCache>
                <c:ptCount val="1"/>
                <c:pt idx="0">
                  <c:v>3° 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'5'!$B$17:$M$17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'5'!$B$18:$M$18</c:f>
              <c:numCache>
                <c:formatCode>0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</c:numCache>
            </c:numRef>
          </c:val>
        </c:ser>
        <c:ser>
          <c:idx val="1"/>
          <c:order val="1"/>
          <c:tx>
            <c:strRef>
              <c:f>'5'!$A$19</c:f>
              <c:strCache>
                <c:ptCount val="1"/>
                <c:pt idx="0">
                  <c:v>3° 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'5'!$B$17:$M$17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'5'!$B$19:$M$19</c:f>
              <c:numCache>
                <c:formatCode>0</c:formatCode>
                <c:ptCount val="12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</c:numCache>
            </c:numRef>
          </c:val>
        </c:ser>
        <c:ser>
          <c:idx val="2"/>
          <c:order val="2"/>
          <c:tx>
            <c:strRef>
              <c:f>'5'!$A$20</c:f>
              <c:strCache>
                <c:ptCount val="1"/>
                <c:pt idx="0">
                  <c:v>3° 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'5'!$B$17:$M$17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'5'!$B$20:$M$20</c:f>
              <c:numCache>
                <c:formatCode>0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6.7272727272727275</c:v>
                </c:pt>
              </c:numCache>
            </c:numRef>
          </c:val>
        </c:ser>
        <c:ser>
          <c:idx val="3"/>
          <c:order val="3"/>
          <c:tx>
            <c:strRef>
              <c:f>'5'!$A$21</c:f>
              <c:strCache>
                <c:ptCount val="1"/>
                <c:pt idx="0">
                  <c:v>3° 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'5'!$B$17:$M$17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'5'!$B$21:$M$21</c:f>
              <c:numCache>
                <c:formatCode>0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6.7272727272727275</c:v>
                </c:pt>
              </c:numCache>
            </c:numRef>
          </c:val>
        </c:ser>
        <c:ser>
          <c:idx val="4"/>
          <c:order val="4"/>
          <c:tx>
            <c:strRef>
              <c:f>'5'!$A$22</c:f>
              <c:strCache>
                <c:ptCount val="1"/>
                <c:pt idx="0">
                  <c:v>3°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'5'!$B$17:$M$17</c:f>
              <c:strCache>
                <c:ptCount val="12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  <c:pt idx="11">
                  <c:v>MEDIA</c:v>
                </c:pt>
              </c:strCache>
            </c:strRef>
          </c:cat>
          <c:val>
            <c:numRef>
              <c:f>'5'!$B$22:$M$22</c:f>
              <c:numCache>
                <c:formatCode>0</c:formatCode>
                <c:ptCount val="12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6.1818181818181817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440832"/>
        <c:axId val="2094465856"/>
        <c:axId val="0"/>
      </c:bar3DChart>
      <c:catAx>
        <c:axId val="209444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5856"/>
        <c:crosses val="autoZero"/>
        <c:auto val="1"/>
        <c:lblAlgn val="ctr"/>
        <c:lblOffset val="100"/>
        <c:noMultiLvlLbl val="0"/>
      </c:catAx>
      <c:valAx>
        <c:axId val="2094465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08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400" dirty="0">
                <a:solidFill>
                  <a:schemeClr val="tx1"/>
                </a:solidFill>
              </a:rPr>
              <a:t>MEDIA </a:t>
            </a:r>
            <a:r>
              <a:rPr lang="it-IT" sz="2400" dirty="0" smtClean="0">
                <a:solidFill>
                  <a:schemeClr val="tx1"/>
                </a:solidFill>
              </a:rPr>
              <a:t>D'ISTITUTO</a:t>
            </a:r>
          </a:p>
          <a:p>
            <a:pPr>
              <a:defRPr sz="24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CLASSI TERZE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106995884773661E-2"/>
          <c:y val="9.150462962962963E-2"/>
          <c:w val="0.96378600823045268"/>
          <c:h val="0.8243709900845727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'5'!$P$17</c:f>
              <c:strCache>
                <c:ptCount val="1"/>
                <c:pt idx="0">
                  <c:v>MEDIA D'ISTITUTO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38100" bIns="36000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'5'!$O$18:$O$22</c:f>
              <c:strCache>
                <c:ptCount val="5"/>
                <c:pt idx="0">
                  <c:v>3° A</c:v>
                </c:pt>
                <c:pt idx="1">
                  <c:v>3° B</c:v>
                </c:pt>
                <c:pt idx="2">
                  <c:v>3° C</c:v>
                </c:pt>
                <c:pt idx="3">
                  <c:v>3° D</c:v>
                </c:pt>
                <c:pt idx="4">
                  <c:v>3° E</c:v>
                </c:pt>
              </c:strCache>
            </c:strRef>
          </c:cat>
          <c:val>
            <c:numRef>
              <c:f>'5'!$P$18:$P$22</c:f>
              <c:numCache>
                <c:formatCode>0</c:formatCode>
                <c:ptCount val="5"/>
                <c:pt idx="0">
                  <c:v>7</c:v>
                </c:pt>
                <c:pt idx="1">
                  <c:v>7.2222222222222223</c:v>
                </c:pt>
                <c:pt idx="2">
                  <c:v>6.7474747474747474</c:v>
                </c:pt>
                <c:pt idx="3">
                  <c:v>6.7474747474747474</c:v>
                </c:pt>
                <c:pt idx="4">
                  <c:v>6.1313131313131315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6"/>
        <c:gapDepth val="228"/>
        <c:shape val="box"/>
        <c:axId val="2094451712"/>
        <c:axId val="2094456608"/>
        <c:axId val="0"/>
      </c:bar3DChart>
      <c:catAx>
        <c:axId val="2094451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20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6608"/>
        <c:crosses val="autoZero"/>
        <c:auto val="1"/>
        <c:lblAlgn val="ctr"/>
        <c:lblOffset val="100"/>
        <c:noMultiLvlLbl val="0"/>
      </c:catAx>
      <c:valAx>
        <c:axId val="2094456608"/>
        <c:scaling>
          <c:orientation val="minMax"/>
          <c:max val="7"/>
          <c:min val="0"/>
        </c:scaling>
        <c:delete val="1"/>
        <c:axPos val="l"/>
        <c:numFmt formatCode="0" sourceLinked="1"/>
        <c:majorTickMark val="none"/>
        <c:minorTickMark val="none"/>
        <c:tickLblPos val="nextTo"/>
        <c:crossAx val="209445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CLASSE</a:t>
            </a:r>
            <a:r>
              <a:rPr lang="it-IT" baseline="0" dirty="0" smtClean="0"/>
              <a:t> 1° A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Foglio1!$B$2:$L$2</c:f>
              <c:numCache>
                <c:formatCode>General</c:formatCode>
                <c:ptCount val="11"/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Foglio1!$B$3:$L$3</c:f>
              <c:numCache>
                <c:formatCode>General</c:formatCode>
                <c:ptCount val="11"/>
                <c:pt idx="0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Foglio1!$B$4:$L$4</c:f>
              <c:numCache>
                <c:formatCode>General</c:formatCode>
                <c:ptCount val="11"/>
                <c:pt idx="0">
                  <c:v>10</c:v>
                </c:pt>
                <c:pt idx="1">
                  <c:v>9</c:v>
                </c:pt>
                <c:pt idx="2">
                  <c:v>9</c:v>
                </c:pt>
                <c:pt idx="3">
                  <c:v>6</c:v>
                </c:pt>
                <c:pt idx="4">
                  <c:v>6</c:v>
                </c:pt>
                <c:pt idx="5">
                  <c:v>3</c:v>
                </c:pt>
                <c:pt idx="6">
                  <c:v>10</c:v>
                </c:pt>
                <c:pt idx="7">
                  <c:v>2</c:v>
                </c:pt>
                <c:pt idx="8">
                  <c:v>5</c:v>
                </c:pt>
                <c:pt idx="9">
                  <c:v>5</c:v>
                </c:pt>
                <c:pt idx="10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Foglio1!$B$5:$L$5</c:f>
              <c:numCache>
                <c:formatCode>General</c:formatCode>
                <c:ptCount val="11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4">
                  <c:v>7</c:v>
                </c:pt>
                <c:pt idx="5">
                  <c:v>9</c:v>
                </c:pt>
                <c:pt idx="6">
                  <c:v>4</c:v>
                </c:pt>
                <c:pt idx="7">
                  <c:v>11</c:v>
                </c:pt>
                <c:pt idx="8">
                  <c:v>10</c:v>
                </c:pt>
                <c:pt idx="9">
                  <c:v>8</c:v>
                </c:pt>
                <c:pt idx="10">
                  <c:v>10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Foglio1!$B$6:$L$6</c:f>
              <c:numCache>
                <c:formatCode>General</c:formatCode>
                <c:ptCount val="11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6</c:v>
                </c:pt>
                <c:pt idx="6">
                  <c:v>4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  <c:pt idx="10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Foglio1!$B$7:$L$7</c:f>
              <c:numCache>
                <c:formatCode>General</c:formatCode>
                <c:ptCount val="11"/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Foglio1!$B$8:$L$8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Foglio1!$A$9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Foglio1!$B$9:$L$9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2072864"/>
        <c:axId val="2032073952"/>
        <c:axId val="0"/>
      </c:bar3DChart>
      <c:catAx>
        <c:axId val="203207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73952"/>
        <c:crosses val="autoZero"/>
        <c:auto val="1"/>
        <c:lblAlgn val="ctr"/>
        <c:lblOffset val="100"/>
        <c:noMultiLvlLbl val="0"/>
      </c:catAx>
      <c:valAx>
        <c:axId val="203207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2072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3° 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Foglio3!$A$2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Foglio3!$B$2:$L$2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Foglio3!$A$3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Foglio3!$B$3:$L$3</c:f>
              <c:numCache>
                <c:formatCode>General</c:formatCode>
                <c:ptCount val="11"/>
                <c:pt idx="0">
                  <c:v>8</c:v>
                </c:pt>
                <c:pt idx="5">
                  <c:v>3</c:v>
                </c:pt>
                <c:pt idx="6">
                  <c:v>2</c:v>
                </c:pt>
                <c:pt idx="7">
                  <c:v>7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Foglio3!$A$4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Foglio3!$B$4:$L$4</c:f>
              <c:numCache>
                <c:formatCode>General</c:formatCode>
                <c:ptCount val="11"/>
                <c:pt idx="0">
                  <c:v>6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6</c:v>
                </c:pt>
                <c:pt idx="7">
                  <c:v>3</c:v>
                </c:pt>
                <c:pt idx="8">
                  <c:v>6</c:v>
                </c:pt>
                <c:pt idx="9">
                  <c:v>9</c:v>
                </c:pt>
                <c:pt idx="10">
                  <c:v>10</c:v>
                </c:pt>
              </c:numCache>
            </c:numRef>
          </c:val>
        </c:ser>
        <c:ser>
          <c:idx val="3"/>
          <c:order val="3"/>
          <c:tx>
            <c:strRef>
              <c:f>Foglio3!$A$5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Foglio3!$B$5:$L$5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10</c:v>
                </c:pt>
                <c:pt idx="4">
                  <c:v>8</c:v>
                </c:pt>
                <c:pt idx="5">
                  <c:v>4</c:v>
                </c:pt>
                <c:pt idx="6">
                  <c:v>7</c:v>
                </c:pt>
                <c:pt idx="7">
                  <c:v>5</c:v>
                </c:pt>
                <c:pt idx="8">
                  <c:v>5</c:v>
                </c:pt>
                <c:pt idx="9">
                  <c:v>8</c:v>
                </c:pt>
                <c:pt idx="10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Foglio3!$A$6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Foglio3!$B$6:$L$6</c:f>
              <c:numCache>
                <c:formatCode>General</c:formatCode>
                <c:ptCount val="11"/>
                <c:pt idx="0">
                  <c:v>5</c:v>
                </c:pt>
                <c:pt idx="1">
                  <c:v>12</c:v>
                </c:pt>
                <c:pt idx="2">
                  <c:v>8</c:v>
                </c:pt>
                <c:pt idx="3">
                  <c:v>5</c:v>
                </c:pt>
                <c:pt idx="4">
                  <c:v>6</c:v>
                </c:pt>
                <c:pt idx="5">
                  <c:v>9</c:v>
                </c:pt>
                <c:pt idx="6">
                  <c:v>7</c:v>
                </c:pt>
                <c:pt idx="7">
                  <c:v>7</c:v>
                </c:pt>
                <c:pt idx="8">
                  <c:v>10</c:v>
                </c:pt>
                <c:pt idx="9">
                  <c:v>4</c:v>
                </c:pt>
                <c:pt idx="10">
                  <c:v>7</c:v>
                </c:pt>
              </c:numCache>
            </c:numRef>
          </c:val>
        </c:ser>
        <c:ser>
          <c:idx val="5"/>
          <c:order val="5"/>
          <c:tx>
            <c:strRef>
              <c:f>Foglio3!$A$7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Foglio3!$B$7:$L$7</c:f>
              <c:numCache>
                <c:formatCode>General</c:formatCode>
                <c:ptCount val="11"/>
                <c:pt idx="0">
                  <c:v>1</c:v>
                </c:pt>
                <c:pt idx="2">
                  <c:v>2</c:v>
                </c:pt>
                <c:pt idx="4">
                  <c:v>2</c:v>
                </c:pt>
                <c:pt idx="5">
                  <c:v>1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Foglio3!$A$8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Foglio3!$B$8:$L$8</c:f>
              <c:numCache>
                <c:formatCode>General</c:formatCode>
                <c:ptCount val="11"/>
                <c:pt idx="0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Foglio3!$A$9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Foglio3!$B$1:$L$1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Foglio3!$B$9:$L$9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441376"/>
        <c:axId val="2094441920"/>
        <c:axId val="0"/>
      </c:bar3DChart>
      <c:catAx>
        <c:axId val="209444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1920"/>
        <c:crosses val="autoZero"/>
        <c:auto val="1"/>
        <c:lblAlgn val="ctr"/>
        <c:lblOffset val="100"/>
        <c:noMultiLvlLbl val="0"/>
      </c:catAx>
      <c:valAx>
        <c:axId val="209444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13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3° 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Foglio3!$A$13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Foglio3!$B$13:$L$13</c:f>
              <c:numCache>
                <c:formatCode>General</c:formatCode>
                <c:ptCount val="11"/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Foglio3!$A$14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Foglio3!$B$14:$L$14</c:f>
              <c:numCache>
                <c:formatCode>General</c:formatCode>
                <c:ptCount val="11"/>
                <c:pt idx="0">
                  <c:v>7</c:v>
                </c:pt>
                <c:pt idx="3">
                  <c:v>2</c:v>
                </c:pt>
                <c:pt idx="5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Foglio3!$A$15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Foglio3!$B$15:$L$15</c:f>
              <c:numCache>
                <c:formatCode>General</c:formatCode>
                <c:ptCount val="11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4</c:v>
                </c:pt>
                <c:pt idx="4">
                  <c:v>8</c:v>
                </c:pt>
                <c:pt idx="5">
                  <c:v>13</c:v>
                </c:pt>
                <c:pt idx="7">
                  <c:v>4</c:v>
                </c:pt>
                <c:pt idx="8">
                  <c:v>2</c:v>
                </c:pt>
                <c:pt idx="9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Foglio3!$A$16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Foglio3!$B$16:$L$16</c:f>
              <c:numCache>
                <c:formatCode>General</c:formatCode>
                <c:ptCount val="11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  <c:pt idx="5">
                  <c:v>2</c:v>
                </c:pt>
                <c:pt idx="6">
                  <c:v>20</c:v>
                </c:pt>
                <c:pt idx="7">
                  <c:v>10</c:v>
                </c:pt>
                <c:pt idx="8">
                  <c:v>11</c:v>
                </c:pt>
                <c:pt idx="9">
                  <c:v>7</c:v>
                </c:pt>
                <c:pt idx="10">
                  <c:v>17</c:v>
                </c:pt>
              </c:numCache>
            </c:numRef>
          </c:val>
        </c:ser>
        <c:ser>
          <c:idx val="4"/>
          <c:order val="4"/>
          <c:tx>
            <c:strRef>
              <c:f>Foglio3!$A$17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Foglio3!$B$17:$L$17</c:f>
              <c:numCache>
                <c:formatCode>General</c:formatCode>
                <c:ptCount val="11"/>
                <c:pt idx="0">
                  <c:v>7</c:v>
                </c:pt>
                <c:pt idx="1">
                  <c:v>12</c:v>
                </c:pt>
                <c:pt idx="2">
                  <c:v>9</c:v>
                </c:pt>
                <c:pt idx="3">
                  <c:v>8</c:v>
                </c:pt>
                <c:pt idx="4">
                  <c:v>6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7</c:v>
                </c:pt>
                <c:pt idx="9">
                  <c:v>7</c:v>
                </c:pt>
                <c:pt idx="10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Foglio3!$A$18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Foglio3!$B$18:$L$18</c:f>
              <c:numCache>
                <c:formatCode>General</c:formatCode>
                <c:ptCount val="11"/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Foglio3!$A$19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Foglio3!$B$19:$L$19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Foglio3!$A$20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Foglio3!$B$20:$L$20</c:f>
              <c:numCache>
                <c:formatCode>General</c:formatCode>
                <c:ptCount val="11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448992"/>
        <c:axId val="2094443552"/>
        <c:axId val="0"/>
      </c:bar3DChart>
      <c:catAx>
        <c:axId val="209444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3552"/>
        <c:crosses val="autoZero"/>
        <c:auto val="1"/>
        <c:lblAlgn val="ctr"/>
        <c:lblOffset val="100"/>
        <c:noMultiLvlLbl val="0"/>
      </c:catAx>
      <c:valAx>
        <c:axId val="209444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89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it-IT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3° 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Foglio3!$A$24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Foglio3!$B$24:$L$24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Foglio3!$A$25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Foglio3!$B$25:$L$25</c:f>
              <c:numCache>
                <c:formatCode>General</c:formatCode>
                <c:ptCount val="11"/>
                <c:pt idx="0">
                  <c:v>5</c:v>
                </c:pt>
                <c:pt idx="1">
                  <c:v>2</c:v>
                </c:pt>
                <c:pt idx="3">
                  <c:v>3</c:v>
                </c:pt>
                <c:pt idx="4">
                  <c:v>5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Foglio3!$A$26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Foglio3!$B$26:$L$26</c:f>
              <c:numCache>
                <c:formatCode>General</c:formatCode>
                <c:ptCount val="11"/>
                <c:pt idx="0">
                  <c:v>7</c:v>
                </c:pt>
                <c:pt idx="1">
                  <c:v>13</c:v>
                </c:pt>
                <c:pt idx="2">
                  <c:v>2</c:v>
                </c:pt>
                <c:pt idx="3">
                  <c:v>10</c:v>
                </c:pt>
                <c:pt idx="4">
                  <c:v>9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10</c:v>
                </c:pt>
                <c:pt idx="10">
                  <c:v>9</c:v>
                </c:pt>
              </c:numCache>
            </c:numRef>
          </c:val>
        </c:ser>
        <c:ser>
          <c:idx val="3"/>
          <c:order val="3"/>
          <c:tx>
            <c:strRef>
              <c:f>Foglio3!$A$27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Foglio3!$B$27:$L$27</c:f>
              <c:numCache>
                <c:formatCode>General</c:formatCode>
                <c:ptCount val="11"/>
                <c:pt idx="0">
                  <c:v>3</c:v>
                </c:pt>
                <c:pt idx="2">
                  <c:v>13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12</c:v>
                </c:pt>
                <c:pt idx="7">
                  <c:v>4</c:v>
                </c:pt>
                <c:pt idx="8">
                  <c:v>6</c:v>
                </c:pt>
                <c:pt idx="9">
                  <c:v>4</c:v>
                </c:pt>
                <c:pt idx="10">
                  <c:v>6</c:v>
                </c:pt>
              </c:numCache>
            </c:numRef>
          </c:val>
        </c:ser>
        <c:ser>
          <c:idx val="4"/>
          <c:order val="4"/>
          <c:tx>
            <c:strRef>
              <c:f>Foglio3!$A$28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Foglio3!$B$28:$L$28</c:f>
              <c:numCache>
                <c:formatCode>General</c:formatCode>
                <c:ptCount val="11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11</c:v>
                </c:pt>
                <c:pt idx="6">
                  <c:v>8</c:v>
                </c:pt>
                <c:pt idx="7">
                  <c:v>16</c:v>
                </c:pt>
                <c:pt idx="8">
                  <c:v>9</c:v>
                </c:pt>
                <c:pt idx="9">
                  <c:v>8</c:v>
                </c:pt>
                <c:pt idx="10">
                  <c:v>8</c:v>
                </c:pt>
              </c:numCache>
            </c:numRef>
          </c:val>
        </c:ser>
        <c:ser>
          <c:idx val="5"/>
          <c:order val="5"/>
          <c:tx>
            <c:strRef>
              <c:f>Foglio3!$A$29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Foglio3!$B$29:$L$29</c:f>
              <c:numCache>
                <c:formatCode>General</c:formatCode>
                <c:ptCount val="11"/>
                <c:pt idx="0">
                  <c:v>3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7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Foglio3!$A$30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Foglio3!$B$30:$L$30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Foglio3!$A$31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Foglio3!$B$31:$L$31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436480"/>
        <c:axId val="2094450624"/>
        <c:axId val="0"/>
      </c:bar3DChart>
      <c:catAx>
        <c:axId val="209443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0624"/>
        <c:crosses val="autoZero"/>
        <c:auto val="1"/>
        <c:lblAlgn val="ctr"/>
        <c:lblOffset val="100"/>
        <c:noMultiLvlLbl val="0"/>
      </c:catAx>
      <c:valAx>
        <c:axId val="209445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36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3° 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Foglio3!$A$35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Foglio3!$B$35:$L$35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Foglio3!$A$36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Foglio3!$B$36:$L$36</c:f>
              <c:numCache>
                <c:formatCode>General</c:formatCode>
                <c:ptCount val="11"/>
                <c:pt idx="0">
                  <c:v>1</c:v>
                </c:pt>
                <c:pt idx="3">
                  <c:v>1</c:v>
                </c:pt>
                <c:pt idx="4">
                  <c:v>3</c:v>
                </c:pt>
                <c:pt idx="6">
                  <c:v>2</c:v>
                </c:pt>
                <c:pt idx="7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Foglio3!$A$37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Foglio3!$B$37:$L$37</c:f>
              <c:numCache>
                <c:formatCode>General</c:formatCode>
                <c:ptCount val="11"/>
                <c:pt idx="0">
                  <c:v>6</c:v>
                </c:pt>
                <c:pt idx="1">
                  <c:v>8</c:v>
                </c:pt>
                <c:pt idx="2">
                  <c:v>1</c:v>
                </c:pt>
                <c:pt idx="3">
                  <c:v>6</c:v>
                </c:pt>
                <c:pt idx="4">
                  <c:v>13</c:v>
                </c:pt>
                <c:pt idx="5">
                  <c:v>6</c:v>
                </c:pt>
                <c:pt idx="6">
                  <c:v>6</c:v>
                </c:pt>
                <c:pt idx="7">
                  <c:v>4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Foglio3!$A$38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Foglio3!$B$38:$L$38</c:f>
              <c:numCache>
                <c:formatCode>General</c:formatCode>
                <c:ptCount val="11"/>
                <c:pt idx="0">
                  <c:v>4</c:v>
                </c:pt>
                <c:pt idx="1">
                  <c:v>15</c:v>
                </c:pt>
                <c:pt idx="2">
                  <c:v>9</c:v>
                </c:pt>
                <c:pt idx="3">
                  <c:v>5</c:v>
                </c:pt>
                <c:pt idx="4">
                  <c:v>4</c:v>
                </c:pt>
                <c:pt idx="5">
                  <c:v>6</c:v>
                </c:pt>
                <c:pt idx="6">
                  <c:v>11</c:v>
                </c:pt>
                <c:pt idx="7">
                  <c:v>4</c:v>
                </c:pt>
                <c:pt idx="8">
                  <c:v>8</c:v>
                </c:pt>
                <c:pt idx="9">
                  <c:v>13</c:v>
                </c:pt>
                <c:pt idx="10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Foglio3!$A$39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Foglio3!$B$39:$L$39</c:f>
              <c:numCache>
                <c:formatCode>General</c:formatCode>
                <c:ptCount val="11"/>
                <c:pt idx="0">
                  <c:v>11</c:v>
                </c:pt>
                <c:pt idx="1">
                  <c:v>2</c:v>
                </c:pt>
                <c:pt idx="2">
                  <c:v>15</c:v>
                </c:pt>
                <c:pt idx="3">
                  <c:v>12</c:v>
                </c:pt>
                <c:pt idx="4">
                  <c:v>4</c:v>
                </c:pt>
                <c:pt idx="5">
                  <c:v>10</c:v>
                </c:pt>
                <c:pt idx="6">
                  <c:v>6</c:v>
                </c:pt>
                <c:pt idx="7">
                  <c:v>15</c:v>
                </c:pt>
                <c:pt idx="8">
                  <c:v>15</c:v>
                </c:pt>
                <c:pt idx="9">
                  <c:v>8</c:v>
                </c:pt>
                <c:pt idx="10">
                  <c:v>13</c:v>
                </c:pt>
              </c:numCache>
            </c:numRef>
          </c:val>
        </c:ser>
        <c:ser>
          <c:idx val="5"/>
          <c:order val="5"/>
          <c:tx>
            <c:strRef>
              <c:f>Foglio3!$A$40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Foglio3!$B$40:$L$40</c:f>
              <c:numCache>
                <c:formatCode>General</c:formatCode>
                <c:ptCount val="11"/>
                <c:pt idx="0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Foglio3!$A$41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Foglio3!$B$41:$L$41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Foglio3!$A$42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Foglio3!$B$42:$L$42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459328"/>
        <c:axId val="2094445184"/>
        <c:axId val="0"/>
      </c:bar3DChart>
      <c:catAx>
        <c:axId val="209445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5184"/>
        <c:crosses val="autoZero"/>
        <c:auto val="1"/>
        <c:lblAlgn val="ctr"/>
        <c:lblOffset val="100"/>
        <c:noMultiLvlLbl val="0"/>
      </c:catAx>
      <c:valAx>
        <c:axId val="209444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93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3° 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Foglio3!$A$46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Foglio3!$B$46:$L$46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Foglio3!$A$47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Foglio3!$B$47:$L$47</c:f>
              <c:numCache>
                <c:formatCode>General</c:formatCode>
                <c:ptCount val="11"/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Foglio3!$A$48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Foglio3!$B$48:$L$48</c:f>
              <c:numCache>
                <c:formatCode>General</c:formatCode>
                <c:ptCount val="11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1</c:v>
                </c:pt>
                <c:pt idx="9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Foglio3!$A$49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Foglio3!$B$49:$L$49</c:f>
              <c:numCache>
                <c:formatCode>General</c:formatCode>
                <c:ptCount val="11"/>
                <c:pt idx="0">
                  <c:v>7</c:v>
                </c:pt>
                <c:pt idx="1">
                  <c:v>12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3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8</c:v>
                </c:pt>
                <c:pt idx="10">
                  <c:v>11</c:v>
                </c:pt>
              </c:numCache>
            </c:numRef>
          </c:val>
        </c:ser>
        <c:ser>
          <c:idx val="4"/>
          <c:order val="4"/>
          <c:tx>
            <c:strRef>
              <c:f>Foglio3!$A$50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Foglio3!$B$50:$L$50</c:f>
              <c:numCache>
                <c:formatCode>General</c:formatCode>
                <c:ptCount val="11"/>
                <c:pt idx="0">
                  <c:v>8</c:v>
                </c:pt>
                <c:pt idx="1">
                  <c:v>4</c:v>
                </c:pt>
                <c:pt idx="2">
                  <c:v>16</c:v>
                </c:pt>
                <c:pt idx="3">
                  <c:v>13</c:v>
                </c:pt>
                <c:pt idx="4">
                  <c:v>8</c:v>
                </c:pt>
                <c:pt idx="5">
                  <c:v>11</c:v>
                </c:pt>
                <c:pt idx="6">
                  <c:v>14</c:v>
                </c:pt>
                <c:pt idx="7">
                  <c:v>13</c:v>
                </c:pt>
                <c:pt idx="8">
                  <c:v>13</c:v>
                </c:pt>
                <c:pt idx="9">
                  <c:v>7</c:v>
                </c:pt>
                <c:pt idx="10">
                  <c:v>11</c:v>
                </c:pt>
              </c:numCache>
            </c:numRef>
          </c:val>
        </c:ser>
        <c:ser>
          <c:idx val="5"/>
          <c:order val="5"/>
          <c:tx>
            <c:strRef>
              <c:f>Foglio3!$A$51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Foglio3!$B$51:$L$51</c:f>
              <c:numCache>
                <c:formatCode>General</c:formatCode>
                <c:ptCount val="11"/>
                <c:pt idx="0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8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Foglio3!$A$52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Foglio3!$B$52:$L$52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Foglio3!$A$53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Foglio3!$B$45:$L$45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Foglio3!$B$53:$L$53</c:f>
              <c:numCache>
                <c:formatCode>General</c:formatCode>
                <c:ptCount val="11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445728"/>
        <c:axId val="2094463680"/>
        <c:axId val="0"/>
      </c:bar3DChart>
      <c:catAx>
        <c:axId val="209444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3680"/>
        <c:crosses val="autoZero"/>
        <c:auto val="1"/>
        <c:lblAlgn val="ctr"/>
        <c:lblOffset val="100"/>
        <c:noMultiLvlLbl val="0"/>
      </c:catAx>
      <c:valAx>
        <c:axId val="209446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5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Foglio4!$B$1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Foglio4!$A$2:$A$6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Foglio4!$B$2:$B$6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38112"/>
        <c:axId val="2094464224"/>
        <c:axId val="0"/>
      </c:bar3DChart>
      <c:catAx>
        <c:axId val="2094438112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4224"/>
        <c:crosses val="autoZero"/>
        <c:auto val="1"/>
        <c:lblAlgn val="ctr"/>
        <c:lblOffset val="100"/>
        <c:noMultiLvlLbl val="0"/>
      </c:catAx>
      <c:valAx>
        <c:axId val="2094464224"/>
        <c:scaling>
          <c:orientation val="minMax"/>
          <c:max val="7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3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Foglio4!$B$9</c:f>
              <c:strCache>
                <c:ptCount val="1"/>
                <c:pt idx="0">
                  <c:v>INGLESE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Foglio4!$A$10:$A$14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Foglio4!$B$10:$B$14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57152"/>
        <c:axId val="2094460416"/>
        <c:axId val="0"/>
      </c:bar3DChart>
      <c:catAx>
        <c:axId val="209445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0416"/>
        <c:crosses val="autoZero"/>
        <c:auto val="1"/>
        <c:lblAlgn val="ctr"/>
        <c:lblOffset val="100"/>
        <c:noMultiLvlLbl val="0"/>
      </c:catAx>
      <c:valAx>
        <c:axId val="2094460416"/>
        <c:scaling>
          <c:orientation val="minMax"/>
          <c:max val="7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19437007817275E-2"/>
          <c:y val="0.36543773924121925"/>
          <c:w val="0.9471981161049321"/>
          <c:h val="0.5275821054424830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Foglio4!$B$16</c:f>
              <c:strCache>
                <c:ptCount val="1"/>
                <c:pt idx="0">
                  <c:v>FRANCESE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Foglio4!$A$17:$A$21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Foglio4!$B$17:$B$21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37568"/>
        <c:axId val="2094438656"/>
        <c:axId val="0"/>
      </c:bar3DChart>
      <c:catAx>
        <c:axId val="209443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38656"/>
        <c:crosses val="autoZero"/>
        <c:auto val="1"/>
        <c:lblAlgn val="ctr"/>
        <c:lblOffset val="100"/>
        <c:noMultiLvlLbl val="0"/>
      </c:catAx>
      <c:valAx>
        <c:axId val="2094438656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3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104891434025298E-2"/>
          <c:y val="0.35996198751018194"/>
          <c:w val="0.85256177523264143"/>
          <c:h val="0.50058768516004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Foglio4!$E$9</c:f>
              <c:strCache>
                <c:ptCount val="1"/>
                <c:pt idx="0">
                  <c:v>STORIA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Foglio4!$D$10:$D$14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Foglio4!$E$10:$E$14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47904"/>
        <c:axId val="2094460960"/>
        <c:axId val="0"/>
      </c:bar3DChart>
      <c:catAx>
        <c:axId val="209444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0960"/>
        <c:crosses val="autoZero"/>
        <c:auto val="1"/>
        <c:lblAlgn val="ctr"/>
        <c:lblOffset val="100"/>
        <c:noMultiLvlLbl val="0"/>
      </c:catAx>
      <c:valAx>
        <c:axId val="2094460960"/>
        <c:scaling>
          <c:orientation val="minMax"/>
          <c:max val="7"/>
          <c:min val="1.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75137795275590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844728625951658E-2"/>
          <c:y val="0.33134559419804277"/>
          <c:w val="0.95343667315931591"/>
          <c:h val="0.521453974620561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Foglio4!$H$9</c:f>
              <c:strCache>
                <c:ptCount val="1"/>
                <c:pt idx="0">
                  <c:v>GEOGRAFIA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Foglio4!$G$10:$G$14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Foglio4!$H$10:$H$14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52256"/>
        <c:axId val="2094452800"/>
        <c:axId val="0"/>
      </c:bar3DChart>
      <c:catAx>
        <c:axId val="209445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2800"/>
        <c:crosses val="autoZero"/>
        <c:auto val="1"/>
        <c:lblAlgn val="ctr"/>
        <c:lblOffset val="100"/>
        <c:noMultiLvlLbl val="0"/>
      </c:catAx>
      <c:valAx>
        <c:axId val="20944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Classe</a:t>
            </a:r>
            <a:r>
              <a:rPr lang="it-IT" baseline="0" dirty="0" smtClean="0"/>
              <a:t> 1° B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Foglio1!$A$13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Foglio1!$B$13:$L$13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Foglio1!$A$14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Foglio1!$B$14:$L$14</c:f>
              <c:numCache>
                <c:formatCode>General</c:formatCode>
                <c:ptCount val="11"/>
                <c:pt idx="0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Foglio1!$A$15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Foglio1!$B$15:$L$15</c:f>
              <c:numCache>
                <c:formatCode>General</c:formatCode>
                <c:ptCount val="11"/>
                <c:pt idx="0">
                  <c:v>5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Foglio1!$A$16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Foglio1!$B$16:$L$16</c:f>
              <c:numCache>
                <c:formatCode>General</c:formatCode>
                <c:ptCount val="11"/>
                <c:pt idx="0">
                  <c:v>4</c:v>
                </c:pt>
                <c:pt idx="1">
                  <c:v>9</c:v>
                </c:pt>
                <c:pt idx="2">
                  <c:v>11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5</c:v>
                </c:pt>
                <c:pt idx="7">
                  <c:v>5</c:v>
                </c:pt>
                <c:pt idx="8">
                  <c:v>11</c:v>
                </c:pt>
                <c:pt idx="9">
                  <c:v>11</c:v>
                </c:pt>
                <c:pt idx="10">
                  <c:v>11</c:v>
                </c:pt>
              </c:numCache>
            </c:numRef>
          </c:val>
        </c:ser>
        <c:ser>
          <c:idx val="4"/>
          <c:order val="4"/>
          <c:tx>
            <c:strRef>
              <c:f>Foglio1!$A$17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Foglio1!$B$17:$L$17</c:f>
              <c:numCache>
                <c:formatCode>General</c:formatCode>
                <c:ptCount val="11"/>
                <c:pt idx="0">
                  <c:v>8</c:v>
                </c:pt>
                <c:pt idx="1">
                  <c:v>10</c:v>
                </c:pt>
                <c:pt idx="2">
                  <c:v>7</c:v>
                </c:pt>
                <c:pt idx="3">
                  <c:v>9</c:v>
                </c:pt>
                <c:pt idx="4">
                  <c:v>10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10</c:v>
                </c:pt>
                <c:pt idx="9">
                  <c:v>7</c:v>
                </c:pt>
                <c:pt idx="10">
                  <c:v>15</c:v>
                </c:pt>
              </c:numCache>
            </c:numRef>
          </c:val>
        </c:ser>
        <c:ser>
          <c:idx val="5"/>
          <c:order val="5"/>
          <c:tx>
            <c:strRef>
              <c:f>Foglio1!$A$18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Foglio1!$B$18:$L$18</c:f>
              <c:numCache>
                <c:formatCode>General</c:formatCode>
                <c:ptCount val="11"/>
                <c:pt idx="0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  <c:pt idx="6">
                  <c:v>7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Foglio1!$A$19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Foglio1!$B$19:$L$19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Foglio1!$A$20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Foglio1!$B$12:$L$12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Foglio1!$B$20:$L$20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43776"/>
        <c:axId val="2090451936"/>
        <c:axId val="0"/>
      </c:bar3DChart>
      <c:catAx>
        <c:axId val="209044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1936"/>
        <c:crosses val="autoZero"/>
        <c:auto val="1"/>
        <c:lblAlgn val="ctr"/>
        <c:lblOffset val="100"/>
        <c:noMultiLvlLbl val="0"/>
      </c:catAx>
      <c:valAx>
        <c:axId val="209045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3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it-IT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Foglio4!$E$16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85000"/>
                </a:scheme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cene3d>
                <a:camera prst="orthographicFront"/>
                <a:lightRig rig="threePt" dir="t"/>
              </a:scene3d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Foglio4!$D$17:$D$21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Foglio4!$E$17:$E$21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46816"/>
        <c:axId val="2094448448"/>
        <c:axId val="0"/>
      </c:bar3DChart>
      <c:catAx>
        <c:axId val="209444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8448"/>
        <c:crosses val="autoZero"/>
        <c:auto val="1"/>
        <c:lblAlgn val="ctr"/>
        <c:lblOffset val="100"/>
        <c:noMultiLvlLbl val="0"/>
      </c:catAx>
      <c:valAx>
        <c:axId val="209444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469765997916252E-2"/>
          <c:y val="0.2232521039921766"/>
          <c:w val="0.9155301837270341"/>
          <c:h val="0.698271726450860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Foglio4!$H$16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Foglio4!$G$17:$G$21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Foglio4!$H$17:$H$21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1"/>
        <c:shape val="box"/>
        <c:axId val="2094453344"/>
        <c:axId val="2094453888"/>
        <c:axId val="0"/>
      </c:bar3DChart>
      <c:catAx>
        <c:axId val="209445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3888"/>
        <c:crosses val="autoZero"/>
        <c:auto val="1"/>
        <c:lblAlgn val="ctr"/>
        <c:lblOffset val="100"/>
        <c:noMultiLvlLbl val="0"/>
      </c:catAx>
      <c:valAx>
        <c:axId val="20944538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3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8566590466514"/>
          <c:y val="0.2060774245946462"/>
          <c:w val="0.83993903987807972"/>
          <c:h val="0.596868714069643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Foglio4!$K$16</c:f>
              <c:strCache>
                <c:ptCount val="1"/>
                <c:pt idx="0">
                  <c:v>TECNOLOGIA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Foglio4!$J$17:$J$21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Foglio4!$K$17:$K$21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58784"/>
        <c:axId val="2094447360"/>
        <c:axId val="0"/>
      </c:bar3DChart>
      <c:catAx>
        <c:axId val="20944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47360"/>
        <c:crosses val="autoZero"/>
        <c:auto val="1"/>
        <c:lblAlgn val="ctr"/>
        <c:lblOffset val="100"/>
        <c:noMultiLvlLbl val="0"/>
      </c:catAx>
      <c:valAx>
        <c:axId val="20944473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5928047114685184"/>
          <c:y val="1.9566173085290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249033611018109E-2"/>
          <c:y val="0.17029020348117224"/>
          <c:w val="0.9412842988112623"/>
          <c:h val="0.526922663476672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Foglio4!$K$9</c:f>
              <c:strCache>
                <c:ptCount val="1"/>
                <c:pt idx="0">
                  <c:v>ED.MUSICALE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Foglio4!$J$10:$J$14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Foglio4!$K$10:$K$14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54432"/>
        <c:axId val="2094457696"/>
        <c:axId val="0"/>
      </c:bar3DChart>
      <c:catAx>
        <c:axId val="209445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7696"/>
        <c:crosses val="autoZero"/>
        <c:auto val="1"/>
        <c:lblAlgn val="ctr"/>
        <c:lblOffset val="100"/>
        <c:noMultiLvlLbl val="0"/>
      </c:catAx>
      <c:valAx>
        <c:axId val="20944576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391895066825086E-2"/>
          <c:y val="0.23530401570229328"/>
          <c:w val="0.87309744849668725"/>
          <c:h val="0.65729666188665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Foglio4!$B$23</c:f>
              <c:strCache>
                <c:ptCount val="1"/>
                <c:pt idx="0">
                  <c:v>ARTE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Foglio4!$A$24:$A$28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Foglio4!$B$24:$B$28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58240"/>
        <c:axId val="2094464768"/>
        <c:axId val="0"/>
      </c:bar3DChart>
      <c:catAx>
        <c:axId val="209445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4768"/>
        <c:crosses val="autoZero"/>
        <c:auto val="1"/>
        <c:lblAlgn val="ctr"/>
        <c:lblOffset val="100"/>
        <c:noMultiLvlLbl val="0"/>
      </c:catAx>
      <c:valAx>
        <c:axId val="20944647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5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Foglio4!$E$23</c:f>
              <c:strCache>
                <c:ptCount val="1"/>
                <c:pt idx="0">
                  <c:v>SC.MOTORIE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Foglio4!$D$24:$D$28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Foglio4!$E$24:$E$28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4466400"/>
        <c:axId val="2094466944"/>
        <c:axId val="0"/>
      </c:bar3DChart>
      <c:catAx>
        <c:axId val="209446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6944"/>
        <c:crosses val="autoZero"/>
        <c:auto val="1"/>
        <c:lblAlgn val="ctr"/>
        <c:lblOffset val="100"/>
        <c:noMultiLvlLbl val="0"/>
      </c:catAx>
      <c:valAx>
        <c:axId val="20944669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446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1° C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Foglio1!$A$24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Foglio1!$B$24:$L$24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Foglio1!$B$25:$L$25</c:f>
              <c:numCache>
                <c:formatCode>General</c:formatCode>
                <c:ptCount val="1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Foglio1!$B$26:$L$26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10</c:v>
                </c:pt>
                <c:pt idx="4">
                  <c:v>6</c:v>
                </c:pt>
                <c:pt idx="7">
                  <c:v>1</c:v>
                </c:pt>
                <c:pt idx="9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Foglio1!$B$27:$L$27</c:f>
              <c:numCache>
                <c:formatCode>General</c:formatCode>
                <c:ptCount val="11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2</c:v>
                </c:pt>
                <c:pt idx="6">
                  <c:v>2</c:v>
                </c:pt>
                <c:pt idx="7">
                  <c:v>7</c:v>
                </c:pt>
                <c:pt idx="8">
                  <c:v>9</c:v>
                </c:pt>
                <c:pt idx="9">
                  <c:v>5</c:v>
                </c:pt>
                <c:pt idx="10">
                  <c:v>8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Foglio1!$B$28:$L$28</c:f>
              <c:numCache>
                <c:formatCode>General</c:formatCode>
                <c:ptCount val="11"/>
                <c:pt idx="0">
                  <c:v>8</c:v>
                </c:pt>
                <c:pt idx="1">
                  <c:v>2</c:v>
                </c:pt>
                <c:pt idx="2">
                  <c:v>8</c:v>
                </c:pt>
                <c:pt idx="3">
                  <c:v>9</c:v>
                </c:pt>
                <c:pt idx="4">
                  <c:v>9</c:v>
                </c:pt>
                <c:pt idx="5">
                  <c:v>10</c:v>
                </c:pt>
                <c:pt idx="6">
                  <c:v>12</c:v>
                </c:pt>
                <c:pt idx="7">
                  <c:v>10</c:v>
                </c:pt>
                <c:pt idx="8">
                  <c:v>4</c:v>
                </c:pt>
                <c:pt idx="9">
                  <c:v>7</c:v>
                </c:pt>
                <c:pt idx="10">
                  <c:v>13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Foglio1!$B$29:$L$29</c:f>
              <c:numCache>
                <c:formatCode>General</c:formatCode>
                <c:ptCount val="11"/>
                <c:pt idx="0">
                  <c:v>4</c:v>
                </c:pt>
                <c:pt idx="1">
                  <c:v>10</c:v>
                </c:pt>
                <c:pt idx="2">
                  <c:v>4</c:v>
                </c:pt>
                <c:pt idx="5">
                  <c:v>9</c:v>
                </c:pt>
                <c:pt idx="6">
                  <c:v>7</c:v>
                </c:pt>
                <c:pt idx="7">
                  <c:v>3</c:v>
                </c:pt>
                <c:pt idx="8">
                  <c:v>5</c:v>
                </c:pt>
                <c:pt idx="9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Foglio1!$A$30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Foglio1!$B$30:$L$30</c:f>
              <c:numCache>
                <c:formatCode>General</c:formatCode>
                <c:ptCount val="11"/>
                <c:pt idx="8">
                  <c:v>3</c:v>
                </c:pt>
              </c:numCache>
            </c:numRef>
          </c:val>
        </c:ser>
        <c:ser>
          <c:idx val="7"/>
          <c:order val="7"/>
          <c:tx>
            <c:strRef>
              <c:f>Foglio1!$A$31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Foglio1!$B$23:$L$23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Foglio1!$B$31:$L$31</c:f>
              <c:numCache>
                <c:formatCode>General</c:formatCode>
                <c:ptCount val="11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44864"/>
        <c:axId val="2090454656"/>
        <c:axId val="0"/>
      </c:bar3DChart>
      <c:catAx>
        <c:axId val="209044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4656"/>
        <c:crosses val="autoZero"/>
        <c:auto val="1"/>
        <c:lblAlgn val="ctr"/>
        <c:lblOffset val="100"/>
        <c:noMultiLvlLbl val="0"/>
      </c:catAx>
      <c:valAx>
        <c:axId val="209045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4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CLASSE 1° 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Foglio1!$A$35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Foglio1!$B$35:$L$35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Foglio1!$A$36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Foglio1!$B$36:$L$36</c:f>
              <c:numCache>
                <c:formatCode>General</c:formatCode>
                <c:ptCount val="11"/>
                <c:pt idx="4">
                  <c:v>1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Foglio1!$A$37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Foglio1!$B$37:$L$37</c:f>
              <c:numCache>
                <c:formatCode>General</c:formatCode>
                <c:ptCount val="11"/>
                <c:pt idx="0">
                  <c:v>14</c:v>
                </c:pt>
                <c:pt idx="1">
                  <c:v>16</c:v>
                </c:pt>
                <c:pt idx="2">
                  <c:v>9</c:v>
                </c:pt>
                <c:pt idx="3">
                  <c:v>13</c:v>
                </c:pt>
                <c:pt idx="4">
                  <c:v>2</c:v>
                </c:pt>
                <c:pt idx="5">
                  <c:v>5</c:v>
                </c:pt>
                <c:pt idx="6">
                  <c:v>10</c:v>
                </c:pt>
                <c:pt idx="7">
                  <c:v>7</c:v>
                </c:pt>
                <c:pt idx="8">
                  <c:v>6</c:v>
                </c:pt>
                <c:pt idx="9">
                  <c:v>10</c:v>
                </c:pt>
                <c:pt idx="10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Foglio1!$A$38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Foglio1!$B$38:$L$38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10</c:v>
                </c:pt>
                <c:pt idx="3">
                  <c:v>10</c:v>
                </c:pt>
                <c:pt idx="4">
                  <c:v>12</c:v>
                </c:pt>
                <c:pt idx="5">
                  <c:v>9</c:v>
                </c:pt>
                <c:pt idx="6">
                  <c:v>8</c:v>
                </c:pt>
                <c:pt idx="7">
                  <c:v>14</c:v>
                </c:pt>
                <c:pt idx="8">
                  <c:v>7</c:v>
                </c:pt>
                <c:pt idx="9">
                  <c:v>5</c:v>
                </c:pt>
                <c:pt idx="10">
                  <c:v>14</c:v>
                </c:pt>
              </c:numCache>
            </c:numRef>
          </c:val>
        </c:ser>
        <c:ser>
          <c:idx val="4"/>
          <c:order val="4"/>
          <c:tx>
            <c:strRef>
              <c:f>Foglio1!$A$39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Foglio1!$B$39:$L$39</c:f>
              <c:numCache>
                <c:formatCode>General</c:formatCode>
                <c:ptCount val="11"/>
                <c:pt idx="2">
                  <c:v>5</c:v>
                </c:pt>
                <c:pt idx="3">
                  <c:v>1</c:v>
                </c:pt>
                <c:pt idx="4">
                  <c:v>8</c:v>
                </c:pt>
                <c:pt idx="5">
                  <c:v>9</c:v>
                </c:pt>
                <c:pt idx="6">
                  <c:v>6</c:v>
                </c:pt>
                <c:pt idx="7">
                  <c:v>3</c:v>
                </c:pt>
                <c:pt idx="8">
                  <c:v>11</c:v>
                </c:pt>
                <c:pt idx="9">
                  <c:v>8</c:v>
                </c:pt>
                <c:pt idx="10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Foglio1!$A$40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Foglio1!$B$40:$L$40</c:f>
              <c:numCache>
                <c:formatCode>General</c:formatCode>
                <c:ptCount val="11"/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Foglio1!$A$41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Foglio1!$B$41:$L$41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Foglio1!$A$42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Foglio1!$B$34:$L$34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Foglio1!$B$42:$L$42</c:f>
              <c:numCache>
                <c:formatCode>General</c:formatCode>
                <c:ptCount val="11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28544"/>
        <c:axId val="2090438880"/>
        <c:axId val="0"/>
      </c:bar3DChart>
      <c:catAx>
        <c:axId val="209042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8880"/>
        <c:crosses val="autoZero"/>
        <c:auto val="1"/>
        <c:lblAlgn val="ctr"/>
        <c:lblOffset val="100"/>
        <c:noMultiLvlLbl val="0"/>
      </c:catAx>
      <c:valAx>
        <c:axId val="209043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28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CLASSE 1° 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Foglio1!$A$46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Foglio1!$B$46:$L$46</c:f>
              <c:numCache>
                <c:formatCode>General</c:formatCode>
                <c:ptCount val="11"/>
              </c:numCache>
            </c:numRef>
          </c:val>
        </c:ser>
        <c:ser>
          <c:idx val="1"/>
          <c:order val="1"/>
          <c:tx>
            <c:strRef>
              <c:f>Foglio1!$A$47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Foglio1!$B$47:$L$47</c:f>
              <c:numCache>
                <c:formatCode>General</c:formatCode>
                <c:ptCount val="11"/>
                <c:pt idx="3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Foglio1!$B$48:$L$48</c:f>
              <c:numCache>
                <c:formatCode>General</c:formatCode>
                <c:ptCount val="11"/>
                <c:pt idx="0">
                  <c:v>5</c:v>
                </c:pt>
                <c:pt idx="1">
                  <c:v>11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7</c:v>
                </c:pt>
                <c:pt idx="7">
                  <c:v>5</c:v>
                </c:pt>
                <c:pt idx="8">
                  <c:v>4</c:v>
                </c:pt>
                <c:pt idx="9">
                  <c:v>13</c:v>
                </c:pt>
              </c:numCache>
            </c:numRef>
          </c:val>
        </c:ser>
        <c:ser>
          <c:idx val="3"/>
          <c:order val="3"/>
          <c:tx>
            <c:strRef>
              <c:f>Foglio1!$A$49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Foglio1!$B$49:$L$49</c:f>
              <c:numCache>
                <c:formatCode>General</c:formatCode>
                <c:ptCount val="11"/>
                <c:pt idx="0">
                  <c:v>8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11</c:v>
                </c:pt>
                <c:pt idx="5">
                  <c:v>4</c:v>
                </c:pt>
                <c:pt idx="6">
                  <c:v>15</c:v>
                </c:pt>
                <c:pt idx="7">
                  <c:v>7</c:v>
                </c:pt>
                <c:pt idx="8">
                  <c:v>3</c:v>
                </c:pt>
                <c:pt idx="9">
                  <c:v>3</c:v>
                </c:pt>
                <c:pt idx="10">
                  <c:v>6</c:v>
                </c:pt>
              </c:numCache>
            </c:numRef>
          </c:val>
        </c:ser>
        <c:ser>
          <c:idx val="4"/>
          <c:order val="4"/>
          <c:tx>
            <c:strRef>
              <c:f>Foglio1!$A$50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Foglio1!$B$50:$L$50</c:f>
              <c:numCache>
                <c:formatCode>General</c:formatCode>
                <c:ptCount val="11"/>
                <c:pt idx="0">
                  <c:v>10</c:v>
                </c:pt>
                <c:pt idx="1">
                  <c:v>5</c:v>
                </c:pt>
                <c:pt idx="2">
                  <c:v>12</c:v>
                </c:pt>
                <c:pt idx="3">
                  <c:v>13</c:v>
                </c:pt>
                <c:pt idx="4">
                  <c:v>9</c:v>
                </c:pt>
                <c:pt idx="5">
                  <c:v>14</c:v>
                </c:pt>
                <c:pt idx="6">
                  <c:v>4</c:v>
                </c:pt>
                <c:pt idx="7">
                  <c:v>11</c:v>
                </c:pt>
                <c:pt idx="8">
                  <c:v>12</c:v>
                </c:pt>
                <c:pt idx="9">
                  <c:v>9</c:v>
                </c:pt>
                <c:pt idx="10">
                  <c:v>20</c:v>
                </c:pt>
              </c:numCache>
            </c:numRef>
          </c:val>
        </c:ser>
        <c:ser>
          <c:idx val="5"/>
          <c:order val="5"/>
          <c:tx>
            <c:strRef>
              <c:f>Foglio1!$A$51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Foglio1!$B$51:$L$51</c:f>
              <c:numCache>
                <c:formatCode>General</c:formatCode>
                <c:ptCount val="11"/>
                <c:pt idx="0">
                  <c:v>3</c:v>
                </c:pt>
                <c:pt idx="5">
                  <c:v>4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Foglio1!$A$52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Foglio1!$B$52:$L$52</c:f>
              <c:numCache>
                <c:formatCode>General</c:formatCode>
                <c:ptCount val="11"/>
              </c:numCache>
            </c:numRef>
          </c:val>
        </c:ser>
        <c:ser>
          <c:idx val="7"/>
          <c:order val="7"/>
          <c:tx>
            <c:strRef>
              <c:f>Foglio1!$A$53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Foglio1!$B$45:$L$45</c:f>
              <c:strCache>
                <c:ptCount val="11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STORIA</c:v>
                </c:pt>
                <c:pt idx="4">
                  <c:v>GEOGRAFIA</c:v>
                </c:pt>
                <c:pt idx="5">
                  <c:v>MATEMATICA</c:v>
                </c:pt>
                <c:pt idx="6">
                  <c:v>SCIENZE</c:v>
                </c:pt>
                <c:pt idx="7">
                  <c:v>TECNOLOGIA</c:v>
                </c:pt>
                <c:pt idx="8">
                  <c:v>ED.MUSICALE</c:v>
                </c:pt>
                <c:pt idx="9">
                  <c:v>ARTE</c:v>
                </c:pt>
                <c:pt idx="10">
                  <c:v>SC.MOTORIE</c:v>
                </c:pt>
              </c:strCache>
            </c:strRef>
          </c:cat>
          <c:val>
            <c:numRef>
              <c:f>Foglio1!$B$53:$L$53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0447584"/>
        <c:axId val="2090438336"/>
        <c:axId val="0"/>
      </c:bar3DChart>
      <c:catAx>
        <c:axId val="209044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8336"/>
        <c:crosses val="autoZero"/>
        <c:auto val="1"/>
        <c:lblAlgn val="ctr"/>
        <c:lblOffset val="100"/>
        <c:noMultiLvlLbl val="0"/>
      </c:catAx>
      <c:valAx>
        <c:axId val="209043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475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Foglio4!$B$1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Foglio4!$A$2:$A$6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Foglio4!$B$2:$B$6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90433440"/>
        <c:axId val="2090450848"/>
        <c:axId val="0"/>
      </c:bar3DChart>
      <c:catAx>
        <c:axId val="2090433440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50848"/>
        <c:crosses val="autoZero"/>
        <c:auto val="1"/>
        <c:lblAlgn val="ctr"/>
        <c:lblOffset val="100"/>
        <c:noMultiLvlLbl val="0"/>
      </c:catAx>
      <c:valAx>
        <c:axId val="209045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043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432">
              <a:srgbClr val="7030A0"/>
            </a:gs>
            <a:gs pos="100000">
              <a:srgbClr val="5BC1EE"/>
            </a:gs>
            <a:gs pos="23000">
              <a:srgbClr val="00B0F0"/>
            </a:gs>
            <a:gs pos="42000">
              <a:srgbClr val="CBE0F2"/>
            </a:gs>
            <a:gs pos="36000">
              <a:srgbClr val="002060"/>
            </a:gs>
            <a:gs pos="14000">
              <a:schemeClr val="accent1">
                <a:lumMod val="5000"/>
                <a:lumOff val="95000"/>
              </a:schemeClr>
            </a:gs>
            <a:gs pos="48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3086471"/>
            <a:ext cx="6096000" cy="18782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ISTITUTO COMPRENSIVO DI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CROSIA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Secondi 1° Grado</a:t>
            </a:r>
            <a:endParaRPr lang="it-IT" sz="2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 PRIMO  PERIODO INTERMEDIO A.S.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2018/2019</a:t>
            </a:r>
            <a:endParaRPr lang="it-IT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3" y="295193"/>
            <a:ext cx="2300287" cy="23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7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341600"/>
              </p:ext>
            </p:extLst>
          </p:nvPr>
        </p:nvGraphicFramePr>
        <p:xfrm>
          <a:off x="685799" y="425003"/>
          <a:ext cx="10820401" cy="5756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657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162060"/>
              </p:ext>
            </p:extLst>
          </p:nvPr>
        </p:nvGraphicFramePr>
        <p:xfrm>
          <a:off x="875763" y="296214"/>
          <a:ext cx="10122795" cy="5756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3965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40222"/>
              </p:ext>
            </p:extLst>
          </p:nvPr>
        </p:nvGraphicFramePr>
        <p:xfrm>
          <a:off x="837127" y="334851"/>
          <a:ext cx="10599311" cy="587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610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323562"/>
              </p:ext>
            </p:extLst>
          </p:nvPr>
        </p:nvGraphicFramePr>
        <p:xfrm>
          <a:off x="1815921" y="1081825"/>
          <a:ext cx="8577329" cy="486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214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363836"/>
              </p:ext>
            </p:extLst>
          </p:nvPr>
        </p:nvGraphicFramePr>
        <p:xfrm>
          <a:off x="2300287" y="757238"/>
          <a:ext cx="7672387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4531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550496"/>
              </p:ext>
            </p:extLst>
          </p:nvPr>
        </p:nvGraphicFramePr>
        <p:xfrm>
          <a:off x="1643063" y="742950"/>
          <a:ext cx="9301162" cy="504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9143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409647"/>
              </p:ext>
            </p:extLst>
          </p:nvPr>
        </p:nvGraphicFramePr>
        <p:xfrm>
          <a:off x="1971675" y="842963"/>
          <a:ext cx="8529638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017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1790"/>
              </p:ext>
            </p:extLst>
          </p:nvPr>
        </p:nvGraphicFramePr>
        <p:xfrm>
          <a:off x="1971675" y="2057400"/>
          <a:ext cx="8672513" cy="3729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605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690109"/>
              </p:ext>
            </p:extLst>
          </p:nvPr>
        </p:nvGraphicFramePr>
        <p:xfrm>
          <a:off x="2369711" y="850005"/>
          <a:ext cx="8974563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885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287583"/>
              </p:ext>
            </p:extLst>
          </p:nvPr>
        </p:nvGraphicFramePr>
        <p:xfrm>
          <a:off x="2047741" y="1030310"/>
          <a:ext cx="7469746" cy="377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236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43113" y="1528763"/>
            <a:ext cx="7100887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Monitorare la valutazione  INTERMEDIA    permette  di accertare  i risultati conseguiti dagli alunni, al fine di avere una visione generale dei livelli di competenze  raggiunti dagli stessi; di verificare la ricaduta delle varie attività programmate ,nonché  i punti di forza e di criticità.</a:t>
            </a:r>
            <a:endParaRPr lang="it-IT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945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587928"/>
              </p:ext>
            </p:extLst>
          </p:nvPr>
        </p:nvGraphicFramePr>
        <p:xfrm>
          <a:off x="1133341" y="643944"/>
          <a:ext cx="10368097" cy="470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7760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766619"/>
              </p:ext>
            </p:extLst>
          </p:nvPr>
        </p:nvGraphicFramePr>
        <p:xfrm>
          <a:off x="1171976" y="476518"/>
          <a:ext cx="9620519" cy="5653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7700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697111"/>
              </p:ext>
            </p:extLst>
          </p:nvPr>
        </p:nvGraphicFramePr>
        <p:xfrm>
          <a:off x="1365161" y="592428"/>
          <a:ext cx="9621928" cy="5151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2819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698084"/>
              </p:ext>
            </p:extLst>
          </p:nvPr>
        </p:nvGraphicFramePr>
        <p:xfrm>
          <a:off x="1442435" y="399245"/>
          <a:ext cx="9890974" cy="6015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2716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452567"/>
              </p:ext>
            </p:extLst>
          </p:nvPr>
        </p:nvGraphicFramePr>
        <p:xfrm>
          <a:off x="1714500" y="471488"/>
          <a:ext cx="9729788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460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875539"/>
              </p:ext>
            </p:extLst>
          </p:nvPr>
        </p:nvGraphicFramePr>
        <p:xfrm>
          <a:off x="824249" y="656823"/>
          <a:ext cx="10048540" cy="534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5669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946893"/>
              </p:ext>
            </p:extLst>
          </p:nvPr>
        </p:nvGraphicFramePr>
        <p:xfrm>
          <a:off x="1143000" y="200026"/>
          <a:ext cx="10158413" cy="6029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4414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588347"/>
              </p:ext>
            </p:extLst>
          </p:nvPr>
        </p:nvGraphicFramePr>
        <p:xfrm>
          <a:off x="785612" y="656823"/>
          <a:ext cx="10801552" cy="494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9528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260784"/>
              </p:ext>
            </p:extLst>
          </p:nvPr>
        </p:nvGraphicFramePr>
        <p:xfrm>
          <a:off x="1585913" y="642938"/>
          <a:ext cx="954405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9430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332764"/>
              </p:ext>
            </p:extLst>
          </p:nvPr>
        </p:nvGraphicFramePr>
        <p:xfrm>
          <a:off x="942976" y="798489"/>
          <a:ext cx="10132856" cy="513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497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00150" y="1694192"/>
            <a:ext cx="9029700" cy="2565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 grafici seguenti  sono riportati i voti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discipline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suddette per  classi  sul totale di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355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alunni per la Secondaria di I grado.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risultati saranno oggetto di riflessione da parte dei docenti che si attiveranno per organizzare eventuali percorsi individualizzati e personalizzati , attività di laboratorio per il recupero delle competenze e per  valorizzare  le eccellenze.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69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7402212"/>
              </p:ext>
            </p:extLst>
          </p:nvPr>
        </p:nvGraphicFramePr>
        <p:xfrm>
          <a:off x="991672" y="334850"/>
          <a:ext cx="10212947" cy="5422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2317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186707"/>
              </p:ext>
            </p:extLst>
          </p:nvPr>
        </p:nvGraphicFramePr>
        <p:xfrm>
          <a:off x="2085975" y="1014413"/>
          <a:ext cx="8172449" cy="5043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5813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566784"/>
              </p:ext>
            </p:extLst>
          </p:nvPr>
        </p:nvGraphicFramePr>
        <p:xfrm>
          <a:off x="1500188" y="571500"/>
          <a:ext cx="9060488" cy="5726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72722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628316"/>
              </p:ext>
            </p:extLst>
          </p:nvPr>
        </p:nvGraphicFramePr>
        <p:xfrm>
          <a:off x="1343025" y="2057399"/>
          <a:ext cx="8586787" cy="3671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361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139875"/>
              </p:ext>
            </p:extLst>
          </p:nvPr>
        </p:nvGraphicFramePr>
        <p:xfrm>
          <a:off x="2471738" y="1671638"/>
          <a:ext cx="7186612" cy="4100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1857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476160"/>
              </p:ext>
            </p:extLst>
          </p:nvPr>
        </p:nvGraphicFramePr>
        <p:xfrm>
          <a:off x="2085975" y="771525"/>
          <a:ext cx="8443913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7927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807152"/>
              </p:ext>
            </p:extLst>
          </p:nvPr>
        </p:nvGraphicFramePr>
        <p:xfrm>
          <a:off x="2043113" y="2057400"/>
          <a:ext cx="8572500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7888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626105"/>
              </p:ext>
            </p:extLst>
          </p:nvPr>
        </p:nvGraphicFramePr>
        <p:xfrm>
          <a:off x="2614411" y="824248"/>
          <a:ext cx="6735651" cy="4546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6299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064637"/>
              </p:ext>
            </p:extLst>
          </p:nvPr>
        </p:nvGraphicFramePr>
        <p:xfrm>
          <a:off x="1843088" y="871538"/>
          <a:ext cx="9015411" cy="4914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05391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064262"/>
              </p:ext>
            </p:extLst>
          </p:nvPr>
        </p:nvGraphicFramePr>
        <p:xfrm>
          <a:off x="2686050" y="1128714"/>
          <a:ext cx="7715250" cy="4586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339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494299"/>
              </p:ext>
            </p:extLst>
          </p:nvPr>
        </p:nvGraphicFramePr>
        <p:xfrm>
          <a:off x="2331076" y="631065"/>
          <a:ext cx="7868992" cy="5087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6635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897871"/>
              </p:ext>
            </p:extLst>
          </p:nvPr>
        </p:nvGraphicFramePr>
        <p:xfrm>
          <a:off x="2300288" y="1042987"/>
          <a:ext cx="8572500" cy="464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874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7292"/>
              </p:ext>
            </p:extLst>
          </p:nvPr>
        </p:nvGraphicFramePr>
        <p:xfrm>
          <a:off x="2471738" y="614363"/>
          <a:ext cx="9058275" cy="5543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3834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597649"/>
              </p:ext>
            </p:extLst>
          </p:nvPr>
        </p:nvGraphicFramePr>
        <p:xfrm>
          <a:off x="700089" y="900113"/>
          <a:ext cx="10915650" cy="5186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5989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441784"/>
              </p:ext>
            </p:extLst>
          </p:nvPr>
        </p:nvGraphicFramePr>
        <p:xfrm>
          <a:off x="1543050" y="828675"/>
          <a:ext cx="10186988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97826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048697"/>
              </p:ext>
            </p:extLst>
          </p:nvPr>
        </p:nvGraphicFramePr>
        <p:xfrm>
          <a:off x="1068947" y="824249"/>
          <a:ext cx="10148552" cy="4945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8399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910577"/>
              </p:ext>
            </p:extLst>
          </p:nvPr>
        </p:nvGraphicFramePr>
        <p:xfrm>
          <a:off x="811369" y="914400"/>
          <a:ext cx="10406130" cy="471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6295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367379"/>
              </p:ext>
            </p:extLst>
          </p:nvPr>
        </p:nvGraphicFramePr>
        <p:xfrm>
          <a:off x="772732" y="708337"/>
          <a:ext cx="10792495" cy="497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4007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716278"/>
              </p:ext>
            </p:extLst>
          </p:nvPr>
        </p:nvGraphicFramePr>
        <p:xfrm>
          <a:off x="1094704" y="115909"/>
          <a:ext cx="9775065" cy="576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2642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500110"/>
              </p:ext>
            </p:extLst>
          </p:nvPr>
        </p:nvGraphicFramePr>
        <p:xfrm>
          <a:off x="1352283" y="450761"/>
          <a:ext cx="9569002" cy="4790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583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422203"/>
              </p:ext>
            </p:extLst>
          </p:nvPr>
        </p:nvGraphicFramePr>
        <p:xfrm>
          <a:off x="1790162" y="757238"/>
          <a:ext cx="8968325" cy="510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2839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7999" y="3105835"/>
            <a:ext cx="72679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MONITORAGGIO 1° PERIODO INTERMEDIO ANDAMENTO GENERALE </a:t>
            </a:r>
            <a:endParaRPr lang="en-US" dirty="0" smtClean="0"/>
          </a:p>
          <a:p>
            <a:r>
              <a:rPr lang="en-US"/>
              <a:t> </a:t>
            </a:r>
            <a:r>
              <a:rPr lang="en-US" smtClean="0"/>
              <a:t>                           </a:t>
            </a:r>
            <a:r>
              <a:rPr lang="en-US" dirty="0"/>
              <a:t>SCUOLA SECONDARIA DI 1° GRADO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27997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47008"/>
              </p:ext>
            </p:extLst>
          </p:nvPr>
        </p:nvGraphicFramePr>
        <p:xfrm>
          <a:off x="1085850" y="772731"/>
          <a:ext cx="9601200" cy="5556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26952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233404"/>
              </p:ext>
            </p:extLst>
          </p:nvPr>
        </p:nvGraphicFramePr>
        <p:xfrm>
          <a:off x="2009103" y="850007"/>
          <a:ext cx="8950817" cy="5177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89066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886326"/>
              </p:ext>
            </p:extLst>
          </p:nvPr>
        </p:nvGraphicFramePr>
        <p:xfrm>
          <a:off x="1414463" y="900112"/>
          <a:ext cx="9629775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0305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616055"/>
              </p:ext>
            </p:extLst>
          </p:nvPr>
        </p:nvGraphicFramePr>
        <p:xfrm>
          <a:off x="1983346" y="1094704"/>
          <a:ext cx="8293995" cy="539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7383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412974"/>
              </p:ext>
            </p:extLst>
          </p:nvPr>
        </p:nvGraphicFramePr>
        <p:xfrm>
          <a:off x="1068946" y="334852"/>
          <a:ext cx="9736429" cy="543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0945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929418"/>
              </p:ext>
            </p:extLst>
          </p:nvPr>
        </p:nvGraphicFramePr>
        <p:xfrm>
          <a:off x="2060620" y="463639"/>
          <a:ext cx="9272787" cy="5525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22351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573249"/>
              </p:ext>
            </p:extLst>
          </p:nvPr>
        </p:nvGraphicFramePr>
        <p:xfrm>
          <a:off x="824248" y="824249"/>
          <a:ext cx="10148552" cy="4649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53549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386015"/>
              </p:ext>
            </p:extLst>
          </p:nvPr>
        </p:nvGraphicFramePr>
        <p:xfrm>
          <a:off x="1287888" y="244699"/>
          <a:ext cx="9272788" cy="543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2297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871072"/>
              </p:ext>
            </p:extLst>
          </p:nvPr>
        </p:nvGraphicFramePr>
        <p:xfrm>
          <a:off x="1738648" y="476517"/>
          <a:ext cx="9787944" cy="5087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65677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987419"/>
              </p:ext>
            </p:extLst>
          </p:nvPr>
        </p:nvGraphicFramePr>
        <p:xfrm>
          <a:off x="1558344" y="605307"/>
          <a:ext cx="9002332" cy="5254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19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343855"/>
              </p:ext>
            </p:extLst>
          </p:nvPr>
        </p:nvGraphicFramePr>
        <p:xfrm>
          <a:off x="2137893" y="500063"/>
          <a:ext cx="8319752" cy="5269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930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229168"/>
              </p:ext>
            </p:extLst>
          </p:nvPr>
        </p:nvGraphicFramePr>
        <p:xfrm>
          <a:off x="682580" y="695459"/>
          <a:ext cx="10792495" cy="5460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767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33234"/>
              </p:ext>
            </p:extLst>
          </p:nvPr>
        </p:nvGraphicFramePr>
        <p:xfrm>
          <a:off x="605307" y="425003"/>
          <a:ext cx="10908406" cy="5898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709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779498"/>
              </p:ext>
            </p:extLst>
          </p:nvPr>
        </p:nvGraphicFramePr>
        <p:xfrm>
          <a:off x="850007" y="540913"/>
          <a:ext cx="10122794" cy="5280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0930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389</Words>
  <Application>Microsoft Office PowerPoint</Application>
  <PresentationFormat>Widescreen</PresentationFormat>
  <Paragraphs>90</Paragraphs>
  <Slides>59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PC-AcerV5</cp:lastModifiedBy>
  <cp:revision>33</cp:revision>
  <dcterms:created xsi:type="dcterms:W3CDTF">2018-12-06T20:43:28Z</dcterms:created>
  <dcterms:modified xsi:type="dcterms:W3CDTF">2018-12-12T13:56:56Z</dcterms:modified>
</cp:coreProperties>
</file>