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view/shoahfrancais/page-daccuei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909" y="526988"/>
            <a:ext cx="5471780" cy="119612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67424" y="1973913"/>
            <a:ext cx="7750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EINSEIGNER LA SHOAH</a:t>
            </a:r>
            <a:endParaRPr lang="it-IT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31" y="3690156"/>
            <a:ext cx="3755336" cy="21101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64" y="2367109"/>
            <a:ext cx="2685344" cy="20603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9" y="2617787"/>
            <a:ext cx="1038225" cy="15621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22489" y="6245536"/>
            <a:ext cx="348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Prof.ssa Seminario Graziella </a:t>
            </a:r>
          </a:p>
          <a:p>
            <a:r>
              <a:rPr lang="it-IT" sz="1400" dirty="0" smtClean="0"/>
              <a:t>Docente Lingua Francese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85244" y="289724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6"/>
              </a:rPr>
              <a:t>https://</a:t>
            </a:r>
            <a:r>
              <a:rPr lang="it-IT" dirty="0" smtClean="0">
                <a:hlinkClick r:id="rId6"/>
              </a:rPr>
              <a:t>sites.google.com/view/shoahfrancais/page-daccueil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02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36</TotalTime>
  <Words>12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Scia di vapore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Graziella Seminario</dc:creator>
  <cp:lastModifiedBy>Graziella Seminario</cp:lastModifiedBy>
  <cp:revision>4</cp:revision>
  <dcterms:created xsi:type="dcterms:W3CDTF">2022-05-27T06:02:25Z</dcterms:created>
  <dcterms:modified xsi:type="dcterms:W3CDTF">2022-05-27T17:14:56Z</dcterms:modified>
</cp:coreProperties>
</file>