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9" r:id="rId18"/>
    <p:sldId id="274" r:id="rId19"/>
    <p:sldId id="272" r:id="rId20"/>
    <p:sldId id="275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84" r:id="rId29"/>
    <p:sldId id="285" r:id="rId30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574" autoAdjust="0"/>
  </p:normalViewPr>
  <p:slideViewPr>
    <p:cSldViewPr>
      <p:cViewPr>
        <p:scale>
          <a:sx n="81" d="100"/>
          <a:sy n="81" d="100"/>
        </p:scale>
        <p:origin x="-58" y="-2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2347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49E6D7-CC5E-4772-945E-F76905F09C89}" type="datetimeFigureOut">
              <a:rPr lang="it-IT" smtClean="0"/>
              <a:pPr/>
              <a:t>26/06/2021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7E716B-B1A0-4DF7-B327-91B70CE2FA5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0582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7E716B-B1A0-4DF7-B327-91B70CE2FA51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DFC3-D2C3-4087-ADAA-71686C5715DC}" type="datetimeFigureOut">
              <a:rPr lang="it-IT" smtClean="0"/>
              <a:pPr/>
              <a:t>26/06/2021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DAB9-9969-4734-866F-1434D3591AF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8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DFC3-D2C3-4087-ADAA-71686C5715DC}" type="datetimeFigureOut">
              <a:rPr lang="it-IT" smtClean="0"/>
              <a:pPr/>
              <a:t>26/06/2021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DAB9-9969-4734-866F-1434D3591AF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8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DFC3-D2C3-4087-ADAA-71686C5715DC}" type="datetimeFigureOut">
              <a:rPr lang="it-IT" smtClean="0"/>
              <a:pPr/>
              <a:t>26/06/2021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DAB9-9969-4734-866F-1434D3591AF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DFC3-D2C3-4087-ADAA-71686C5715DC}" type="datetimeFigureOut">
              <a:rPr lang="it-IT" smtClean="0"/>
              <a:pPr/>
              <a:t>26/06/2021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DAB9-9969-4734-866F-1434D3591AF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DFC3-D2C3-4087-ADAA-71686C5715DC}" type="datetimeFigureOut">
              <a:rPr lang="it-IT" smtClean="0"/>
              <a:pPr/>
              <a:t>26/06/2021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DAB9-9969-4734-866F-1434D3591AF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8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DFC3-D2C3-4087-ADAA-71686C5715DC}" type="datetimeFigureOut">
              <a:rPr lang="it-IT" smtClean="0"/>
              <a:pPr/>
              <a:t>26/06/2021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DAB9-9969-4734-866F-1434D3591AF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8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DFC3-D2C3-4087-ADAA-71686C5715DC}" type="datetimeFigureOut">
              <a:rPr lang="it-IT" smtClean="0"/>
              <a:pPr/>
              <a:t>26/06/2021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DAB9-9969-4734-866F-1434D3591AF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8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DFC3-D2C3-4087-ADAA-71686C5715DC}" type="datetimeFigureOut">
              <a:rPr lang="it-IT" smtClean="0"/>
              <a:pPr/>
              <a:t>26/06/2021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DAB9-9969-4734-866F-1434D3591AF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DFC3-D2C3-4087-ADAA-71686C5715DC}" type="datetimeFigureOut">
              <a:rPr lang="it-IT" smtClean="0"/>
              <a:pPr/>
              <a:t>26/06/2021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DAB9-9969-4734-866F-1434D3591AF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DFC3-D2C3-4087-ADAA-71686C5715DC}" type="datetimeFigureOut">
              <a:rPr lang="it-IT" smtClean="0"/>
              <a:pPr/>
              <a:t>26/06/2021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DAB9-9969-4734-866F-1434D3591AF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8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6DFC3-D2C3-4087-ADAA-71686C5715DC}" type="datetimeFigureOut">
              <a:rPr lang="it-IT" smtClean="0"/>
              <a:pPr/>
              <a:t>26/06/2021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3DAB9-9969-4734-866F-1434D3591AF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advClick="0" advTm="8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6DFC3-D2C3-4087-ADAA-71686C5715DC}" type="datetimeFigureOut">
              <a:rPr lang="it-IT" smtClean="0"/>
              <a:pPr/>
              <a:t>26/06/2021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3DAB9-9969-4734-866F-1434D3591AF4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8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-2"/>
            <a:ext cx="9144000" cy="34163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it-IT" sz="54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</a:rPr>
              <a:t>ATTIVITÁ SECONDO QUADRIMESTRE</a:t>
            </a:r>
            <a:endParaRPr lang="it-IT" sz="5400" b="1" cap="none" spc="0" dirty="0" smtClean="0">
              <a:ln/>
              <a:solidFill>
                <a:schemeClr val="accent5">
                  <a:tint val="50000"/>
                  <a:satMod val="180000"/>
                </a:schemeClr>
              </a:solidFill>
              <a:effectLst>
                <a:outerShdw blurRad="50800" dist="50800" dir="5400000" algn="ctr" rotWithShape="0">
                  <a:schemeClr val="accent1">
                    <a:lumMod val="75000"/>
                  </a:schemeClr>
                </a:outerShdw>
              </a:effectLst>
            </a:endParaRPr>
          </a:p>
          <a:p>
            <a:pPr algn="ctr"/>
            <a:r>
              <a:rPr lang="it-IT" sz="54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</a:rPr>
              <a:t>SCUOLA INFANZIA SORRENTI</a:t>
            </a:r>
          </a:p>
          <a:p>
            <a:pPr algn="ctr"/>
            <a:r>
              <a:rPr lang="it-IT" sz="5400" b="1" dirty="0" err="1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</a:rPr>
              <a:t>a.s.</a:t>
            </a:r>
            <a:r>
              <a:rPr lang="it-IT" sz="54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>
                  <a:outerShdw blurRad="50800" dist="50800" dir="5400000" algn="ctr" rotWithShape="0">
                    <a:schemeClr val="accent1">
                      <a:lumMod val="75000"/>
                    </a:schemeClr>
                  </a:outerShdw>
                </a:effectLst>
              </a:rPr>
              <a:t> 2020/2021</a:t>
            </a:r>
            <a:endParaRPr lang="it-IT" sz="54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>
                <a:outerShdw blurRad="50800" dist="50800" dir="5400000" algn="ctr" rotWithShape="0">
                  <a:schemeClr val="accent1">
                    <a:lumMod val="75000"/>
                  </a:schemeClr>
                </a:outerShdw>
              </a:effectLst>
            </a:endParaRPr>
          </a:p>
        </p:txBody>
      </p:sp>
      <p:pic>
        <p:nvPicPr>
          <p:cNvPr id="2" name="Me contro Te - Insieme (Official Video) (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260648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0">
                <p:cTn id="1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691680" y="0"/>
            <a:ext cx="4093235" cy="14465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800" b="1" dirty="0" smtClean="0">
                <a:ln w="19050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PASQUA</a:t>
            </a:r>
            <a:endParaRPr lang="it-IT" sz="6600" b="1" dirty="0">
              <a:ln w="19050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5122" name="Picture 2" descr="C:\Users\utente\Desktop\WhatsApp Image 2021-04-01 at 21.23.49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56171" y="3933056"/>
            <a:ext cx="2151572" cy="2880000"/>
          </a:xfrm>
          <a:prstGeom prst="rect">
            <a:avLst/>
          </a:prstGeom>
          <a:noFill/>
        </p:spPr>
      </p:pic>
      <p:pic>
        <p:nvPicPr>
          <p:cNvPr id="5123" name="Picture 3" descr="C:\Users\utente\Desktop\WhatsApp Image 2021-04-03 at 21.10.3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204864"/>
            <a:ext cx="3360000" cy="2520000"/>
          </a:xfrm>
          <a:prstGeom prst="rect">
            <a:avLst/>
          </a:prstGeom>
          <a:noFill/>
        </p:spPr>
      </p:pic>
      <p:pic>
        <p:nvPicPr>
          <p:cNvPr id="5124" name="Picture 4" descr="C:\Users\utente\Desktop\WhatsApp Image 2021-04-03 at 21.10.32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980728"/>
            <a:ext cx="2025000" cy="2700000"/>
          </a:xfrm>
          <a:prstGeom prst="rect">
            <a:avLst/>
          </a:prstGeom>
          <a:noFill/>
        </p:spPr>
      </p:pic>
      <p:pic>
        <p:nvPicPr>
          <p:cNvPr id="5125" name="Picture 5" descr="C:\Users\utente\Desktop\WhatsApp Image 2021-04-12 at 17.54.1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1628800"/>
            <a:ext cx="2025000" cy="27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48" presetClass="exit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3" presetID="48" presetClass="exit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48" presetClass="exit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6000"/>
                            </p:stCondLst>
                            <p:childTnLst>
                              <p:par>
                                <p:cTn id="57" presetID="48" presetClass="exit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tente\Desktop\WhatsApp Image 2021-02-22 at 10.48.02 (3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0560" y="502920"/>
            <a:ext cx="2880000" cy="2160000"/>
          </a:xfrm>
          <a:prstGeom prst="rect">
            <a:avLst/>
          </a:prstGeom>
          <a:noFill/>
        </p:spPr>
      </p:pic>
      <p:pic>
        <p:nvPicPr>
          <p:cNvPr id="6147" name="Picture 3" descr="C:\Users\utente\Desktop\WhatsApp Image 2021-02-22 at 10.48.02 (4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764704"/>
            <a:ext cx="1890000" cy="2520000"/>
          </a:xfrm>
          <a:prstGeom prst="rect">
            <a:avLst/>
          </a:prstGeom>
          <a:noFill/>
        </p:spPr>
      </p:pic>
      <p:pic>
        <p:nvPicPr>
          <p:cNvPr id="6148" name="Picture 4" descr="C:\Users\utente\Desktop\WhatsApp Image 2021-02-22 at 10.48.0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429000"/>
            <a:ext cx="3600000" cy="2700000"/>
          </a:xfrm>
          <a:prstGeom prst="rect">
            <a:avLst/>
          </a:prstGeom>
          <a:noFill/>
        </p:spPr>
      </p:pic>
      <p:pic>
        <p:nvPicPr>
          <p:cNvPr id="6150" name="Picture 6" descr="C:\Users\utente\Desktop\WhatsApp Image 2021-03-26 at 11.27.18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476672"/>
            <a:ext cx="2025000" cy="2700000"/>
          </a:xfrm>
          <a:prstGeom prst="rect">
            <a:avLst/>
          </a:prstGeom>
          <a:noFill/>
        </p:spPr>
      </p:pic>
      <p:pic>
        <p:nvPicPr>
          <p:cNvPr id="6151" name="Picture 7" descr="C:\Users\utente\Desktop\WhatsApp Image 2021-03-26 at 11.27.19 (2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3861048"/>
            <a:ext cx="2025000" cy="2700000"/>
          </a:xfrm>
          <a:prstGeom prst="rect">
            <a:avLst/>
          </a:prstGeom>
          <a:noFill/>
        </p:spPr>
      </p:pic>
      <p:pic>
        <p:nvPicPr>
          <p:cNvPr id="6152" name="Picture 8" descr="C:\Users\utente\Desktop\WhatsApp Image 2021-03-26 at 19.35.40 (1)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6216" y="3645024"/>
            <a:ext cx="1890000" cy="252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5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9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2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1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7" dur="2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9" presetClass="exit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40000">
                                          <p:val>
                                            <p:strVal val="-ppt_h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h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h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h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80000">
                                          <p:val>
                                            <p:strVal val="ppt_h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h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h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000"/>
                            </p:stCondLst>
                            <p:childTnLst>
                              <p:par>
                                <p:cTn id="34" presetID="19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6000"/>
                            </p:stCondLst>
                            <p:childTnLst>
                              <p:par>
                                <p:cTn id="39" presetID="19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8000"/>
                            </p:stCondLst>
                            <p:childTnLst>
                              <p:par>
                                <p:cTn id="44" presetID="19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0"/>
                            </p:stCondLst>
                            <p:childTnLst>
                              <p:par>
                                <p:cTn id="49" presetID="19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2000"/>
                            </p:stCondLst>
                            <p:childTnLst>
                              <p:par>
                                <p:cTn id="54" presetID="19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tente\Desktop\WhatsApp Image 2021-03-26 at 19.35.40.jpeg"/>
          <p:cNvPicPr>
            <a:picLocks noChangeAspect="1" noChangeArrowheads="1"/>
          </p:cNvPicPr>
          <p:nvPr/>
        </p:nvPicPr>
        <p:blipFill>
          <a:blip r:embed="rId2" cstate="print"/>
          <a:srcRect l="8001" t="12201" r="12201"/>
          <a:stretch>
            <a:fillRect/>
          </a:stretch>
        </p:blipFill>
        <p:spPr bwMode="auto">
          <a:xfrm>
            <a:off x="3203848" y="260648"/>
            <a:ext cx="1963180" cy="2880000"/>
          </a:xfrm>
          <a:prstGeom prst="rect">
            <a:avLst/>
          </a:prstGeom>
          <a:noFill/>
        </p:spPr>
      </p:pic>
      <p:pic>
        <p:nvPicPr>
          <p:cNvPr id="7171" name="Picture 3" descr="C:\Users\utente\Desktop\WhatsApp Image 2021-03-30 at 21.20.05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332656"/>
            <a:ext cx="2025000" cy="2700000"/>
          </a:xfrm>
          <a:prstGeom prst="rect">
            <a:avLst/>
          </a:prstGeom>
          <a:noFill/>
        </p:spPr>
      </p:pic>
      <p:pic>
        <p:nvPicPr>
          <p:cNvPr id="7172" name="Picture 4" descr="C:\Users\utente\Desktop\WhatsApp Image 2021-03-30 at 21.20.05 (2).jpeg"/>
          <p:cNvPicPr>
            <a:picLocks noChangeAspect="1" noChangeArrowheads="1"/>
          </p:cNvPicPr>
          <p:nvPr/>
        </p:nvPicPr>
        <p:blipFill>
          <a:blip r:embed="rId4" cstate="print"/>
          <a:srcRect l="17800" t="11151" r="13601" b="15350"/>
          <a:stretch>
            <a:fillRect/>
          </a:stretch>
        </p:blipFill>
        <p:spPr bwMode="auto">
          <a:xfrm>
            <a:off x="611560" y="1916832"/>
            <a:ext cx="2016000" cy="2880000"/>
          </a:xfrm>
          <a:prstGeom prst="rect">
            <a:avLst/>
          </a:prstGeom>
          <a:noFill/>
        </p:spPr>
      </p:pic>
      <p:pic>
        <p:nvPicPr>
          <p:cNvPr id="7173" name="Picture 5" descr="C:\Users\utente\Desktop\WhatsApp Image 2021-03-30 at 21.20.05 (3).jpeg"/>
          <p:cNvPicPr>
            <a:picLocks noChangeAspect="1" noChangeArrowheads="1"/>
          </p:cNvPicPr>
          <p:nvPr/>
        </p:nvPicPr>
        <p:blipFill>
          <a:blip r:embed="rId5" cstate="print"/>
          <a:srcRect l="3334" t="17450" b="17451"/>
          <a:stretch>
            <a:fillRect/>
          </a:stretch>
        </p:blipFill>
        <p:spPr bwMode="auto">
          <a:xfrm>
            <a:off x="6228184" y="3429000"/>
            <a:ext cx="2255195" cy="2700000"/>
          </a:xfrm>
          <a:prstGeom prst="rect">
            <a:avLst/>
          </a:prstGeom>
          <a:noFill/>
        </p:spPr>
      </p:pic>
      <p:pic>
        <p:nvPicPr>
          <p:cNvPr id="7174" name="Picture 6" descr="C:\Users\utente\Desktop\WhatsApp Image 2021-03-30 at 21.20.05.jpeg"/>
          <p:cNvPicPr>
            <a:picLocks noChangeAspect="1" noChangeArrowheads="1"/>
          </p:cNvPicPr>
          <p:nvPr/>
        </p:nvPicPr>
        <p:blipFill>
          <a:blip r:embed="rId6" cstate="print"/>
          <a:srcRect l="4445" r="11101" b="13324"/>
          <a:stretch>
            <a:fillRect/>
          </a:stretch>
        </p:blipFill>
        <p:spPr bwMode="auto">
          <a:xfrm>
            <a:off x="3635896" y="3645024"/>
            <a:ext cx="2104624" cy="288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1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0"/>
                            </p:stCondLst>
                            <p:childTnLst>
                              <p:par>
                                <p:cTn id="33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000"/>
                            </p:stCondLst>
                            <p:childTnLst>
                              <p:par>
                                <p:cTn id="39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000"/>
                            </p:stCondLst>
                            <p:childTnLst>
                              <p:par>
                                <p:cTn id="51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20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2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000"/>
                            </p:stCondLst>
                            <p:childTnLst>
                              <p:par>
                                <p:cTn id="57" presetID="50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tente\Desktop\WhatsApp Image 2021-03-30 at 21.20.06.jpeg"/>
          <p:cNvPicPr>
            <a:picLocks noChangeAspect="1" noChangeArrowheads="1"/>
          </p:cNvPicPr>
          <p:nvPr/>
        </p:nvPicPr>
        <p:blipFill>
          <a:blip r:embed="rId2" cstate="print"/>
          <a:srcRect t="6667" b="13324"/>
          <a:stretch>
            <a:fillRect/>
          </a:stretch>
        </p:blipFill>
        <p:spPr bwMode="auto">
          <a:xfrm>
            <a:off x="467544" y="1916832"/>
            <a:ext cx="2024785" cy="2880000"/>
          </a:xfrm>
          <a:prstGeom prst="rect">
            <a:avLst/>
          </a:prstGeom>
          <a:noFill/>
        </p:spPr>
      </p:pic>
      <p:pic>
        <p:nvPicPr>
          <p:cNvPr id="8195" name="Picture 3" descr="C:\Users\utente\Desktop\WhatsApp Image 2021-03-31 at 09.29.36 (1).jpeg"/>
          <p:cNvPicPr>
            <a:picLocks noChangeAspect="1" noChangeArrowheads="1"/>
          </p:cNvPicPr>
          <p:nvPr/>
        </p:nvPicPr>
        <p:blipFill>
          <a:blip r:embed="rId3" cstate="print"/>
          <a:srcRect b="23325"/>
          <a:stretch>
            <a:fillRect/>
          </a:stretch>
        </p:blipFill>
        <p:spPr bwMode="auto">
          <a:xfrm>
            <a:off x="2699792" y="764704"/>
            <a:ext cx="3756108" cy="2160000"/>
          </a:xfrm>
          <a:prstGeom prst="rect">
            <a:avLst/>
          </a:prstGeom>
          <a:noFill/>
        </p:spPr>
      </p:pic>
      <p:pic>
        <p:nvPicPr>
          <p:cNvPr id="8196" name="Picture 4" descr="C:\Users\utente\Desktop\WhatsApp Image 2021-04-01 at 10.24.29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548680"/>
            <a:ext cx="2025000" cy="2700000"/>
          </a:xfrm>
          <a:prstGeom prst="rect">
            <a:avLst/>
          </a:prstGeom>
          <a:noFill/>
        </p:spPr>
      </p:pic>
      <p:pic>
        <p:nvPicPr>
          <p:cNvPr id="8197" name="Picture 5" descr="C:\Users\utente\Desktop\WhatsApp Image 2021-04-01 at 13.33.17.jpeg"/>
          <p:cNvPicPr>
            <a:picLocks noChangeAspect="1" noChangeArrowheads="1"/>
          </p:cNvPicPr>
          <p:nvPr/>
        </p:nvPicPr>
        <p:blipFill>
          <a:blip r:embed="rId5" cstate="print"/>
          <a:srcRect l="8263" r="17713" b="27028"/>
          <a:stretch>
            <a:fillRect/>
          </a:stretch>
        </p:blipFill>
        <p:spPr bwMode="auto">
          <a:xfrm>
            <a:off x="3059832" y="3429000"/>
            <a:ext cx="5264000" cy="252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5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20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" presetID="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20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" presetID="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20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528" y="980728"/>
            <a:ext cx="8820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chemeClr val="accent6">
                    <a:lumMod val="50000"/>
                  </a:schemeClr>
                </a:solidFill>
                <a:latin typeface="Algerian" pitchFamily="82" charset="0"/>
              </a:rPr>
              <a:t>GIORNATA MONDIALE DELLA TERRA </a:t>
            </a:r>
            <a:r>
              <a:rPr lang="it-IT" sz="2800" dirty="0" smtClean="0">
                <a:solidFill>
                  <a:srgbClr val="00B0F0"/>
                </a:solidFill>
                <a:latin typeface="Algerian" pitchFamily="82" charset="0"/>
              </a:rPr>
              <a:t>E DELL’ACQUA</a:t>
            </a:r>
            <a:endParaRPr lang="it-IT" sz="2800" dirty="0">
              <a:solidFill>
                <a:srgbClr val="00B0F0"/>
              </a:solidFill>
              <a:latin typeface="Algerian" pitchFamily="82" charset="0"/>
            </a:endParaRPr>
          </a:p>
        </p:txBody>
      </p:sp>
      <p:pic>
        <p:nvPicPr>
          <p:cNvPr id="9218" name="Picture 2" descr="C:\Users\utente\Desktop\WhatsApp Image 2021-04-21 at 18.59.11 (2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772816"/>
            <a:ext cx="1720409" cy="3060000"/>
          </a:xfrm>
          <a:prstGeom prst="rect">
            <a:avLst/>
          </a:prstGeom>
          <a:noFill/>
        </p:spPr>
      </p:pic>
      <p:pic>
        <p:nvPicPr>
          <p:cNvPr id="9219" name="Picture 3" descr="C:\Users\utente\Desktop\WhatsApp Image 2021-03-24 at 17.53.5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8144" y="1556792"/>
            <a:ext cx="2520000" cy="2520000"/>
          </a:xfrm>
          <a:prstGeom prst="rect">
            <a:avLst/>
          </a:prstGeom>
          <a:noFill/>
        </p:spPr>
      </p:pic>
      <p:pic>
        <p:nvPicPr>
          <p:cNvPr id="9220" name="Picture 4" descr="C:\Users\utente\Desktop\WhatsApp Image 2021-04-21 at 18.58.46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158000"/>
            <a:ext cx="2700000" cy="2700000"/>
          </a:xfrm>
          <a:prstGeom prst="rect">
            <a:avLst/>
          </a:prstGeom>
          <a:noFill/>
        </p:spPr>
      </p:pic>
      <p:pic>
        <p:nvPicPr>
          <p:cNvPr id="9221" name="Picture 5" descr="C:\Users\utente\Desktop\WhatsApp Image 2021-04-21 at 18.59.10.jpeg"/>
          <p:cNvPicPr>
            <a:picLocks noChangeAspect="1" noChangeArrowheads="1"/>
          </p:cNvPicPr>
          <p:nvPr/>
        </p:nvPicPr>
        <p:blipFill>
          <a:blip r:embed="rId5" cstate="print"/>
          <a:srcRect l="4445" t="10001" r="6656" b="17992"/>
          <a:stretch>
            <a:fillRect/>
          </a:stretch>
        </p:blipFill>
        <p:spPr bwMode="auto">
          <a:xfrm>
            <a:off x="3707904" y="4149080"/>
            <a:ext cx="2333365" cy="2520000"/>
          </a:xfrm>
          <a:prstGeom prst="rect">
            <a:avLst/>
          </a:prstGeom>
          <a:noFill/>
        </p:spPr>
      </p:pic>
      <p:pic>
        <p:nvPicPr>
          <p:cNvPr id="9222" name="Picture 6" descr="C:\Users\utente\Desktop\Materiale didattico sorrenti per powerpoint fine anno\WhatsApp Image 2021-03-22 at 21.03.59.jpeg"/>
          <p:cNvPicPr>
            <a:picLocks noChangeAspect="1" noChangeArrowheads="1"/>
          </p:cNvPicPr>
          <p:nvPr/>
        </p:nvPicPr>
        <p:blipFill>
          <a:blip r:embed="rId6" cstate="print"/>
          <a:srcRect t="16669" r="-1596" b="14278"/>
          <a:stretch>
            <a:fillRect/>
          </a:stretch>
        </p:blipFill>
        <p:spPr bwMode="auto">
          <a:xfrm>
            <a:off x="2195736" y="1556792"/>
            <a:ext cx="2085516" cy="252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36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000"/>
                            </p:stCondLst>
                            <p:childTnLst>
                              <p:par>
                                <p:cTn id="6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0"/>
                            </p:stCondLst>
                            <p:childTnLst>
                              <p:par>
                                <p:cTn id="68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0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6000"/>
                            </p:stCondLst>
                            <p:childTnLst>
                              <p:par>
                                <p:cTn id="7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2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8000"/>
                            </p:stCondLst>
                            <p:childTnLst>
                              <p:par>
                                <p:cTn id="80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20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0"/>
                            </p:stCondLst>
                            <p:childTnLst>
                              <p:par>
                                <p:cTn id="86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2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899592" y="476672"/>
            <a:ext cx="7731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/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  <a:gs pos="100000">
                      <a:srgbClr val="A603AB"/>
                    </a:gs>
                  </a:gsLst>
                  <a:lin ang="2700000" scaled="0"/>
                  <a:tileRect/>
                </a:gradFill>
                <a:effectLst>
                  <a:outerShdw blurRad="50800" dist="50800" dir="5400000" algn="ctr" rotWithShape="0">
                    <a:srgbClr val="00B050"/>
                  </a:outerShdw>
                </a:effectLst>
              </a:rPr>
              <a:t>RISPETTO  DELL’AMBIENTE</a:t>
            </a:r>
            <a:endParaRPr lang="it-IT" sz="5400" b="1" cap="none" spc="0" dirty="0">
              <a:ln/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  <a:gs pos="100000">
                    <a:srgbClr val="A603AB"/>
                  </a:gs>
                </a:gsLst>
                <a:lin ang="2700000" scaled="0"/>
                <a:tileRect/>
              </a:gradFill>
              <a:effectLst>
                <a:outerShdw blurRad="50800" dist="50800" dir="5400000" algn="ctr" rotWithShape="0">
                  <a:srgbClr val="00B050"/>
                </a:outerShdw>
              </a:effectLst>
            </a:endParaRPr>
          </a:p>
        </p:txBody>
      </p:sp>
      <p:pic>
        <p:nvPicPr>
          <p:cNvPr id="10242" name="Picture 2" descr="C:\Users\utente\Desktop\WhatsApp Image 2021-05-02 at 18.07.34 (5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2025000" cy="2700000"/>
          </a:xfrm>
          <a:prstGeom prst="rect">
            <a:avLst/>
          </a:prstGeom>
          <a:noFill/>
        </p:spPr>
      </p:pic>
      <p:pic>
        <p:nvPicPr>
          <p:cNvPr id="10243" name="Picture 3" descr="C:\Users\utente\Desktop\WhatsApp Image 2021-05-02 at 18.07.3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628800"/>
            <a:ext cx="2025000" cy="2700000"/>
          </a:xfrm>
          <a:prstGeom prst="rect">
            <a:avLst/>
          </a:prstGeom>
          <a:noFill/>
        </p:spPr>
      </p:pic>
      <p:pic>
        <p:nvPicPr>
          <p:cNvPr id="10244" name="Picture 4" descr="C:\Users\utente\Desktop\WhatsApp Image 2021-04-10 at 13.18.38 (2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3429000"/>
            <a:ext cx="2025000" cy="2700000"/>
          </a:xfrm>
          <a:prstGeom prst="rect">
            <a:avLst/>
          </a:prstGeom>
          <a:noFill/>
        </p:spPr>
      </p:pic>
      <p:pic>
        <p:nvPicPr>
          <p:cNvPr id="10245" name="Picture 5" descr="C:\Users\utente\Desktop\WhatsApp Image 2021-04-10 at 13.18.39 (1).jpeg"/>
          <p:cNvPicPr>
            <a:picLocks noChangeAspect="1" noChangeArrowheads="1"/>
          </p:cNvPicPr>
          <p:nvPr/>
        </p:nvPicPr>
        <p:blipFill>
          <a:blip r:embed="rId5" cstate="print"/>
          <a:srcRect b="9990"/>
          <a:stretch>
            <a:fillRect/>
          </a:stretch>
        </p:blipFill>
        <p:spPr bwMode="auto">
          <a:xfrm>
            <a:off x="2483768" y="3789040"/>
            <a:ext cx="2249757" cy="27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2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0"/>
                            </p:stCondLst>
                            <p:childTnLst>
                              <p:par>
                                <p:cTn id="43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0"/>
                            </p:stCondLst>
                            <p:childTnLst>
                              <p:par>
                                <p:cTn id="48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7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907704" y="404664"/>
            <a:ext cx="5145384" cy="923330"/>
          </a:xfrm>
          <a:prstGeom prst="rect">
            <a:avLst/>
          </a:prstGeom>
          <a:gradFill>
            <a:gsLst>
              <a:gs pos="0">
                <a:srgbClr val="FC9FCB"/>
              </a:gs>
              <a:gs pos="13000">
                <a:srgbClr val="F8B049"/>
              </a:gs>
              <a:gs pos="21001">
                <a:srgbClr val="F8B049"/>
              </a:gs>
              <a:gs pos="63000">
                <a:srgbClr val="FEE7F2"/>
              </a:gs>
              <a:gs pos="67000">
                <a:srgbClr val="F952A0"/>
              </a:gs>
              <a:gs pos="69000">
                <a:srgbClr val="C50849"/>
              </a:gs>
              <a:gs pos="82001">
                <a:srgbClr val="B43E85"/>
              </a:gs>
              <a:gs pos="100000">
                <a:srgbClr val="F8B049"/>
              </a:gs>
            </a:gsLst>
            <a:lin ang="5400000" scaled="0"/>
          </a:gradFill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it-IT" sz="5400" b="1" cap="none" spc="0" dirty="0" smtClean="0">
                <a:ln>
                  <a:solidFill>
                    <a:srgbClr val="FFC000"/>
                  </a:solidFill>
                </a:ln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effectLst/>
              </a:rPr>
              <a:t>SCUOLA IN FESTA</a:t>
            </a:r>
            <a:endParaRPr lang="it-IT" sz="5400" b="1" cap="none" spc="0" dirty="0">
              <a:ln>
                <a:solidFill>
                  <a:srgbClr val="FFC000"/>
                </a:solidFill>
              </a:ln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effectLst/>
            </a:endParaRPr>
          </a:p>
        </p:txBody>
      </p:sp>
      <p:pic>
        <p:nvPicPr>
          <p:cNvPr id="12290" name="Picture 2" descr="C:\Users\utente\Desktop\WhatsApp Image 2021-06-17 at 18.18.01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12776"/>
            <a:ext cx="1920000" cy="2880000"/>
          </a:xfrm>
          <a:prstGeom prst="rect">
            <a:avLst/>
          </a:prstGeom>
          <a:noFill/>
        </p:spPr>
      </p:pic>
      <p:pic>
        <p:nvPicPr>
          <p:cNvPr id="12291" name="Picture 3" descr="C:\Users\utente\Desktop\WhatsApp Image 2021-06-16 at 08.37.13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1" y="3717032"/>
            <a:ext cx="2026268" cy="2700000"/>
          </a:xfrm>
          <a:prstGeom prst="rect">
            <a:avLst/>
          </a:prstGeom>
          <a:noFill/>
        </p:spPr>
      </p:pic>
      <p:pic>
        <p:nvPicPr>
          <p:cNvPr id="12293" name="Picture 5" descr="C:\Users\utente\Desktop\WhatsApp Image 2021-06-16 at 09.23.06.jpeg"/>
          <p:cNvPicPr>
            <a:picLocks noChangeAspect="1" noChangeArrowheads="1"/>
          </p:cNvPicPr>
          <p:nvPr/>
        </p:nvPicPr>
        <p:blipFill>
          <a:blip r:embed="rId4" cstate="print"/>
          <a:srcRect l="3724" t="23435" r="8061" b="24800"/>
          <a:stretch>
            <a:fillRect/>
          </a:stretch>
        </p:blipFill>
        <p:spPr bwMode="auto">
          <a:xfrm>
            <a:off x="1475656" y="4338000"/>
            <a:ext cx="3077730" cy="2412000"/>
          </a:xfrm>
          <a:prstGeom prst="rect">
            <a:avLst/>
          </a:prstGeom>
          <a:noFill/>
        </p:spPr>
      </p:pic>
      <p:pic>
        <p:nvPicPr>
          <p:cNvPr id="12294" name="Picture 6" descr="C:\Users\utente\Desktop\WhatsApp Image 2021-06-16 at 17.00.10 (3).jpeg"/>
          <p:cNvPicPr>
            <a:picLocks noChangeAspect="1" noChangeArrowheads="1"/>
          </p:cNvPicPr>
          <p:nvPr/>
        </p:nvPicPr>
        <p:blipFill>
          <a:blip r:embed="rId5" cstate="print"/>
          <a:srcRect t="6667"/>
          <a:stretch>
            <a:fillRect/>
          </a:stretch>
        </p:blipFill>
        <p:spPr bwMode="auto">
          <a:xfrm>
            <a:off x="4716016" y="1484784"/>
            <a:ext cx="2169664" cy="27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70" decel="100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770" decel="100000"/>
                                        <p:tgtEl>
                                          <p:spTgt spid="12290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4" dur="77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6" dur="77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600" decel="100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600" decel="100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6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0"/>
                            </p:stCondLst>
                            <p:childTnLst>
                              <p:par>
                                <p:cTn id="38" presetID="2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2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000"/>
                            </p:stCondLst>
                            <p:childTnLst>
                              <p:par>
                                <p:cTn id="60" presetID="2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0"/>
                            </p:stCondLst>
                            <p:childTnLst>
                              <p:par>
                                <p:cTn id="71" presetID="2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.4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de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/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accel="50000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-9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tente\Desktop\Materiale didattico sorrenti per powerpoint fine anno\WhatsApp Image 2021-06-16 at 08.38.15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53608" y="794664"/>
            <a:ext cx="3120000" cy="2340000"/>
          </a:xfrm>
          <a:prstGeom prst="rect">
            <a:avLst/>
          </a:prstGeom>
          <a:noFill/>
        </p:spPr>
      </p:pic>
      <p:pic>
        <p:nvPicPr>
          <p:cNvPr id="18435" name="Picture 3" descr="C:\Users\utente\Desktop\Materiale didattico sorrenti per powerpoint fine anno\WhatsApp Image 2021-06-16 at 08.38.1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20688"/>
            <a:ext cx="3399623" cy="2340000"/>
          </a:xfrm>
          <a:prstGeom prst="rect">
            <a:avLst/>
          </a:prstGeom>
          <a:noFill/>
        </p:spPr>
      </p:pic>
      <p:pic>
        <p:nvPicPr>
          <p:cNvPr id="4" name="Picture 7" descr="C:\Users\utente\Desktop\Materiale didattico sorrenti per powerpoint fine anno\WhatsApp Image 2021-06-16 at 08.28.11.jpeg"/>
          <p:cNvPicPr>
            <a:picLocks noChangeAspect="1" noChangeArrowheads="1"/>
          </p:cNvPicPr>
          <p:nvPr/>
        </p:nvPicPr>
        <p:blipFill>
          <a:blip r:embed="rId4" cstate="print"/>
          <a:srcRect t="20705"/>
          <a:stretch>
            <a:fillRect/>
          </a:stretch>
        </p:blipFill>
        <p:spPr bwMode="auto">
          <a:xfrm>
            <a:off x="4572000" y="3501008"/>
            <a:ext cx="4295212" cy="2556000"/>
          </a:xfrm>
          <a:prstGeom prst="rect">
            <a:avLst/>
          </a:prstGeom>
          <a:noFill/>
        </p:spPr>
      </p:pic>
      <p:pic>
        <p:nvPicPr>
          <p:cNvPr id="5" name="Picture 4" descr="C:\Users\utente\Desktop\WhatsApp Image 2021-06-16 at 08.38.18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1123831" y="3456807"/>
            <a:ext cx="2431523" cy="324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2000"/>
                            </p:stCondLst>
                            <p:childTnLst>
                              <p:par>
                                <p:cTn id="64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000"/>
                            </p:stCondLst>
                            <p:childTnLst>
                              <p:par>
                                <p:cTn id="83" presetID="26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611560" y="332656"/>
            <a:ext cx="7809830" cy="769441"/>
          </a:xfrm>
          <a:prstGeom prst="rect">
            <a:avLst/>
          </a:prstGeom>
          <a:gradFill>
            <a:gsLst>
              <a:gs pos="0">
                <a:schemeClr val="tx1"/>
              </a:gs>
              <a:gs pos="13000">
                <a:srgbClr val="FFA800"/>
              </a:gs>
              <a:gs pos="28000">
                <a:srgbClr val="825600"/>
              </a:gs>
              <a:gs pos="42999">
                <a:srgbClr val="FFA800"/>
              </a:gs>
              <a:gs pos="58000">
                <a:srgbClr val="825600"/>
              </a:gs>
              <a:gs pos="72000">
                <a:srgbClr val="FFA800"/>
              </a:gs>
              <a:gs pos="87000">
                <a:srgbClr val="825600"/>
              </a:gs>
              <a:gs pos="100000">
                <a:srgbClr val="FFA800"/>
              </a:gs>
            </a:gsLst>
            <a:lin ang="5400000" scaled="0"/>
          </a:gradFill>
          <a:ln>
            <a:solidFill>
              <a:srgbClr val="FFFF00"/>
            </a:solidFill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it-IT" sz="4400" b="1" cap="none" spc="0" dirty="0" smtClean="0">
                <a:ln/>
                <a:effectLst/>
              </a:rPr>
              <a:t>GIORNATA MONDIALE DELLE API</a:t>
            </a:r>
            <a:endParaRPr lang="it-IT" sz="4400" b="1" cap="none" spc="0" dirty="0">
              <a:ln/>
              <a:effectLst/>
            </a:endParaRPr>
          </a:p>
        </p:txBody>
      </p:sp>
      <p:pic>
        <p:nvPicPr>
          <p:cNvPr id="13314" name="Picture 2" descr="C:\Users\utente\Desktop\WhatsApp Image 2021-05-21 at 21.10.15 (2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12776"/>
            <a:ext cx="1755000" cy="2340000"/>
          </a:xfrm>
          <a:prstGeom prst="rect">
            <a:avLst/>
          </a:prstGeom>
          <a:noFill/>
        </p:spPr>
      </p:pic>
      <p:pic>
        <p:nvPicPr>
          <p:cNvPr id="13316" name="Picture 4" descr="C:\Users\utente\Desktop\WhatsApp Image 2021-05-21 at 21.10.15 (4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1412776"/>
            <a:ext cx="1755000" cy="2340000"/>
          </a:xfrm>
          <a:prstGeom prst="rect">
            <a:avLst/>
          </a:prstGeom>
          <a:noFill/>
        </p:spPr>
      </p:pic>
      <p:pic>
        <p:nvPicPr>
          <p:cNvPr id="13317" name="Picture 5" descr="C:\Users\utente\Desktop\WhatsApp Image 2021-05-21 at 21.10.1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1412776"/>
            <a:ext cx="1755000" cy="2340000"/>
          </a:xfrm>
          <a:prstGeom prst="rect">
            <a:avLst/>
          </a:prstGeom>
          <a:noFill/>
        </p:spPr>
      </p:pic>
      <p:pic>
        <p:nvPicPr>
          <p:cNvPr id="13318" name="Picture 6" descr="C:\Users\utente\Desktop\WhatsApp Image 2021-06-16 at 08.38.20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81707" y="3946885"/>
            <a:ext cx="1756098" cy="2160488"/>
          </a:xfrm>
          <a:prstGeom prst="rect">
            <a:avLst/>
          </a:prstGeom>
          <a:noFill/>
        </p:spPr>
      </p:pic>
      <p:pic>
        <p:nvPicPr>
          <p:cNvPr id="13319" name="Picture 7" descr="C:\Users\utente\Desktop\WhatsApp Image 2021-06-16 at 08.40.44 (1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04246" y="1412776"/>
            <a:ext cx="1752075" cy="2340000"/>
          </a:xfrm>
          <a:prstGeom prst="rect">
            <a:avLst/>
          </a:prstGeom>
          <a:noFill/>
        </p:spPr>
      </p:pic>
      <p:pic>
        <p:nvPicPr>
          <p:cNvPr id="13320" name="Picture 8" descr="C:\Users\utente\Desktop\WhatsApp Image 2021-06-16 at 08.40.44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3766" y="3789040"/>
            <a:ext cx="1752075" cy="2340000"/>
          </a:xfrm>
          <a:prstGeom prst="rect">
            <a:avLst/>
          </a:prstGeom>
          <a:noFill/>
        </p:spPr>
      </p:pic>
      <p:pic>
        <p:nvPicPr>
          <p:cNvPr id="13321" name="Picture 9" descr="C:\Users\utente\Desktop\WhatsApp Image 2021-06-16 at 08.42.46.jpeg"/>
          <p:cNvPicPr>
            <a:picLocks noChangeAspect="1" noChangeArrowheads="1"/>
          </p:cNvPicPr>
          <p:nvPr/>
        </p:nvPicPr>
        <p:blipFill>
          <a:blip r:embed="rId8" cstate="print"/>
          <a:srcRect b="6656"/>
          <a:stretch>
            <a:fillRect/>
          </a:stretch>
        </p:blipFill>
        <p:spPr bwMode="auto">
          <a:xfrm>
            <a:off x="4355976" y="4005064"/>
            <a:ext cx="2571142" cy="1800000"/>
          </a:xfrm>
          <a:prstGeom prst="rect">
            <a:avLst/>
          </a:prstGeom>
          <a:noFill/>
        </p:spPr>
      </p:pic>
      <p:pic>
        <p:nvPicPr>
          <p:cNvPr id="13322" name="Picture 10" descr="C:\Users\utente\Desktop\WhatsApp Image 2021-06-16 at 09.23.05 (1)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92280" y="3933056"/>
            <a:ext cx="1886850" cy="252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600"/>
                            </p:stCondLst>
                            <p:childTnLst>
                              <p:par>
                                <p:cTn id="12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600"/>
                            </p:stCondLst>
                            <p:childTnLst>
                              <p:par>
                                <p:cTn id="20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600" decel="100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600" decel="100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00" decel="100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00" decel="100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6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600"/>
                            </p:stCondLst>
                            <p:childTnLst>
                              <p:par>
                                <p:cTn id="3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8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600"/>
                            </p:stCondLst>
                            <p:childTnLst>
                              <p:par>
                                <p:cTn id="4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70" decel="100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770" decel="100000"/>
                                        <p:tgtEl>
                                          <p:spTgt spid="1331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4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45" dur="77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4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47" dur="770" fill="hold"/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4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6600"/>
                            </p:stCondLst>
                            <p:childTnLst>
                              <p:par>
                                <p:cTn id="5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8600"/>
                            </p:stCondLst>
                            <p:childTnLst>
                              <p:par>
                                <p:cTn id="54" presetID="1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out)">
                                      <p:cBhvr>
                                        <p:cTn id="56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600"/>
                            </p:stCondLst>
                            <p:childTnLst>
                              <p:par>
                                <p:cTn id="58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0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2600"/>
                            </p:stCondLst>
                            <p:childTnLst>
                              <p:par>
                                <p:cTn id="6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4600"/>
                            </p:stCondLst>
                            <p:childTnLst>
                              <p:par>
                                <p:cTn id="6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7" dur="2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6600"/>
                            </p:stCondLst>
                            <p:childTnLst>
                              <p:par>
                                <p:cTn id="7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1" dur="2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8600"/>
                            </p:stCondLst>
                            <p:childTnLst>
                              <p:par>
                                <p:cTn id="74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20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30600"/>
                            </p:stCondLst>
                            <p:childTnLst>
                              <p:par>
                                <p:cTn id="78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9" dur="20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2600"/>
                            </p:stCondLst>
                            <p:childTnLst>
                              <p:par>
                                <p:cTn id="8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3" dur="20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46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20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6600"/>
                            </p:stCondLst>
                            <p:childTnLst>
                              <p:par>
                                <p:cTn id="90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1" dur="2000"/>
                                        <p:tgtEl>
                                          <p:spTgt spid="13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tente\Desktop\WhatsApp Image 2021-04-14 at 15.57.01.jpeg"/>
          <p:cNvPicPr>
            <a:picLocks noChangeAspect="1" noChangeArrowheads="1"/>
          </p:cNvPicPr>
          <p:nvPr/>
        </p:nvPicPr>
        <p:blipFill>
          <a:blip r:embed="rId2" cstate="print"/>
          <a:srcRect l="2800" t="8001" r="6201" b="12200"/>
          <a:stretch>
            <a:fillRect/>
          </a:stretch>
        </p:blipFill>
        <p:spPr bwMode="auto">
          <a:xfrm>
            <a:off x="251520" y="3356992"/>
            <a:ext cx="2617093" cy="3060000"/>
          </a:xfrm>
          <a:prstGeom prst="rect">
            <a:avLst/>
          </a:prstGeom>
          <a:noFill/>
        </p:spPr>
      </p:pic>
      <p:pic>
        <p:nvPicPr>
          <p:cNvPr id="11267" name="Picture 3" descr="C:\Users\utente\Desktop\WhatsApp Image 2021-05-02 at 18.07.26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48680"/>
            <a:ext cx="3840000" cy="2880000"/>
          </a:xfrm>
          <a:prstGeom prst="rect">
            <a:avLst/>
          </a:prstGeom>
          <a:noFill/>
        </p:spPr>
      </p:pic>
      <p:pic>
        <p:nvPicPr>
          <p:cNvPr id="11268" name="Picture 4" descr="C:\Users\utente\Desktop\WhatsApp Image 2021-05-02 at 18.07.26 (3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573016"/>
            <a:ext cx="2295000" cy="3060000"/>
          </a:xfrm>
          <a:prstGeom prst="rect">
            <a:avLst/>
          </a:prstGeom>
          <a:noFill/>
        </p:spPr>
      </p:pic>
      <p:pic>
        <p:nvPicPr>
          <p:cNvPr id="11269" name="Picture 5" descr="C:\Users\utente\Desktop\WhatsApp Image 2021-05-02 at 18.07.34 (2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16216" y="3861048"/>
            <a:ext cx="2160000" cy="2880000"/>
          </a:xfrm>
          <a:prstGeom prst="rect">
            <a:avLst/>
          </a:prstGeom>
          <a:noFill/>
        </p:spPr>
      </p:pic>
      <p:sp>
        <p:nvSpPr>
          <p:cNvPr id="6" name="CasellaDiTesto 5"/>
          <p:cNvSpPr txBox="1"/>
          <p:nvPr/>
        </p:nvSpPr>
        <p:spPr>
          <a:xfrm>
            <a:off x="755576" y="1196752"/>
            <a:ext cx="33843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50800" dist="50800" dir="5400000" algn="ctr" rotWithShape="0">
                    <a:srgbClr val="FFFF00"/>
                  </a:outerShdw>
                </a:effectLst>
                <a:latin typeface="Algerian" pitchFamily="82" charset="0"/>
              </a:rPr>
              <a:t>RISPETTIAMO L’AMBIENTE</a:t>
            </a:r>
            <a:endParaRPr lang="it-IT" sz="4000" b="1" dirty="0">
              <a:solidFill>
                <a:schemeClr val="accent6">
                  <a:lumMod val="75000"/>
                </a:schemeClr>
              </a:solidFill>
              <a:effectLst>
                <a:outerShdw blurRad="50800" dist="50800" dir="5400000" algn="ctr" rotWithShape="0">
                  <a:srgbClr val="FFFF00"/>
                </a:outerShdw>
              </a:effectLst>
              <a:latin typeface="Algerian" pitchFamily="82" charset="0"/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5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7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8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2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45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6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" presetID="22" presetClass="exit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0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259632" y="980728"/>
            <a:ext cx="5976664" cy="110799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6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  <a:outerShdw blurRad="50800" dist="50800" dir="5400000" algn="ctr" rotWithShape="0">
                    <a:srgbClr val="7030A0"/>
                  </a:outerShdw>
                </a:effectLst>
              </a:rPr>
              <a:t>CARNEVALE</a:t>
            </a:r>
            <a:endParaRPr lang="it-IT" sz="6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  <a:outerShdw blurRad="50800" dist="50800" dir="5400000" algn="ctr" rotWithShape="0">
                  <a:srgbClr val="7030A0"/>
                </a:outerShdw>
              </a:effectLst>
            </a:endParaRPr>
          </a:p>
        </p:txBody>
      </p:sp>
      <p:pic>
        <p:nvPicPr>
          <p:cNvPr id="1026" name="Picture 2" descr="C:\Users\utente\Desktop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3" y="2924944"/>
            <a:ext cx="3364332" cy="2520000"/>
          </a:xfrm>
          <a:prstGeom prst="rect">
            <a:avLst/>
          </a:prstGeom>
          <a:noFill/>
        </p:spPr>
      </p:pic>
      <p:pic>
        <p:nvPicPr>
          <p:cNvPr id="1027" name="Picture 3" descr="C:\Users\utente\Desktop\download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12" y="2636912"/>
            <a:ext cx="1887564" cy="252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400"/>
                            </p:stCondLst>
                            <p:childTnLst>
                              <p:par>
                                <p:cTn id="1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4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043608" y="476672"/>
            <a:ext cx="70786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03D4A8"/>
                    </a:gs>
                    <a:gs pos="25000">
                      <a:srgbClr val="21D6E0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16200000" scaled="0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EDUCAZIONE STRADALE</a:t>
            </a:r>
            <a:endParaRPr lang="it-IT" sz="5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03D4A8"/>
                  </a:gs>
                  <a:gs pos="25000">
                    <a:srgbClr val="21D6E0"/>
                  </a:gs>
                  <a:gs pos="75000">
                    <a:srgbClr val="0087E6"/>
                  </a:gs>
                  <a:gs pos="100000">
                    <a:srgbClr val="005CBF"/>
                  </a:gs>
                </a:gsLst>
                <a:lin ang="16200000" scaled="0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4338" name="Picture 2" descr="C:\Users\utente\Desktop\WhatsApp Image 2021-06-16 at 17.00.10 (1).jpeg"/>
          <p:cNvPicPr>
            <a:picLocks noChangeAspect="1" noChangeArrowheads="1"/>
          </p:cNvPicPr>
          <p:nvPr/>
        </p:nvPicPr>
        <p:blipFill>
          <a:blip r:embed="rId2" cstate="print"/>
          <a:srcRect r="4801"/>
          <a:stretch>
            <a:fillRect/>
          </a:stretch>
        </p:blipFill>
        <p:spPr bwMode="auto">
          <a:xfrm>
            <a:off x="899592" y="1484784"/>
            <a:ext cx="1799259" cy="2520000"/>
          </a:xfrm>
          <a:prstGeom prst="rect">
            <a:avLst/>
          </a:prstGeom>
          <a:noFill/>
        </p:spPr>
      </p:pic>
      <p:pic>
        <p:nvPicPr>
          <p:cNvPr id="14339" name="Picture 3" descr="C:\Users\utente\Desktop\WhatsApp Image 2021-06-16 at 17.00.10 (2).jpeg"/>
          <p:cNvPicPr>
            <a:picLocks noChangeAspect="1" noChangeArrowheads="1"/>
          </p:cNvPicPr>
          <p:nvPr/>
        </p:nvPicPr>
        <p:blipFill>
          <a:blip r:embed="rId3" cstate="print"/>
          <a:srcRect r="8001"/>
          <a:stretch>
            <a:fillRect/>
          </a:stretch>
        </p:blipFill>
        <p:spPr bwMode="auto">
          <a:xfrm>
            <a:off x="5076056" y="3789040"/>
            <a:ext cx="1987191" cy="2880000"/>
          </a:xfrm>
          <a:prstGeom prst="rect">
            <a:avLst/>
          </a:prstGeom>
          <a:noFill/>
        </p:spPr>
      </p:pic>
      <p:pic>
        <p:nvPicPr>
          <p:cNvPr id="14340" name="Picture 4" descr="C:\Users\utente\Desktop\WhatsApp Image 2021-06-16 at 17.00.10.jpeg"/>
          <p:cNvPicPr>
            <a:picLocks noChangeAspect="1" noChangeArrowheads="1"/>
          </p:cNvPicPr>
          <p:nvPr/>
        </p:nvPicPr>
        <p:blipFill>
          <a:blip r:embed="rId4" cstate="print"/>
          <a:srcRect l="6601" t="6951" r="20601" b="4851"/>
          <a:stretch>
            <a:fillRect/>
          </a:stretch>
        </p:blipFill>
        <p:spPr bwMode="auto">
          <a:xfrm>
            <a:off x="7308304" y="1268760"/>
            <a:ext cx="1671433" cy="2700000"/>
          </a:xfrm>
          <a:prstGeom prst="rect">
            <a:avLst/>
          </a:prstGeom>
          <a:noFill/>
        </p:spPr>
      </p:pic>
      <p:pic>
        <p:nvPicPr>
          <p:cNvPr id="14341" name="Picture 5" descr="C:\Users\utente\Desktop\WhatsApp Image 2021-06-16 at 08.38.21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4260795" y="1012836"/>
            <a:ext cx="2026268" cy="2700000"/>
          </a:xfrm>
          <a:prstGeom prst="rect">
            <a:avLst/>
          </a:prstGeom>
          <a:noFill/>
        </p:spPr>
      </p:pic>
      <p:pic>
        <p:nvPicPr>
          <p:cNvPr id="14342" name="Picture 6" descr="C:\Users\utente\Desktop\WhatsApp Image 2021-06-16 at 08.40.44 (2).jpeg"/>
          <p:cNvPicPr>
            <a:picLocks noChangeAspect="1" noChangeArrowheads="1"/>
          </p:cNvPicPr>
          <p:nvPr/>
        </p:nvPicPr>
        <p:blipFill>
          <a:blip r:embed="rId6" cstate="print"/>
          <a:srcRect t="23336"/>
          <a:stretch>
            <a:fillRect/>
          </a:stretch>
        </p:blipFill>
        <p:spPr bwMode="auto">
          <a:xfrm>
            <a:off x="2051720" y="4077072"/>
            <a:ext cx="2461195" cy="252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750"/>
                            </p:stCondLst>
                            <p:childTnLst>
                              <p:par>
                                <p:cTn id="1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750"/>
                            </p:stCondLst>
                            <p:childTnLst>
                              <p:par>
                                <p:cTn id="1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750"/>
                            </p:stCondLst>
                            <p:childTnLst>
                              <p:par>
                                <p:cTn id="1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750"/>
                            </p:stCondLst>
                            <p:childTnLst>
                              <p:par>
                                <p:cTn id="2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750"/>
                            </p:stCondLst>
                            <p:childTnLst>
                              <p:par>
                                <p:cTn id="3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750"/>
                            </p:stCondLst>
                            <p:childTnLst>
                              <p:par>
                                <p:cTn id="3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6750"/>
                            </p:stCondLst>
                            <p:childTnLst>
                              <p:par>
                                <p:cTn id="4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8750"/>
                            </p:stCondLst>
                            <p:childTnLst>
                              <p:par>
                                <p:cTn id="4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750"/>
                            </p:stCondLst>
                            <p:childTnLst>
                              <p:par>
                                <p:cTn id="5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2750"/>
                            </p:stCondLst>
                            <p:childTnLst>
                              <p:par>
                                <p:cTn id="5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utente\Desktop\WhatsApp Image 2021-06-16 at 08.40.45 (2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6" y="476672"/>
            <a:ext cx="2291175" cy="3060000"/>
          </a:xfrm>
          <a:prstGeom prst="rect">
            <a:avLst/>
          </a:prstGeom>
          <a:noFill/>
        </p:spPr>
      </p:pic>
      <p:pic>
        <p:nvPicPr>
          <p:cNvPr id="15363" name="Picture 3" descr="C:\Users\utente\Desktop\WhatsApp Image 2021-06-16 at 09.23.04.jpeg"/>
          <p:cNvPicPr>
            <a:picLocks noChangeAspect="1" noChangeArrowheads="1"/>
          </p:cNvPicPr>
          <p:nvPr/>
        </p:nvPicPr>
        <p:blipFill>
          <a:blip r:embed="rId3" cstate="print"/>
          <a:srcRect l="10626" t="8982" r="11413" b="7930"/>
          <a:stretch>
            <a:fillRect/>
          </a:stretch>
        </p:blipFill>
        <p:spPr bwMode="auto">
          <a:xfrm>
            <a:off x="3347864" y="260648"/>
            <a:ext cx="3609115" cy="2880000"/>
          </a:xfrm>
          <a:prstGeom prst="rect">
            <a:avLst/>
          </a:prstGeom>
          <a:noFill/>
        </p:spPr>
      </p:pic>
      <p:pic>
        <p:nvPicPr>
          <p:cNvPr id="15364" name="Picture 4" descr="C:\Users\utente\Desktop\WhatsApp Image 2021-06-16 at 09.23.08 (1).jpeg"/>
          <p:cNvPicPr>
            <a:picLocks noChangeAspect="1" noChangeArrowheads="1"/>
          </p:cNvPicPr>
          <p:nvPr/>
        </p:nvPicPr>
        <p:blipFill>
          <a:blip r:embed="rId4" cstate="print"/>
          <a:srcRect l="12137" t="1050" r="17747" b="12201"/>
          <a:stretch>
            <a:fillRect/>
          </a:stretch>
        </p:blipFill>
        <p:spPr bwMode="auto">
          <a:xfrm>
            <a:off x="7164286" y="332656"/>
            <a:ext cx="1851869" cy="3060000"/>
          </a:xfrm>
          <a:prstGeom prst="rect">
            <a:avLst/>
          </a:prstGeom>
          <a:noFill/>
        </p:spPr>
      </p:pic>
      <p:pic>
        <p:nvPicPr>
          <p:cNvPr id="15365" name="Picture 5" descr="C:\Users\utente\Desktop\WhatsApp Image 2021-06-16 at 09.23.08 (2).jpeg"/>
          <p:cNvPicPr>
            <a:picLocks noChangeAspect="1" noChangeArrowheads="1"/>
          </p:cNvPicPr>
          <p:nvPr/>
        </p:nvPicPr>
        <p:blipFill>
          <a:blip r:embed="rId5" cstate="print"/>
          <a:srcRect r="6500"/>
          <a:stretch>
            <a:fillRect/>
          </a:stretch>
        </p:blipFill>
        <p:spPr bwMode="auto">
          <a:xfrm>
            <a:off x="2987809" y="3573016"/>
            <a:ext cx="2268258" cy="3240000"/>
          </a:xfrm>
          <a:prstGeom prst="rect">
            <a:avLst/>
          </a:prstGeom>
          <a:noFill/>
        </p:spPr>
      </p:pic>
      <p:pic>
        <p:nvPicPr>
          <p:cNvPr id="15366" name="Picture 6" descr="C:\Users\utente\Desktop\WhatsApp Image 2021-06-16 at 09.23.08 (3).jpeg"/>
          <p:cNvPicPr>
            <a:picLocks noChangeAspect="1" noChangeArrowheads="1"/>
          </p:cNvPicPr>
          <p:nvPr/>
        </p:nvPicPr>
        <p:blipFill>
          <a:blip r:embed="rId6" cstate="print"/>
          <a:srcRect l="4452" t="6667" r="10953" b="6656"/>
          <a:stretch>
            <a:fillRect/>
          </a:stretch>
        </p:blipFill>
        <p:spPr bwMode="auto">
          <a:xfrm>
            <a:off x="5868144" y="3429000"/>
            <a:ext cx="2367704" cy="324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25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5" dur="1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decel="100000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decel="100000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000"/>
                            </p:stCondLst>
                            <p:childTnLst>
                              <p:par>
                                <p:cTn id="5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decel="100000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4000"/>
                            </p:stCondLst>
                            <p:childTnLst>
                              <p:par>
                                <p:cTn id="58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decel="100000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6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200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decel="100000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51520" y="476672"/>
            <a:ext cx="8652690" cy="830997"/>
          </a:xfrm>
          <a:prstGeom prst="rect">
            <a:avLst/>
          </a:prstGeom>
          <a:solidFill>
            <a:srgbClr val="FF0000"/>
          </a:solidFill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it-IT" sz="480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>
                  <a:outerShdw blurRad="50800" dist="50800" dir="5400000" algn="ctr" rotWithShape="0">
                    <a:srgbClr val="0070C0"/>
                  </a:outerShdw>
                </a:effectLst>
              </a:rPr>
              <a:t>PROGETTO FIABE … BIANCANEVE</a:t>
            </a:r>
            <a:endParaRPr lang="it-IT" sz="48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>
                <a:outerShdw blurRad="50800" dist="50800" dir="5400000" algn="ctr" rotWithShape="0">
                  <a:srgbClr val="0070C0"/>
                </a:outerShdw>
              </a:effectLst>
            </a:endParaRPr>
          </a:p>
        </p:txBody>
      </p:sp>
      <p:pic>
        <p:nvPicPr>
          <p:cNvPr id="16386" name="Picture 2" descr="C:\Users\utente\Desktop\WhatsApp Image 2021-06-04 at 21.31.05 (2).jpeg"/>
          <p:cNvPicPr>
            <a:picLocks noChangeAspect="1" noChangeArrowheads="1"/>
          </p:cNvPicPr>
          <p:nvPr/>
        </p:nvPicPr>
        <p:blipFill>
          <a:blip r:embed="rId2" cstate="print"/>
          <a:srcRect l="3801" t="12201" r="17800"/>
          <a:stretch>
            <a:fillRect/>
          </a:stretch>
        </p:blipFill>
        <p:spPr bwMode="auto">
          <a:xfrm>
            <a:off x="179512" y="3068960"/>
            <a:ext cx="1928729" cy="2880000"/>
          </a:xfrm>
          <a:prstGeom prst="rect">
            <a:avLst/>
          </a:prstGeom>
          <a:noFill/>
        </p:spPr>
      </p:pic>
      <p:pic>
        <p:nvPicPr>
          <p:cNvPr id="16387" name="Picture 3" descr="C:\Users\utente\Desktop\WhatsApp Image 2021-06-16 at 09.23.07 (1).jpeg"/>
          <p:cNvPicPr>
            <a:picLocks noChangeAspect="1" noChangeArrowheads="1"/>
          </p:cNvPicPr>
          <p:nvPr/>
        </p:nvPicPr>
        <p:blipFill>
          <a:blip r:embed="rId3" cstate="print"/>
          <a:srcRect l="12137" t="3801" r="16344" b="18500"/>
          <a:stretch>
            <a:fillRect/>
          </a:stretch>
        </p:blipFill>
        <p:spPr bwMode="auto">
          <a:xfrm>
            <a:off x="2195736" y="1700808"/>
            <a:ext cx="1984869" cy="2880000"/>
          </a:xfrm>
          <a:prstGeom prst="rect">
            <a:avLst/>
          </a:prstGeom>
          <a:noFill/>
        </p:spPr>
      </p:pic>
      <p:pic>
        <p:nvPicPr>
          <p:cNvPr id="16388" name="Picture 4" descr="C:\Users\utente\Desktop\WhatsApp Image 2021-06-16 at 09.23.07.jpeg"/>
          <p:cNvPicPr>
            <a:picLocks noChangeAspect="1" noChangeArrowheads="1"/>
          </p:cNvPicPr>
          <p:nvPr/>
        </p:nvPicPr>
        <p:blipFill>
          <a:blip r:embed="rId4" cstate="print"/>
          <a:srcRect l="17809" t="6668" r="6500" b="9990"/>
          <a:stretch>
            <a:fillRect/>
          </a:stretch>
        </p:blipFill>
        <p:spPr bwMode="auto">
          <a:xfrm>
            <a:off x="4499992" y="1268760"/>
            <a:ext cx="1836000" cy="2700000"/>
          </a:xfrm>
          <a:prstGeom prst="rect">
            <a:avLst/>
          </a:prstGeom>
          <a:noFill/>
        </p:spPr>
      </p:pic>
      <p:pic>
        <p:nvPicPr>
          <p:cNvPr id="16389" name="Picture 5" descr="C:\Users\utente\Desktop\WhatsApp Image 2021-06-16 at 09.23.08.jpeg"/>
          <p:cNvPicPr>
            <a:picLocks noChangeAspect="1" noChangeArrowheads="1"/>
          </p:cNvPicPr>
          <p:nvPr/>
        </p:nvPicPr>
        <p:blipFill>
          <a:blip r:embed="rId5" cstate="print"/>
          <a:srcRect l="11988" t="15350" r="17747" b="8001"/>
          <a:stretch>
            <a:fillRect/>
          </a:stretch>
        </p:blipFill>
        <p:spPr bwMode="auto">
          <a:xfrm>
            <a:off x="7020272" y="1628800"/>
            <a:ext cx="1976792" cy="2880000"/>
          </a:xfrm>
          <a:prstGeom prst="rect">
            <a:avLst/>
          </a:prstGeom>
          <a:noFill/>
        </p:spPr>
      </p:pic>
      <p:pic>
        <p:nvPicPr>
          <p:cNvPr id="16390" name="Picture 6" descr="C:\Users\utente\Desktop\WhatsApp Image 2021-03-20 at 22.23.23 (1).jpeg"/>
          <p:cNvPicPr>
            <a:picLocks noChangeAspect="1" noChangeArrowheads="1"/>
          </p:cNvPicPr>
          <p:nvPr/>
        </p:nvPicPr>
        <p:blipFill>
          <a:blip r:embed="rId6" cstate="print"/>
          <a:srcRect l="8120" t="6951" r="12607" b="30050"/>
          <a:stretch>
            <a:fillRect/>
          </a:stretch>
        </p:blipFill>
        <p:spPr bwMode="auto">
          <a:xfrm>
            <a:off x="4644008" y="4077072"/>
            <a:ext cx="2226000" cy="252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25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25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2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250"/>
                            </p:stCondLst>
                            <p:childTnLst>
                              <p:par>
                                <p:cTn id="2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4250"/>
                            </p:stCondLst>
                            <p:childTnLst>
                              <p:par>
                                <p:cTn id="34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250"/>
                            </p:stCondLst>
                            <p:childTnLst>
                              <p:par>
                                <p:cTn id="41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2" dur="2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250"/>
                            </p:stCondLst>
                            <p:childTnLst>
                              <p:par>
                                <p:cTn id="45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6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250"/>
                            </p:stCondLst>
                            <p:childTnLst>
                              <p:par>
                                <p:cTn id="49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0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250"/>
                            </p:stCondLst>
                            <p:childTnLst>
                              <p:par>
                                <p:cTn id="53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4" dur="20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4250"/>
                            </p:stCondLst>
                            <p:childTnLst>
                              <p:par>
                                <p:cTn id="57" presetID="8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58" dur="2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tente\Desktop\WhatsApp Image 2021-03-20 at 22.23.23 (2).jpeg"/>
          <p:cNvPicPr>
            <a:picLocks noChangeAspect="1" noChangeArrowheads="1"/>
          </p:cNvPicPr>
          <p:nvPr/>
        </p:nvPicPr>
        <p:blipFill>
          <a:blip r:embed="rId2" cstate="print"/>
          <a:srcRect l="8934" t="18500" r="5201" b="19551"/>
          <a:stretch>
            <a:fillRect/>
          </a:stretch>
        </p:blipFill>
        <p:spPr bwMode="auto">
          <a:xfrm>
            <a:off x="3203848" y="332656"/>
            <a:ext cx="2385768" cy="3060000"/>
          </a:xfrm>
          <a:prstGeom prst="rect">
            <a:avLst/>
          </a:prstGeom>
          <a:noFill/>
        </p:spPr>
      </p:pic>
      <p:pic>
        <p:nvPicPr>
          <p:cNvPr id="17411" name="Picture 3" descr="C:\Users\utente\Desktop\WhatsApp Image 2021-03-20 at 22.23.23 (3).jpeg"/>
          <p:cNvPicPr>
            <a:picLocks noChangeAspect="1" noChangeArrowheads="1"/>
          </p:cNvPicPr>
          <p:nvPr/>
        </p:nvPicPr>
        <p:blipFill>
          <a:blip r:embed="rId3" cstate="print"/>
          <a:srcRect l="13066" t="26900" b="22700"/>
          <a:stretch>
            <a:fillRect/>
          </a:stretch>
        </p:blipFill>
        <p:spPr bwMode="auto">
          <a:xfrm>
            <a:off x="5868142" y="548680"/>
            <a:ext cx="2968973" cy="3060000"/>
          </a:xfrm>
          <a:prstGeom prst="rect">
            <a:avLst/>
          </a:prstGeom>
          <a:noFill/>
        </p:spPr>
      </p:pic>
      <p:pic>
        <p:nvPicPr>
          <p:cNvPr id="17412" name="Picture 4" descr="C:\Users\utente\Desktop\WhatsApp Image 2021-03-20 at 22.23.23.jpeg"/>
          <p:cNvPicPr>
            <a:picLocks noChangeAspect="1" noChangeArrowheads="1"/>
          </p:cNvPicPr>
          <p:nvPr/>
        </p:nvPicPr>
        <p:blipFill>
          <a:blip r:embed="rId4" cstate="print"/>
          <a:srcRect l="17800" t="21650" r="15001" b="9051"/>
          <a:stretch>
            <a:fillRect/>
          </a:stretch>
        </p:blipFill>
        <p:spPr bwMode="auto">
          <a:xfrm>
            <a:off x="3131840" y="3573016"/>
            <a:ext cx="2225459" cy="3060000"/>
          </a:xfrm>
          <a:prstGeom prst="rect">
            <a:avLst/>
          </a:prstGeom>
          <a:noFill/>
        </p:spPr>
      </p:pic>
      <p:pic>
        <p:nvPicPr>
          <p:cNvPr id="17413" name="Picture 5" descr="C:\Users\utente\Desktop\WhatsApp Image 2021-06-03 at 15.39.56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5962612" y="3478548"/>
            <a:ext cx="2295000" cy="3060000"/>
          </a:xfrm>
          <a:prstGeom prst="rect">
            <a:avLst/>
          </a:prstGeom>
          <a:noFill/>
        </p:spPr>
      </p:pic>
      <p:pic>
        <p:nvPicPr>
          <p:cNvPr id="17414" name="Picture 6" descr="C:\Users\utente\Desktop\WhatsApp Image 2021-06-04 at 21.31.05 (1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212976"/>
            <a:ext cx="2430000" cy="3240000"/>
          </a:xfrm>
          <a:prstGeom prst="rect">
            <a:avLst/>
          </a:prstGeom>
          <a:noFill/>
        </p:spPr>
      </p:pic>
      <p:pic>
        <p:nvPicPr>
          <p:cNvPr id="17415" name="Picture 7" descr="C:\Users\utente\Desktop\Materiale didattico sorrenti per powerpoint fine anno\WhatsApp Image 2021-06-16 at 08.38.20 (1)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548680"/>
            <a:ext cx="2878200" cy="216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600" decel="1000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600" decel="100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00" decel="100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00" decel="100000" fill="hold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70" decel="1000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770" decel="100000"/>
                                        <p:tgtEl>
                                          <p:spTgt spid="1741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4" dur="77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0"/>
                            </p:stCondLst>
                            <p:childTnLst>
                              <p:par>
                                <p:cTn id="4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2" dur="20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7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2000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/>
                                        <p:tgtEl>
                                          <p:spTgt spid="17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0"/>
                            </p:stCondLst>
                            <p:childTnLst>
                              <p:par>
                                <p:cTn id="49" presetID="7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000"/>
                            </p:stCondLst>
                            <p:childTnLst>
                              <p:par>
                                <p:cTn id="54" presetID="7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7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7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2000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0"/>
                            </p:stCondLst>
                            <p:childTnLst>
                              <p:par>
                                <p:cTn id="64" presetID="7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200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2000"/>
                                        <p:tgtEl>
                                          <p:spTgt spid="17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2000"/>
                            </p:stCondLst>
                            <p:childTnLst>
                              <p:par>
                                <p:cTn id="69" presetID="7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0" dur="2000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2000"/>
                                        <p:tgtEl>
                                          <p:spTgt spid="17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2843808" y="404664"/>
            <a:ext cx="3128099" cy="1323439"/>
          </a:xfrm>
          <a:prstGeom prst="rect">
            <a:avLst/>
          </a:prstGeom>
          <a:gradFill>
            <a:gsLst>
              <a:gs pos="0">
                <a:srgbClr val="FF3399"/>
              </a:gs>
              <a:gs pos="25000">
                <a:srgbClr val="FF6633"/>
              </a:gs>
              <a:gs pos="50000">
                <a:srgbClr val="FFFF00"/>
              </a:gs>
              <a:gs pos="75000">
                <a:srgbClr val="01A78F"/>
              </a:gs>
              <a:gs pos="100000">
                <a:srgbClr val="3366FF"/>
              </a:gs>
            </a:gsLst>
            <a:lin ang="16200000" scaled="0"/>
          </a:gra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80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ESTATE</a:t>
            </a:r>
            <a:endParaRPr lang="it-IT" sz="8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9462" name="Picture 6" descr="C:\Users\utente\Desktop\WhatsApp Image 2021-06-10 at 15.12.02 (2).jpeg"/>
          <p:cNvPicPr>
            <a:picLocks noChangeAspect="1" noChangeArrowheads="1"/>
          </p:cNvPicPr>
          <p:nvPr/>
        </p:nvPicPr>
        <p:blipFill>
          <a:blip r:embed="rId2" cstate="print"/>
          <a:srcRect t="26670"/>
          <a:stretch>
            <a:fillRect/>
          </a:stretch>
        </p:blipFill>
        <p:spPr bwMode="auto">
          <a:xfrm>
            <a:off x="611560" y="1772816"/>
            <a:ext cx="2761485" cy="2700000"/>
          </a:xfrm>
          <a:prstGeom prst="rect">
            <a:avLst/>
          </a:prstGeom>
          <a:noFill/>
        </p:spPr>
      </p:pic>
      <p:pic>
        <p:nvPicPr>
          <p:cNvPr id="19463" name="Picture 7" descr="C:\Users\utente\Desktop\WhatsApp Image 2021-06-10 at 15.12.02 (3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340688" y="4212128"/>
            <a:ext cx="2214000" cy="2952000"/>
          </a:xfrm>
          <a:prstGeom prst="rect">
            <a:avLst/>
          </a:prstGeom>
          <a:noFill/>
        </p:spPr>
      </p:pic>
      <p:pic>
        <p:nvPicPr>
          <p:cNvPr id="19464" name="Picture 8" descr="C:\Users\utente\Desktop\WhatsApp Image 2021-06-10 at 15.12.02 (4).jpeg"/>
          <p:cNvPicPr>
            <a:picLocks noChangeAspect="1" noChangeArrowheads="1"/>
          </p:cNvPicPr>
          <p:nvPr/>
        </p:nvPicPr>
        <p:blipFill>
          <a:blip r:embed="rId4" cstate="print"/>
          <a:srcRect l="10801" t="29000" b="30050"/>
          <a:stretch>
            <a:fillRect/>
          </a:stretch>
        </p:blipFill>
        <p:spPr bwMode="auto">
          <a:xfrm>
            <a:off x="4644008" y="4149080"/>
            <a:ext cx="4116952" cy="2520000"/>
          </a:xfrm>
          <a:prstGeom prst="rect">
            <a:avLst/>
          </a:prstGeom>
          <a:noFill/>
        </p:spPr>
      </p:pic>
      <p:pic>
        <p:nvPicPr>
          <p:cNvPr id="19465" name="Picture 9" descr="C:\Users\utente\Desktop\WhatsApp Image 2021-06-10 at 15.12.02 (7).jpeg"/>
          <p:cNvPicPr>
            <a:picLocks noChangeAspect="1" noChangeArrowheads="1"/>
          </p:cNvPicPr>
          <p:nvPr/>
        </p:nvPicPr>
        <p:blipFill>
          <a:blip r:embed="rId5" cstate="print"/>
          <a:srcRect t="37400" r="8001"/>
          <a:stretch>
            <a:fillRect/>
          </a:stretch>
        </p:blipFill>
        <p:spPr bwMode="auto">
          <a:xfrm>
            <a:off x="6156176" y="1412776"/>
            <a:ext cx="2976022" cy="27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58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0"/>
                            </p:stCondLst>
                            <p:childTnLst>
                              <p:par>
                                <p:cTn id="23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2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500"/>
                            </p:stCondLst>
                            <p:childTnLst>
                              <p:par>
                                <p:cTn id="3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2000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194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500"/>
                            </p:stCondLst>
                            <p:childTnLst>
                              <p:par>
                                <p:cTn id="4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500"/>
                            </p:stCondLst>
                            <p:childTnLst>
                              <p:par>
                                <p:cTn id="55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2000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2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195736" y="476672"/>
            <a:ext cx="54177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FFFF00">
                      <a:alpha val="65000"/>
                    </a:srgbClr>
                  </a:outerShdw>
                </a:effectLst>
              </a:rPr>
              <a:t>ATTIVITÁ VARIE …</a:t>
            </a:r>
            <a:endParaRPr lang="it-IT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FFFF00">
                    <a:alpha val="65000"/>
                  </a:srgbClr>
                </a:outerShdw>
              </a:effectLst>
            </a:endParaRPr>
          </a:p>
        </p:txBody>
      </p:sp>
      <p:pic>
        <p:nvPicPr>
          <p:cNvPr id="20482" name="Picture 2" descr="C:\Users\utente\Desktop\WhatsApp Image 2021-06-16 at 08.41.23.jpeg"/>
          <p:cNvPicPr>
            <a:picLocks noChangeAspect="1" noChangeArrowheads="1"/>
          </p:cNvPicPr>
          <p:nvPr/>
        </p:nvPicPr>
        <p:blipFill>
          <a:blip r:embed="rId2" cstate="print"/>
          <a:srcRect t="10001"/>
          <a:stretch>
            <a:fillRect/>
          </a:stretch>
        </p:blipFill>
        <p:spPr bwMode="auto">
          <a:xfrm>
            <a:off x="971598" y="1340768"/>
            <a:ext cx="1561889" cy="2700000"/>
          </a:xfrm>
          <a:prstGeom prst="rect">
            <a:avLst/>
          </a:prstGeom>
          <a:noFill/>
        </p:spPr>
      </p:pic>
      <p:pic>
        <p:nvPicPr>
          <p:cNvPr id="20483" name="Picture 3" descr="C:\Users\utente\Desktop\WhatsApp Image 2021-06-16 at 08.42.1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340768"/>
            <a:ext cx="2021625" cy="2700000"/>
          </a:xfrm>
          <a:prstGeom prst="rect">
            <a:avLst/>
          </a:prstGeom>
          <a:noFill/>
        </p:spPr>
      </p:pic>
      <p:pic>
        <p:nvPicPr>
          <p:cNvPr id="20484" name="Picture 4" descr="C:\Users\utente\Desktop\WhatsApp Image 2021-02-22 at 10.28.01 (1) - Copia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484784"/>
            <a:ext cx="1890000" cy="2520000"/>
          </a:xfrm>
          <a:prstGeom prst="rect">
            <a:avLst/>
          </a:prstGeom>
          <a:noFill/>
        </p:spPr>
      </p:pic>
      <p:pic>
        <p:nvPicPr>
          <p:cNvPr id="20485" name="Picture 5" descr="C:\Users\utente\Desktop\WhatsApp Image 2021-02-22 at 10.28.01 (2) - Copia.jpeg"/>
          <p:cNvPicPr>
            <a:picLocks noChangeAspect="1" noChangeArrowheads="1"/>
          </p:cNvPicPr>
          <p:nvPr/>
        </p:nvPicPr>
        <p:blipFill>
          <a:blip r:embed="rId5" cstate="print"/>
          <a:srcRect t="20002"/>
          <a:stretch>
            <a:fillRect/>
          </a:stretch>
        </p:blipFill>
        <p:spPr bwMode="auto">
          <a:xfrm>
            <a:off x="467544" y="4077072"/>
            <a:ext cx="2362567" cy="2520000"/>
          </a:xfrm>
          <a:prstGeom prst="rect">
            <a:avLst/>
          </a:prstGeom>
          <a:noFill/>
        </p:spPr>
      </p:pic>
      <p:pic>
        <p:nvPicPr>
          <p:cNvPr id="20486" name="Picture 6" descr="C:\Users\utente\Desktop\WhatsApp Image 2021-02-22 at 10.28.01 (5) - Copia.jpeg"/>
          <p:cNvPicPr>
            <a:picLocks noChangeAspect="1" noChangeArrowheads="1"/>
          </p:cNvPicPr>
          <p:nvPr/>
        </p:nvPicPr>
        <p:blipFill>
          <a:blip r:embed="rId6" cstate="print"/>
          <a:srcRect l="8001" t="34250"/>
          <a:stretch>
            <a:fillRect/>
          </a:stretch>
        </p:blipFill>
        <p:spPr bwMode="auto">
          <a:xfrm>
            <a:off x="6228179" y="4221088"/>
            <a:ext cx="2644551" cy="2520000"/>
          </a:xfrm>
          <a:prstGeom prst="rect">
            <a:avLst/>
          </a:prstGeom>
          <a:noFill/>
        </p:spPr>
      </p:pic>
      <p:pic>
        <p:nvPicPr>
          <p:cNvPr id="20487" name="Picture 7" descr="C:\Users\utente\Desktop\WhatsApp Image 2021-02-22 at 10.29.02 (1)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87824" y="4221088"/>
            <a:ext cx="3120000" cy="234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2048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6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0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0"/>
                            </p:stCondLst>
                            <p:childTnLst>
                              <p:par>
                                <p:cTn id="32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8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5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0"/>
                            </p:stCondLst>
                            <p:childTnLst>
                              <p:par>
                                <p:cTn id="48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2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000"/>
                            </p:stCondLst>
                            <p:childTnLst>
                              <p:par>
                                <p:cTn id="52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3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0"/>
                            </p:stCondLst>
                            <p:childTnLst>
                              <p:par>
                                <p:cTn id="56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7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2000"/>
                            </p:stCondLst>
                            <p:childTnLst>
                              <p:par>
                                <p:cTn id="60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2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4000"/>
                            </p:stCondLst>
                            <p:childTnLst>
                              <p:par>
                                <p:cTn id="64" presetID="3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5" dur="20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tente\Desktop\WhatsApp Image 2021-02-22 at 10.29.0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764704"/>
            <a:ext cx="3600000" cy="2700000"/>
          </a:xfrm>
          <a:prstGeom prst="rect">
            <a:avLst/>
          </a:prstGeom>
          <a:noFill/>
        </p:spPr>
      </p:pic>
      <p:pic>
        <p:nvPicPr>
          <p:cNvPr id="21507" name="Picture 3" descr="C:\Users\utente\Desktop\WhatsApp Image 2021-06-04 at 21.31.05 (3).jpeg"/>
          <p:cNvPicPr>
            <a:picLocks noChangeAspect="1" noChangeArrowheads="1"/>
          </p:cNvPicPr>
          <p:nvPr/>
        </p:nvPicPr>
        <p:blipFill>
          <a:blip r:embed="rId3" cstate="print"/>
          <a:srcRect t="13335"/>
          <a:stretch>
            <a:fillRect/>
          </a:stretch>
        </p:blipFill>
        <p:spPr bwMode="auto">
          <a:xfrm>
            <a:off x="4067944" y="764704"/>
            <a:ext cx="2492340" cy="2880000"/>
          </a:xfrm>
          <a:prstGeom prst="rect">
            <a:avLst/>
          </a:prstGeom>
          <a:noFill/>
        </p:spPr>
      </p:pic>
      <p:pic>
        <p:nvPicPr>
          <p:cNvPr id="21508" name="Picture 4" descr="C:\Users\utente\Desktop\WhatsApp Image 2021-06-04 at 21.31.05 (5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692696"/>
            <a:ext cx="2160000" cy="2880000"/>
          </a:xfrm>
          <a:prstGeom prst="rect">
            <a:avLst/>
          </a:prstGeom>
          <a:noFill/>
        </p:spPr>
      </p:pic>
      <p:pic>
        <p:nvPicPr>
          <p:cNvPr id="21509" name="Picture 5" descr="C:\Users\utente\Desktop\WhatsApp Image 2021-06-04 at 21.31.05 (6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773528" y="3411048"/>
            <a:ext cx="2700000" cy="3600000"/>
          </a:xfrm>
          <a:prstGeom prst="rect">
            <a:avLst/>
          </a:prstGeom>
          <a:noFill/>
        </p:spPr>
      </p:pic>
      <p:pic>
        <p:nvPicPr>
          <p:cNvPr id="21510" name="Picture 6" descr="C:\Users\utente\Desktop\WhatsApp Image 2021-06-04 at 21.31.05 (7).jpeg"/>
          <p:cNvPicPr>
            <a:picLocks noChangeAspect="1" noChangeArrowheads="1"/>
          </p:cNvPicPr>
          <p:nvPr/>
        </p:nvPicPr>
        <p:blipFill>
          <a:blip r:embed="rId6" cstate="print"/>
          <a:srcRect t="16669"/>
          <a:stretch>
            <a:fillRect/>
          </a:stretch>
        </p:blipFill>
        <p:spPr bwMode="auto">
          <a:xfrm>
            <a:off x="6084166" y="3717032"/>
            <a:ext cx="2754071" cy="306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0"/>
                            </p:stCondLst>
                            <p:childTnLst>
                              <p:par>
                                <p:cTn id="4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5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0"/>
                            </p:stCondLst>
                            <p:childTnLst>
                              <p:par>
                                <p:cTn id="5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0"/>
                            </p:stCondLst>
                            <p:childTnLst>
                              <p:par>
                                <p:cTn id="6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3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899592" y="404664"/>
            <a:ext cx="7645870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it-IT" sz="6600" b="1" cap="none" spc="0" dirty="0" smtClean="0">
                <a:ln/>
                <a:solidFill>
                  <a:schemeClr val="accent3"/>
                </a:solidFill>
                <a:effectLst>
                  <a:outerShdw blurRad="50800" dist="50800" dir="5400000" algn="ctr" rotWithShape="0">
                    <a:srgbClr val="FF0000"/>
                  </a:outerShdw>
                </a:effectLst>
              </a:rPr>
              <a:t>FESTA DEL DIPLOMA</a:t>
            </a:r>
            <a:endParaRPr lang="it-IT" sz="6600" b="1" cap="none" spc="0" dirty="0">
              <a:ln/>
              <a:solidFill>
                <a:schemeClr val="accent3"/>
              </a:solidFill>
              <a:effectLst>
                <a:outerShdw blurRad="50800" dist="50800" dir="5400000" algn="ctr" rotWithShape="0">
                  <a:srgbClr val="FF0000"/>
                </a:outerShdw>
              </a:effectLst>
            </a:endParaRPr>
          </a:p>
        </p:txBody>
      </p:sp>
      <p:pic>
        <p:nvPicPr>
          <p:cNvPr id="1026" name="Picture 2" descr="C:\Users\utente\Desktop\WhatsApp Image 2021-06-13 at 17.24.32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484784"/>
            <a:ext cx="4013186" cy="2520000"/>
          </a:xfrm>
          <a:prstGeom prst="rect">
            <a:avLst/>
          </a:prstGeom>
          <a:noFill/>
        </p:spPr>
      </p:pic>
      <p:pic>
        <p:nvPicPr>
          <p:cNvPr id="1027" name="Picture 3" descr="C:\Users\utente\Desktop\WhatsApp Image 2021-06-13 at 16.55.06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15" y="1556792"/>
            <a:ext cx="2308364" cy="2520000"/>
          </a:xfrm>
          <a:prstGeom prst="rect">
            <a:avLst/>
          </a:prstGeom>
          <a:noFill/>
        </p:spPr>
      </p:pic>
      <p:pic>
        <p:nvPicPr>
          <p:cNvPr id="1028" name="Picture 4" descr="C:\Users\utente\Desktop\WhatsApp Image 2021-06-13 at 16.55.06 (2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4077072"/>
            <a:ext cx="3604022" cy="2520000"/>
          </a:xfrm>
          <a:prstGeom prst="rect">
            <a:avLst/>
          </a:prstGeom>
          <a:noFill/>
        </p:spPr>
      </p:pic>
      <p:pic>
        <p:nvPicPr>
          <p:cNvPr id="1029" name="Picture 5" descr="C:\Users\utente\Desktop\WhatsApp Image 2021-06-13 at 16.56.4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1" y="4149080"/>
            <a:ext cx="4209592" cy="252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4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8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8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200" decel="5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70" decel="100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770" decel="100000"/>
                                        <p:tgtEl>
                                          <p:spTgt spid="102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5" dur="77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7" dur="77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5" presetClass="exit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4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5" presetClass="exit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45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0"/>
                            </p:stCondLst>
                            <p:childTnLst>
                              <p:par>
                                <p:cTn id="48" presetID="5" presetClass="exit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4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000"/>
                            </p:stCondLst>
                            <p:childTnLst>
                              <p:par>
                                <p:cTn id="52" presetID="5" presetClass="exit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53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esktop\WhatsApp Image 2021-06-13 at 16.55.0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1" y="836712"/>
            <a:ext cx="2665789" cy="2520000"/>
          </a:xfrm>
          <a:prstGeom prst="rect">
            <a:avLst/>
          </a:prstGeom>
          <a:noFill/>
        </p:spPr>
      </p:pic>
      <p:pic>
        <p:nvPicPr>
          <p:cNvPr id="2051" name="Picture 3" descr="C:\Users\utente\Desktop\WhatsApp Image 2021-06-13 at 16.56.41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548680"/>
            <a:ext cx="4095997" cy="2520000"/>
          </a:xfrm>
          <a:prstGeom prst="rect">
            <a:avLst/>
          </a:prstGeom>
          <a:noFill/>
        </p:spPr>
      </p:pic>
      <p:pic>
        <p:nvPicPr>
          <p:cNvPr id="2052" name="Picture 4" descr="C:\Users\utente\Desktop\WhatsApp Image 2021-06-13 at 16.56.41 (2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39" y="3573016"/>
            <a:ext cx="4752260" cy="2520000"/>
          </a:xfrm>
          <a:prstGeom prst="rect">
            <a:avLst/>
          </a:prstGeom>
          <a:noFill/>
        </p:spPr>
      </p:pic>
      <p:pic>
        <p:nvPicPr>
          <p:cNvPr id="7" name="Picture 2" descr="C:\Users\utente\Desktop\Materiale didattico sorrenti per powerpoint fine anno\WhatsApp Image 2021-06-16 at 08.25.29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3356992"/>
            <a:ext cx="3357900" cy="252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34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7" dur="1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8" dur="400" decel="5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9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0" dur="400" decel="100000" autoRev="1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9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 fmla="#ppt_h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8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52999" y="260648"/>
            <a:ext cx="8243795" cy="923330"/>
          </a:xfrm>
          <a:prstGeom prst="rect">
            <a:avLst/>
          </a:prstGeom>
          <a:noFill/>
          <a:effectLst>
            <a:outerShdw blurRad="50800" dist="50800" dir="5400000" algn="ctr" rotWithShape="0">
              <a:srgbClr val="FFC000"/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5400" b="1" dirty="0" smtClean="0">
                <a:ln w="11430"/>
                <a:gradFill>
                  <a:gsLst>
                    <a:gs pos="0">
                      <a:srgbClr val="000082"/>
                    </a:gs>
                    <a:gs pos="13000">
                      <a:srgbClr val="0047FF"/>
                    </a:gs>
                    <a:gs pos="28000">
                      <a:srgbClr val="000082"/>
                    </a:gs>
                    <a:gs pos="42999">
                      <a:srgbClr val="0047FF"/>
                    </a:gs>
                    <a:gs pos="58000">
                      <a:srgbClr val="000082"/>
                    </a:gs>
                    <a:gs pos="72000">
                      <a:srgbClr val="0047FF"/>
                    </a:gs>
                    <a:gs pos="87000">
                      <a:srgbClr val="000082"/>
                    </a:gs>
                    <a:gs pos="100000">
                      <a:srgbClr val="0047FF"/>
                    </a:gs>
                  </a:gsLst>
                  <a:lin ang="5400000" scaled="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L’AVVENTURA CONTINUA ….</a:t>
            </a:r>
            <a:endParaRPr lang="it-IT" sz="5400" b="1" cap="none" spc="0" dirty="0">
              <a:ln w="11430"/>
              <a:gradFill>
                <a:gsLst>
                  <a:gs pos="0">
                    <a:srgbClr val="000082"/>
                  </a:gs>
                  <a:gs pos="13000">
                    <a:srgbClr val="0047FF"/>
                  </a:gs>
                  <a:gs pos="28000">
                    <a:srgbClr val="000082"/>
                  </a:gs>
                  <a:gs pos="42999">
                    <a:srgbClr val="0047FF"/>
                  </a:gs>
                  <a:gs pos="58000">
                    <a:srgbClr val="000082"/>
                  </a:gs>
                  <a:gs pos="72000">
                    <a:srgbClr val="0047FF"/>
                  </a:gs>
                  <a:gs pos="87000">
                    <a:srgbClr val="000082"/>
                  </a:gs>
                  <a:gs pos="100000">
                    <a:srgbClr val="0047FF"/>
                  </a:gs>
                </a:gsLst>
                <a:lin ang="5400000" scaled="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6" name="Picture 4" descr="Canzoni per bambini: Fischia il tren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700808"/>
            <a:ext cx="7200000" cy="36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228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8" decel="50000" autoRev="1" fill="hold">
                                          <p:stCondLst>
                                            <p:cond delay="22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8" fill="hold">
                                          <p:stCondLst>
                                            <p:cond delay="43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500"/>
                            </p:stCondLst>
                            <p:childTnLst>
                              <p:par>
                                <p:cTn id="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0"/>
                            </p:stCondLst>
                            <p:childTnLst>
                              <p:par>
                                <p:cTn id="30" presetID="3" presetClass="exit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3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utente\Desktop\WhatsApp Image 2021-02-10 at 12.05.55 (3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687200" y="17656"/>
            <a:ext cx="1890000" cy="2520000"/>
          </a:xfrm>
          <a:prstGeom prst="rect">
            <a:avLst/>
          </a:prstGeom>
          <a:noFill/>
        </p:spPr>
      </p:pic>
      <p:pic>
        <p:nvPicPr>
          <p:cNvPr id="2055" name="Picture 7" descr="C:\Users\utente\Desktop\WhatsApp Image 2021-02-12 at 11.51.16 (5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827544" y="2924984"/>
            <a:ext cx="2160000" cy="2880000"/>
          </a:xfrm>
          <a:prstGeom prst="rect">
            <a:avLst/>
          </a:prstGeom>
          <a:noFill/>
        </p:spPr>
      </p:pic>
      <p:pic>
        <p:nvPicPr>
          <p:cNvPr id="2056" name="Picture 8" descr="C:\Users\utente\Desktop\WhatsApp Image 2021-02-12 at 12.15.34 (1).jpeg"/>
          <p:cNvPicPr>
            <a:picLocks noChangeAspect="1" noChangeArrowheads="1"/>
          </p:cNvPicPr>
          <p:nvPr/>
        </p:nvPicPr>
        <p:blipFill>
          <a:blip r:embed="rId4" cstate="print"/>
          <a:srcRect t="11430"/>
          <a:stretch>
            <a:fillRect/>
          </a:stretch>
        </p:blipFill>
        <p:spPr bwMode="auto">
          <a:xfrm>
            <a:off x="3851920" y="332656"/>
            <a:ext cx="2438739" cy="2880000"/>
          </a:xfrm>
          <a:prstGeom prst="rect">
            <a:avLst/>
          </a:prstGeom>
          <a:noFill/>
        </p:spPr>
      </p:pic>
      <p:pic>
        <p:nvPicPr>
          <p:cNvPr id="9" name="Picture 3" descr="C:\Users\utente\Desktop\Materiale didattico sorrenti per powerpoint fine anno\WhatsApp Image 2021-06-16 at 08.28.12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3792761" y="3236148"/>
            <a:ext cx="2026268" cy="2700000"/>
          </a:xfrm>
          <a:prstGeom prst="rect">
            <a:avLst/>
          </a:prstGeom>
          <a:noFill/>
        </p:spPr>
      </p:pic>
      <p:pic>
        <p:nvPicPr>
          <p:cNvPr id="10" name="Picture 2" descr="C:\Users\utente\Desktop\WhatsApp Image 2021-04-01 at 16.57.20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16216" y="2636912"/>
            <a:ext cx="2160000" cy="2880000"/>
          </a:xfrm>
          <a:prstGeom prst="rect">
            <a:avLst/>
          </a:prstGeom>
          <a:noFill/>
        </p:spPr>
      </p:pic>
      <p:pic>
        <p:nvPicPr>
          <p:cNvPr id="11" name="Picture 4" descr="C:\Users\utente\Desktop\WhatsApp Image 2021-02-10 at 12.05.55 (2)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400000">
            <a:off x="791560" y="476712"/>
            <a:ext cx="2160000" cy="288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800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0"/>
                            </p:stCondLst>
                            <p:childTnLst>
                              <p:par>
                                <p:cTn id="44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0"/>
                            </p:stCondLst>
                            <p:childTnLst>
                              <p:par>
                                <p:cTn id="52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3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6000"/>
                            </p:stCondLst>
                            <p:childTnLst>
                              <p:par>
                                <p:cTn id="56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7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8000"/>
                            </p:stCondLst>
                            <p:childTnLst>
                              <p:par>
                                <p:cTn id="60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1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0"/>
                            </p:stCondLst>
                            <p:childTnLst>
                              <p:par>
                                <p:cTn id="64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2000"/>
                            </p:stCondLst>
                            <p:childTnLst>
                              <p:par>
                                <p:cTn id="68" presetID="4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91680" y="1556792"/>
            <a:ext cx="6552728" cy="792088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it-IT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FF0000">
                      <a:alpha val="38000"/>
                    </a:srgbClr>
                  </a:outerShdw>
                </a:effectLst>
              </a:rPr>
              <a:t>FORME GEOMETRICHE</a:t>
            </a:r>
            <a:endParaRPr lang="it-IT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FF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C:\Users\utente\Desktop\image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492896"/>
            <a:ext cx="3909624" cy="2880000"/>
          </a:xfrm>
          <a:prstGeom prst="rect">
            <a:avLst/>
          </a:prstGeom>
          <a:noFill/>
        </p:spPr>
      </p:pic>
      <p:pic>
        <p:nvPicPr>
          <p:cNvPr id="3075" name="Picture 3" descr="C:\Users\utente\Desktop\imag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2420888"/>
            <a:ext cx="2700000" cy="27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esktop\WhatsApp Image 2021-02-23 at 13.44.54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8640"/>
            <a:ext cx="2160000" cy="2160000"/>
          </a:xfrm>
          <a:prstGeom prst="rect">
            <a:avLst/>
          </a:prstGeom>
          <a:noFill/>
        </p:spPr>
      </p:pic>
      <p:pic>
        <p:nvPicPr>
          <p:cNvPr id="4099" name="Picture 3" descr="C:\Users\utente\Desktop\WhatsApp Image 2021-02-23 at 13.45.06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60648"/>
            <a:ext cx="2160000" cy="2160000"/>
          </a:xfrm>
          <a:prstGeom prst="rect">
            <a:avLst/>
          </a:prstGeom>
          <a:noFill/>
        </p:spPr>
      </p:pic>
      <p:pic>
        <p:nvPicPr>
          <p:cNvPr id="4100" name="Picture 4" descr="C:\Users\utente\Desktop\WhatsApp Image 2021-02-23 at 13.45.2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4000" y="260648"/>
            <a:ext cx="2160000" cy="2160000"/>
          </a:xfrm>
          <a:prstGeom prst="rect">
            <a:avLst/>
          </a:prstGeom>
          <a:noFill/>
        </p:spPr>
      </p:pic>
      <p:pic>
        <p:nvPicPr>
          <p:cNvPr id="4101" name="Picture 5" descr="C:\Users\utente\Desktop\WhatsApp Image 2021-02-24 at 14.44.38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566520" y="2825968"/>
            <a:ext cx="1890000" cy="2520000"/>
          </a:xfrm>
          <a:prstGeom prst="rect">
            <a:avLst/>
          </a:prstGeom>
          <a:noFill/>
        </p:spPr>
      </p:pic>
      <p:pic>
        <p:nvPicPr>
          <p:cNvPr id="4102" name="Picture 6" descr="C:\Users\utente\Desktop\WhatsApp Image 2021-02-24 at 14.44.38 (2).jpeg"/>
          <p:cNvPicPr>
            <a:picLocks noChangeAspect="1" noChangeArrowheads="1"/>
          </p:cNvPicPr>
          <p:nvPr/>
        </p:nvPicPr>
        <p:blipFill>
          <a:blip r:embed="rId6" cstate="print"/>
          <a:srcRect l="6601" t="35300" b="14301"/>
          <a:stretch>
            <a:fillRect/>
          </a:stretch>
        </p:blipFill>
        <p:spPr bwMode="auto">
          <a:xfrm>
            <a:off x="6156176" y="3789040"/>
            <a:ext cx="2736000" cy="1968499"/>
          </a:xfrm>
          <a:prstGeom prst="rect">
            <a:avLst/>
          </a:prstGeom>
          <a:noFill/>
        </p:spPr>
      </p:pic>
      <p:pic>
        <p:nvPicPr>
          <p:cNvPr id="4103" name="Picture 7" descr="C:\Users\utente\Desktop\WhatsApp Image 2021-02-24 at 14.44.38 (3).jpeg"/>
          <p:cNvPicPr>
            <a:picLocks noChangeAspect="1" noChangeArrowheads="1"/>
          </p:cNvPicPr>
          <p:nvPr/>
        </p:nvPicPr>
        <p:blipFill>
          <a:blip r:embed="rId7" cstate="print"/>
          <a:srcRect t="35300" b="5901"/>
          <a:stretch>
            <a:fillRect/>
          </a:stretch>
        </p:blipFill>
        <p:spPr bwMode="auto">
          <a:xfrm>
            <a:off x="3131840" y="4509120"/>
            <a:ext cx="2755140" cy="216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48" presetClass="entr" presetSubtype="0" ac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8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1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000"/>
                            </p:stCondLst>
                            <p:childTnLst>
                              <p:par>
                                <p:cTn id="44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5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4000"/>
                            </p:stCondLst>
                            <p:childTnLst>
                              <p:par>
                                <p:cTn id="48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6000"/>
                            </p:stCondLst>
                            <p:childTnLst>
                              <p:par>
                                <p:cTn id="52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3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0"/>
                            </p:stCondLst>
                            <p:childTnLst>
                              <p:par>
                                <p:cTn id="56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7" dur="2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0"/>
                            </p:stCondLst>
                            <p:childTnLst>
                              <p:par>
                                <p:cTn id="60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20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2000"/>
                            </p:stCondLst>
                            <p:childTnLst>
                              <p:par>
                                <p:cTn id="64" presetID="6" presetClass="exit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5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ente\Desktop\WhatsApp Image 2021-02-24 at 14.44.38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787132" y="769212"/>
            <a:ext cx="2025000" cy="2700000"/>
          </a:xfrm>
          <a:prstGeom prst="rect">
            <a:avLst/>
          </a:prstGeom>
          <a:noFill/>
        </p:spPr>
      </p:pic>
      <p:pic>
        <p:nvPicPr>
          <p:cNvPr id="5123" name="Picture 3" descr="C:\Users\utente\Desktop\WhatsApp Image 2021-02-10 at 12.05.55 (5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577412" y="643228"/>
            <a:ext cx="2025000" cy="2700000"/>
          </a:xfrm>
          <a:prstGeom prst="rect">
            <a:avLst/>
          </a:prstGeom>
          <a:noFill/>
        </p:spPr>
      </p:pic>
      <p:pic>
        <p:nvPicPr>
          <p:cNvPr id="5125" name="Picture 5" descr="C:\Users\utente\Desktop\WhatsApp Image 2021-02-10 at 12.05.55 (8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683568" y="3212976"/>
            <a:ext cx="2025000" cy="2700000"/>
          </a:xfrm>
          <a:prstGeom prst="rect">
            <a:avLst/>
          </a:prstGeom>
          <a:noFill/>
        </p:spPr>
      </p:pic>
      <p:pic>
        <p:nvPicPr>
          <p:cNvPr id="5126" name="Picture 6" descr="C:\Users\utente\Desktop\WhatsApp Image 2021-02-10 at 12.05.55 (9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140968"/>
            <a:ext cx="2025000" cy="2700000"/>
          </a:xfrm>
          <a:prstGeom prst="rect">
            <a:avLst/>
          </a:prstGeom>
          <a:noFill/>
        </p:spPr>
      </p:pic>
      <p:pic>
        <p:nvPicPr>
          <p:cNvPr id="5127" name="Picture 7" descr="C:\Users\utente\Desktop\WhatsApp Image 2021-02-12 at 11.51.16 (2).jpeg"/>
          <p:cNvPicPr>
            <a:picLocks noChangeAspect="1" noChangeArrowheads="1"/>
          </p:cNvPicPr>
          <p:nvPr/>
        </p:nvPicPr>
        <p:blipFill>
          <a:blip r:embed="rId6" cstate="print"/>
          <a:srcRect b="23325"/>
          <a:stretch>
            <a:fillRect/>
          </a:stretch>
        </p:blipFill>
        <p:spPr bwMode="auto">
          <a:xfrm>
            <a:off x="5724114" y="3140968"/>
            <a:ext cx="2640997" cy="2700000"/>
          </a:xfrm>
          <a:prstGeom prst="rect">
            <a:avLst/>
          </a:prstGeom>
          <a:noFill/>
        </p:spPr>
      </p:pic>
      <p:pic>
        <p:nvPicPr>
          <p:cNvPr id="8" name="Picture 2" descr="C:\Users\utente\Desktop\Materiale didattico sorrenti per powerpoint fine anno\WhatsApp Image 2021-06-16 at 08.28.12.jpeg"/>
          <p:cNvPicPr>
            <a:picLocks noChangeAspect="1" noChangeArrowheads="1"/>
          </p:cNvPicPr>
          <p:nvPr/>
        </p:nvPicPr>
        <p:blipFill>
          <a:blip r:embed="rId7" cstate="print"/>
          <a:srcRect r="23340"/>
          <a:stretch>
            <a:fillRect/>
          </a:stretch>
        </p:blipFill>
        <p:spPr bwMode="auto">
          <a:xfrm rot="16200000">
            <a:off x="6695720" y="204450"/>
            <a:ext cx="1656896" cy="288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0"/>
                            </p:stCondLst>
                            <p:childTnLst>
                              <p:par>
                                <p:cTn id="4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3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4000"/>
                            </p:stCondLst>
                            <p:childTnLst>
                              <p:par>
                                <p:cTn id="56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6000"/>
                            </p:stCondLst>
                            <p:childTnLst>
                              <p:par>
                                <p:cTn id="60" presetID="8" presetClass="exit" presetSubtype="32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amond(out)">
                                      <p:cBhvr>
                                        <p:cTn id="61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0"/>
                            </p:stCondLst>
                            <p:childTnLst>
                              <p:par>
                                <p:cTn id="64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5" dur="2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0"/>
                            </p:stCondLst>
                            <p:childTnLst>
                              <p:par>
                                <p:cTn id="68" presetID="8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9" dur="20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91680" y="764704"/>
            <a:ext cx="53285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6000" b="1" dirty="0" smtClean="0">
                <a:solidFill>
                  <a:srgbClr val="00B05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FESTA DEL PAPÁ</a:t>
            </a:r>
            <a:endParaRPr lang="it-IT" sz="6000" b="1" dirty="0">
              <a:solidFill>
                <a:srgbClr val="00B050"/>
              </a:solidFill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2050" name="Picture 2" descr="C:\Users\utente\Desktop\WhatsApp Image 2021-06-16 at 08.28.11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420888"/>
            <a:ext cx="2878200" cy="2160000"/>
          </a:xfrm>
          <a:prstGeom prst="rect">
            <a:avLst/>
          </a:prstGeom>
          <a:noFill/>
        </p:spPr>
      </p:pic>
      <p:pic>
        <p:nvPicPr>
          <p:cNvPr id="2051" name="Picture 3" descr="C:\Users\utente\Desktop\WhatsApp Image 2021-06-16 at 08.28.09.jpeg"/>
          <p:cNvPicPr>
            <a:picLocks noChangeAspect="1" noChangeArrowheads="1"/>
          </p:cNvPicPr>
          <p:nvPr/>
        </p:nvPicPr>
        <p:blipFill>
          <a:blip r:embed="rId3" cstate="print"/>
          <a:srcRect t="20002"/>
          <a:stretch>
            <a:fillRect/>
          </a:stretch>
        </p:blipFill>
        <p:spPr bwMode="auto">
          <a:xfrm>
            <a:off x="5292080" y="2420888"/>
            <a:ext cx="2878200" cy="1727952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5" presetClass="exit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3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5" presetClass="exit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down)">
                                      <p:cBhvr>
                                        <p:cTn id="4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06182" y="404664"/>
            <a:ext cx="406136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6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PRIMAVERA</a:t>
            </a:r>
            <a:endParaRPr lang="it-IT" sz="6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074" name="Picture 2" descr="C:\Users\utente\Desktop\WhatsApp Image 2021-04-10 at 13.18.39.jpeg"/>
          <p:cNvPicPr>
            <a:picLocks noChangeAspect="1" noChangeArrowheads="1"/>
          </p:cNvPicPr>
          <p:nvPr/>
        </p:nvPicPr>
        <p:blipFill>
          <a:blip r:embed="rId2" cstate="print"/>
          <a:srcRect l="10801" t="6951" r="9401" b="12200"/>
          <a:stretch>
            <a:fillRect/>
          </a:stretch>
        </p:blipFill>
        <p:spPr bwMode="auto">
          <a:xfrm>
            <a:off x="395536" y="908720"/>
            <a:ext cx="1998696" cy="2700000"/>
          </a:xfrm>
          <a:prstGeom prst="rect">
            <a:avLst/>
          </a:prstGeom>
          <a:noFill/>
        </p:spPr>
      </p:pic>
      <p:pic>
        <p:nvPicPr>
          <p:cNvPr id="3075" name="Picture 3" descr="C:\Users\utente\Desktop\WhatsApp Image 2021-03-26 at 11.27.18 (1).jpeg"/>
          <p:cNvPicPr>
            <a:picLocks noChangeAspect="1" noChangeArrowheads="1"/>
          </p:cNvPicPr>
          <p:nvPr/>
        </p:nvPicPr>
        <p:blipFill>
          <a:blip r:embed="rId3" cstate="print"/>
          <a:srcRect l="8890" t="3334"/>
          <a:stretch>
            <a:fillRect/>
          </a:stretch>
        </p:blipFill>
        <p:spPr bwMode="auto">
          <a:xfrm>
            <a:off x="3347864" y="1484784"/>
            <a:ext cx="1908606" cy="2700000"/>
          </a:xfrm>
          <a:prstGeom prst="rect">
            <a:avLst/>
          </a:prstGeom>
          <a:noFill/>
        </p:spPr>
      </p:pic>
      <p:pic>
        <p:nvPicPr>
          <p:cNvPr id="3076" name="Picture 4" descr="C:\Users\utente\Desktop\WhatsApp Image 2021-03-26 at 11.27.19 (1).jpeg"/>
          <p:cNvPicPr>
            <a:picLocks noChangeAspect="1" noChangeArrowheads="1"/>
          </p:cNvPicPr>
          <p:nvPr/>
        </p:nvPicPr>
        <p:blipFill>
          <a:blip r:embed="rId4" cstate="print"/>
          <a:srcRect l="6601" b="4851"/>
          <a:stretch>
            <a:fillRect/>
          </a:stretch>
        </p:blipFill>
        <p:spPr bwMode="auto">
          <a:xfrm>
            <a:off x="6804248" y="1196752"/>
            <a:ext cx="1987750" cy="2700000"/>
          </a:xfrm>
          <a:prstGeom prst="rect">
            <a:avLst/>
          </a:prstGeom>
          <a:noFill/>
        </p:spPr>
      </p:pic>
      <p:pic>
        <p:nvPicPr>
          <p:cNvPr id="3078" name="Picture 6" descr="C:\Users\utente\Desktop\WhatsApp Image 2021-04-10 at 13.18.38 (1).jpeg"/>
          <p:cNvPicPr>
            <a:picLocks noChangeAspect="1" noChangeArrowheads="1"/>
          </p:cNvPicPr>
          <p:nvPr/>
        </p:nvPicPr>
        <p:blipFill>
          <a:blip r:embed="rId5" cstate="print"/>
          <a:srcRect t="15350" b="21651"/>
          <a:stretch>
            <a:fillRect/>
          </a:stretch>
        </p:blipFill>
        <p:spPr bwMode="auto">
          <a:xfrm>
            <a:off x="5364086" y="4077072"/>
            <a:ext cx="2410743" cy="2700000"/>
          </a:xfrm>
          <a:prstGeom prst="rect">
            <a:avLst/>
          </a:prstGeom>
          <a:noFill/>
        </p:spPr>
      </p:pic>
      <p:pic>
        <p:nvPicPr>
          <p:cNvPr id="3079" name="Picture 7" descr="C:\Users\utente\Desktop\WhatsApp Image 2021-04-10 at 13.18.38.jpeg"/>
          <p:cNvPicPr>
            <a:picLocks noChangeAspect="1" noChangeArrowheads="1"/>
          </p:cNvPicPr>
          <p:nvPr/>
        </p:nvPicPr>
        <p:blipFill>
          <a:blip r:embed="rId6" cstate="print"/>
          <a:srcRect b="33200"/>
          <a:stretch>
            <a:fillRect/>
          </a:stretch>
        </p:blipFill>
        <p:spPr bwMode="auto">
          <a:xfrm>
            <a:off x="827584" y="3861048"/>
            <a:ext cx="2273579" cy="270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00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4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60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8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0"/>
                            </p:stCondLst>
                            <p:childTnLst>
                              <p:par>
                                <p:cTn id="5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esktop\Materiale didattico sorrenti per powerpoint fine anno\WhatsApp Image 2021-04-29 at 15.14.56.jpeg"/>
          <p:cNvPicPr>
            <a:picLocks noChangeAspect="1" noChangeArrowheads="1"/>
          </p:cNvPicPr>
          <p:nvPr/>
        </p:nvPicPr>
        <p:blipFill>
          <a:blip r:embed="rId2" cstate="print"/>
          <a:srcRect t="10001"/>
          <a:stretch>
            <a:fillRect/>
          </a:stretch>
        </p:blipFill>
        <p:spPr bwMode="auto">
          <a:xfrm>
            <a:off x="755576" y="404664"/>
            <a:ext cx="2250020" cy="2700000"/>
          </a:xfrm>
          <a:prstGeom prst="rect">
            <a:avLst/>
          </a:prstGeom>
          <a:noFill/>
        </p:spPr>
      </p:pic>
      <p:pic>
        <p:nvPicPr>
          <p:cNvPr id="4099" name="Picture 3" descr="C:\Users\utente\Desktop\Materiale didattico sorrenti per powerpoint fine anno\WhatsApp Image 2021-04-29 at 19.02.29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4664"/>
            <a:ext cx="1955820" cy="2700000"/>
          </a:xfrm>
          <a:prstGeom prst="rect">
            <a:avLst/>
          </a:prstGeom>
          <a:noFill/>
        </p:spPr>
      </p:pic>
      <p:pic>
        <p:nvPicPr>
          <p:cNvPr id="4" name="Picture 5" descr="C:\Users\utente\Desktop\WhatsApp Image 2021-03-26 at 11.27.19.jpeg"/>
          <p:cNvPicPr>
            <a:picLocks noChangeAspect="1" noChangeArrowheads="1"/>
          </p:cNvPicPr>
          <p:nvPr/>
        </p:nvPicPr>
        <p:blipFill>
          <a:blip r:embed="rId4" cstate="print"/>
          <a:srcRect l="4445"/>
          <a:stretch>
            <a:fillRect/>
          </a:stretch>
        </p:blipFill>
        <p:spPr bwMode="auto">
          <a:xfrm>
            <a:off x="6660232" y="2996952"/>
            <a:ext cx="1934992" cy="2700000"/>
          </a:xfrm>
          <a:prstGeom prst="rect">
            <a:avLst/>
          </a:prstGeom>
          <a:noFill/>
        </p:spPr>
      </p:pic>
      <p:pic>
        <p:nvPicPr>
          <p:cNvPr id="5" name="Picture 8" descr="C:\Users\utente\Desktop\WhatsApp Image 2021-04-10 at 13.18.39 (2).jpeg"/>
          <p:cNvPicPr>
            <a:picLocks noChangeAspect="1" noChangeArrowheads="1"/>
          </p:cNvPicPr>
          <p:nvPr/>
        </p:nvPicPr>
        <p:blipFill>
          <a:blip r:embed="rId5" cstate="print"/>
          <a:srcRect l="3801" t="2751" r="5201" b="5901"/>
          <a:stretch>
            <a:fillRect/>
          </a:stretch>
        </p:blipFill>
        <p:spPr bwMode="auto">
          <a:xfrm>
            <a:off x="3995936" y="3284984"/>
            <a:ext cx="2151733" cy="2880000"/>
          </a:xfrm>
          <a:prstGeom prst="rect">
            <a:avLst/>
          </a:prstGeom>
          <a:noFill/>
        </p:spPr>
      </p:pic>
      <p:pic>
        <p:nvPicPr>
          <p:cNvPr id="4100" name="Picture 4" descr="C:\Users\utente\Desktop\Materiale didattico sorrenti per powerpoint fine anno\WhatsApp Image 2021-06-16 at 17.00.10 (4).jpeg"/>
          <p:cNvPicPr>
            <a:picLocks noChangeAspect="1" noChangeArrowheads="1"/>
          </p:cNvPicPr>
          <p:nvPr/>
        </p:nvPicPr>
        <p:blipFill>
          <a:blip r:embed="rId6" cstate="print"/>
          <a:srcRect t="45570"/>
          <a:stretch>
            <a:fillRect/>
          </a:stretch>
        </p:blipFill>
        <p:spPr bwMode="auto">
          <a:xfrm>
            <a:off x="539550" y="3429000"/>
            <a:ext cx="3224345" cy="2340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9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7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770" decel="100000"/>
                                        <p:tgtEl>
                                          <p:spTgt spid="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77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0"/>
                            </p:stCondLst>
                            <p:childTnLst>
                              <p:par>
                                <p:cTn id="31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37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3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49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55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5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100000" y="100000"/>
                                      <p:to x="250000" y="250000"/>
                                    </p:animScale>
                                    <p:animMotion origin="layout" path="M 0.0000 0.0000 C 0.03802 0.0 0.1441 0.02341 0.1826 0.0915 C 0.22118 0.15964 0.24705 0.31256 0.2318 0.4083 C 0.21649 0.50394 0.20747 0.57948 0.0908 0.6661 C -0.02552 0.75279 -0.37517 0.88508 -0.4674 0.9289" pathEditMode="relative" ptsTypes="">
                                      <p:cBhvr>
                                        <p:cTn id="61" dur="2000" ac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51</Words>
  <Application>Microsoft Office PowerPoint</Application>
  <PresentationFormat>Presentazione su schermo (4:3)</PresentationFormat>
  <Paragraphs>20</Paragraphs>
  <Slides>29</Slides>
  <Notes>1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29</vt:i4>
      </vt:variant>
    </vt:vector>
  </HeadingPairs>
  <TitlesOfParts>
    <vt:vector size="30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utente</dc:creator>
  <cp:lastModifiedBy>Marino</cp:lastModifiedBy>
  <cp:revision>89</cp:revision>
  <dcterms:created xsi:type="dcterms:W3CDTF">2021-06-17T13:26:33Z</dcterms:created>
  <dcterms:modified xsi:type="dcterms:W3CDTF">2021-06-26T15:11:48Z</dcterms:modified>
</cp:coreProperties>
</file>