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17758-548B-4CC4-962C-7DEE54E10CEC}" v="1144" dt="2021-05-17T14:32:52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 ausilio" userId="ed30dd3493706c6e" providerId="LiveId" clId="{0D417758-548B-4CC4-962C-7DEE54E10CEC}"/>
    <pc:docChg chg="custSel addSld modSld">
      <pc:chgData name="franco ausilio" userId="ed30dd3493706c6e" providerId="LiveId" clId="{0D417758-548B-4CC4-962C-7DEE54E10CEC}" dt="2021-05-17T14:32:52.121" v="1182" actId="20577"/>
      <pc:docMkLst>
        <pc:docMk/>
      </pc:docMkLst>
      <pc:sldChg chg="addSp modSp mod">
        <pc:chgData name="franco ausilio" userId="ed30dd3493706c6e" providerId="LiveId" clId="{0D417758-548B-4CC4-962C-7DEE54E10CEC}" dt="2021-05-17T14:08:33.540" v="8" actId="339"/>
        <pc:sldMkLst>
          <pc:docMk/>
          <pc:sldMk cId="2649088734" sldId="256"/>
        </pc:sldMkLst>
        <pc:spChg chg="mod">
          <ac:chgData name="franco ausilio" userId="ed30dd3493706c6e" providerId="LiveId" clId="{0D417758-548B-4CC4-962C-7DEE54E10CEC}" dt="2021-05-17T14:08:33.540" v="8" actId="339"/>
          <ac:spMkLst>
            <pc:docMk/>
            <pc:sldMk cId="2649088734" sldId="256"/>
            <ac:spMk id="2" creationId="{C610D74D-FE1B-41AB-818A-64237357F6EF}"/>
          </ac:spMkLst>
        </pc:spChg>
        <pc:spChg chg="add mod">
          <ac:chgData name="franco ausilio" userId="ed30dd3493706c6e" providerId="LiveId" clId="{0D417758-548B-4CC4-962C-7DEE54E10CEC}" dt="2021-05-17T14:07:39.262" v="3" actId="14861"/>
          <ac:spMkLst>
            <pc:docMk/>
            <pc:sldMk cId="2649088734" sldId="256"/>
            <ac:spMk id="5" creationId="{E1E083B7-D3AD-4F63-8624-B1BEE9B69129}"/>
          </ac:spMkLst>
        </pc:spChg>
        <pc:spChg chg="add mod">
          <ac:chgData name="franco ausilio" userId="ed30dd3493706c6e" providerId="LiveId" clId="{0D417758-548B-4CC4-962C-7DEE54E10CEC}" dt="2021-05-17T14:08:03.965" v="6" actId="14861"/>
          <ac:spMkLst>
            <pc:docMk/>
            <pc:sldMk cId="2649088734" sldId="256"/>
            <ac:spMk id="6" creationId="{ABE3FA65-EF89-477D-AAAB-38A5084CA422}"/>
          </ac:spMkLst>
        </pc:spChg>
      </pc:sldChg>
      <pc:sldChg chg="addSp delSp modSp mod">
        <pc:chgData name="franco ausilio" userId="ed30dd3493706c6e" providerId="LiveId" clId="{0D417758-548B-4CC4-962C-7DEE54E10CEC}" dt="2021-05-17T14:32:07.207" v="1119" actId="20577"/>
        <pc:sldMkLst>
          <pc:docMk/>
          <pc:sldMk cId="4050314545" sldId="257"/>
        </pc:sldMkLst>
        <pc:spChg chg="del mod">
          <ac:chgData name="franco ausilio" userId="ed30dd3493706c6e" providerId="LiveId" clId="{0D417758-548B-4CC4-962C-7DEE54E10CEC}" dt="2021-05-17T14:08:50.896" v="16" actId="478"/>
          <ac:spMkLst>
            <pc:docMk/>
            <pc:sldMk cId="4050314545" sldId="257"/>
            <ac:spMk id="3" creationId="{EC334B72-1972-4E60-9493-AC9ADFB48401}"/>
          </ac:spMkLst>
        </pc:spChg>
        <pc:spChg chg="add del mod">
          <ac:chgData name="franco ausilio" userId="ed30dd3493706c6e" providerId="LiveId" clId="{0D417758-548B-4CC4-962C-7DEE54E10CEC}" dt="2021-05-17T14:09:04.506" v="17" actId="478"/>
          <ac:spMkLst>
            <pc:docMk/>
            <pc:sldMk cId="4050314545" sldId="257"/>
            <ac:spMk id="4" creationId="{8C35A804-942D-4DD0-9112-245981A2EFCA}"/>
          </ac:spMkLst>
        </pc:spChg>
        <pc:spChg chg="add mod">
          <ac:chgData name="franco ausilio" userId="ed30dd3493706c6e" providerId="LiveId" clId="{0D417758-548B-4CC4-962C-7DEE54E10CEC}" dt="2021-05-17T14:17:05.456" v="416" actId="113"/>
          <ac:spMkLst>
            <pc:docMk/>
            <pc:sldMk cId="4050314545" sldId="257"/>
            <ac:spMk id="6" creationId="{83D11130-51F5-4D0D-856B-EE8A4123F469}"/>
          </ac:spMkLst>
        </pc:spChg>
        <pc:graphicFrameChg chg="add mod modGraphic">
          <ac:chgData name="franco ausilio" userId="ed30dd3493706c6e" providerId="LiveId" clId="{0D417758-548B-4CC4-962C-7DEE54E10CEC}" dt="2021-05-17T14:32:07.207" v="1119" actId="20577"/>
          <ac:graphicFrameMkLst>
            <pc:docMk/>
            <pc:sldMk cId="4050314545" sldId="257"/>
            <ac:graphicFrameMk id="5" creationId="{4C8A1F98-7608-460B-9D95-CB3DB1066810}"/>
          </ac:graphicFrameMkLst>
        </pc:graphicFrameChg>
      </pc:sldChg>
      <pc:sldChg chg="addSp delSp modSp new mod">
        <pc:chgData name="franco ausilio" userId="ed30dd3493706c6e" providerId="LiveId" clId="{0D417758-548B-4CC4-962C-7DEE54E10CEC}" dt="2021-05-17T14:32:52.121" v="1182" actId="20577"/>
        <pc:sldMkLst>
          <pc:docMk/>
          <pc:sldMk cId="3022094213" sldId="258"/>
        </pc:sldMkLst>
        <pc:spChg chg="del">
          <ac:chgData name="franco ausilio" userId="ed30dd3493706c6e" providerId="LiveId" clId="{0D417758-548B-4CC4-962C-7DEE54E10CEC}" dt="2021-05-17T14:17:38.840" v="419" actId="478"/>
          <ac:spMkLst>
            <pc:docMk/>
            <pc:sldMk cId="3022094213" sldId="258"/>
            <ac:spMk id="2" creationId="{5C770869-DF07-4621-B1E9-AD1EB97EDC6C}"/>
          </ac:spMkLst>
        </pc:spChg>
        <pc:spChg chg="del">
          <ac:chgData name="franco ausilio" userId="ed30dd3493706c6e" providerId="LiveId" clId="{0D417758-548B-4CC4-962C-7DEE54E10CEC}" dt="2021-05-17T14:17:41.126" v="420" actId="478"/>
          <ac:spMkLst>
            <pc:docMk/>
            <pc:sldMk cId="3022094213" sldId="258"/>
            <ac:spMk id="3" creationId="{066B0F28-68E7-40DE-8D42-604394009EA3}"/>
          </ac:spMkLst>
        </pc:spChg>
        <pc:graphicFrameChg chg="add mod modGraphic">
          <ac:chgData name="franco ausilio" userId="ed30dd3493706c6e" providerId="LiveId" clId="{0D417758-548B-4CC4-962C-7DEE54E10CEC}" dt="2021-05-17T14:32:52.121" v="1182" actId="20577"/>
          <ac:graphicFrameMkLst>
            <pc:docMk/>
            <pc:sldMk cId="3022094213" sldId="258"/>
            <ac:graphicFrameMk id="4" creationId="{CF2631E7-3831-4003-BEA7-10C90119049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66EA8-68EB-4D06-A90F-6FE99586244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ED6866A-21C7-45C4-A39F-83E52000510E}">
      <dgm:prSet phldrT="[Testo]"/>
      <dgm:spPr/>
      <dgm:t>
        <a:bodyPr/>
        <a:lstStyle/>
        <a:p>
          <a:r>
            <a:rPr lang="it-IT" dirty="0"/>
            <a:t>Promuovere la mobilità dello staff e degli alunni</a:t>
          </a:r>
        </a:p>
      </dgm:t>
    </dgm:pt>
    <dgm:pt modelId="{3B47989E-075E-40AB-87A5-DC3507607DE7}" type="parTrans" cxnId="{C0C5BC80-9E91-4BEE-9807-7368BFFFED59}">
      <dgm:prSet/>
      <dgm:spPr/>
      <dgm:t>
        <a:bodyPr/>
        <a:lstStyle/>
        <a:p>
          <a:endParaRPr lang="it-IT"/>
        </a:p>
      </dgm:t>
    </dgm:pt>
    <dgm:pt modelId="{98937155-7D7E-4564-A830-5A0D7C621FFF}" type="sibTrans" cxnId="{C0C5BC80-9E91-4BEE-9807-7368BFFFED59}">
      <dgm:prSet/>
      <dgm:spPr/>
      <dgm:t>
        <a:bodyPr/>
        <a:lstStyle/>
        <a:p>
          <a:endParaRPr lang="it-IT"/>
        </a:p>
      </dgm:t>
    </dgm:pt>
    <dgm:pt modelId="{371FA6BF-03F9-424B-A5BD-25352C65DD03}">
      <dgm:prSet phldrT="[Testo]"/>
      <dgm:spPr/>
      <dgm:t>
        <a:bodyPr/>
        <a:lstStyle/>
        <a:p>
          <a:r>
            <a:rPr lang="it-IT" dirty="0"/>
            <a:t>Migliorare il livello di competenze LA2 Inglese</a:t>
          </a:r>
        </a:p>
      </dgm:t>
    </dgm:pt>
    <dgm:pt modelId="{E3B4C55A-5357-438E-8907-9728BBFE5F96}" type="parTrans" cxnId="{9758F797-341C-4013-8C5C-BDA8A1102407}">
      <dgm:prSet/>
      <dgm:spPr/>
      <dgm:t>
        <a:bodyPr/>
        <a:lstStyle/>
        <a:p>
          <a:endParaRPr lang="it-IT"/>
        </a:p>
      </dgm:t>
    </dgm:pt>
    <dgm:pt modelId="{52824C1B-D259-4CA9-8975-4D2DD2B43C9C}" type="sibTrans" cxnId="{9758F797-341C-4013-8C5C-BDA8A1102407}">
      <dgm:prSet/>
      <dgm:spPr/>
      <dgm:t>
        <a:bodyPr/>
        <a:lstStyle/>
        <a:p>
          <a:endParaRPr lang="it-IT"/>
        </a:p>
      </dgm:t>
    </dgm:pt>
    <dgm:pt modelId="{09DBFA25-FA2C-4321-89D4-47B65B85BB98}">
      <dgm:prSet phldrT="[Testo]"/>
      <dgm:spPr/>
      <dgm:t>
        <a:bodyPr/>
        <a:lstStyle/>
        <a:p>
          <a:r>
            <a:rPr lang="it-IT" dirty="0"/>
            <a:t>Potenziare l’alfabetizzazione digitale</a:t>
          </a:r>
        </a:p>
      </dgm:t>
    </dgm:pt>
    <dgm:pt modelId="{57957186-6C2E-450C-8CFF-8DA6599A659F}" type="parTrans" cxnId="{6470B6D4-AF5C-4D5E-BA5D-50A40C8840DD}">
      <dgm:prSet/>
      <dgm:spPr/>
      <dgm:t>
        <a:bodyPr/>
        <a:lstStyle/>
        <a:p>
          <a:endParaRPr lang="it-IT"/>
        </a:p>
      </dgm:t>
    </dgm:pt>
    <dgm:pt modelId="{A234926F-AE90-445E-820C-135779BCF166}" type="sibTrans" cxnId="{6470B6D4-AF5C-4D5E-BA5D-50A40C8840DD}">
      <dgm:prSet/>
      <dgm:spPr/>
      <dgm:t>
        <a:bodyPr/>
        <a:lstStyle/>
        <a:p>
          <a:endParaRPr lang="it-IT"/>
        </a:p>
      </dgm:t>
    </dgm:pt>
    <dgm:pt modelId="{30E984B8-8BD6-4140-BF75-B3194F8C54C5}">
      <dgm:prSet phldrT="[Testo]"/>
      <dgm:spPr/>
      <dgm:t>
        <a:bodyPr/>
        <a:lstStyle/>
        <a:p>
          <a:r>
            <a:rPr lang="it-IT" dirty="0"/>
            <a:t>Promuovere la consapevolezza alimentare in termini di dieta sana ed equilibrata, a base di alimenti biologici, prodotti e consumati a KM ZERO</a:t>
          </a:r>
        </a:p>
      </dgm:t>
    </dgm:pt>
    <dgm:pt modelId="{30291CA9-E1E6-4EF9-A905-CBD4A96CA3D0}" type="parTrans" cxnId="{774452AB-1637-4823-9731-465D3E49ECEF}">
      <dgm:prSet/>
      <dgm:spPr/>
      <dgm:t>
        <a:bodyPr/>
        <a:lstStyle/>
        <a:p>
          <a:endParaRPr lang="it-IT"/>
        </a:p>
      </dgm:t>
    </dgm:pt>
    <dgm:pt modelId="{33572750-A5FB-474F-A2AB-9306691912FB}" type="sibTrans" cxnId="{774452AB-1637-4823-9731-465D3E49ECEF}">
      <dgm:prSet/>
      <dgm:spPr/>
      <dgm:t>
        <a:bodyPr/>
        <a:lstStyle/>
        <a:p>
          <a:endParaRPr lang="it-IT"/>
        </a:p>
      </dgm:t>
    </dgm:pt>
    <dgm:pt modelId="{A576064D-03DA-4CB4-80DD-1E424D8D1DED}">
      <dgm:prSet phldrT="[Testo]"/>
      <dgm:spPr/>
      <dgm:t>
        <a:bodyPr/>
        <a:lstStyle/>
        <a:p>
          <a:pPr algn="just"/>
          <a:r>
            <a:rPr lang="it-IT" dirty="0"/>
            <a:t>Promuovere l’alfabetizzazione culturale del patrimonio locale agro-alimentare e artistico attraverso la mappatura di piccoli produttori locali e aziende,  che si aprono alla U.E. diventando  globali</a:t>
          </a:r>
        </a:p>
      </dgm:t>
    </dgm:pt>
    <dgm:pt modelId="{90F9A472-CB9F-42C1-A6E6-7B1CFB2C488F}" type="parTrans" cxnId="{7884E675-FED6-42E7-99E1-3C5421FA4606}">
      <dgm:prSet/>
      <dgm:spPr/>
      <dgm:t>
        <a:bodyPr/>
        <a:lstStyle/>
        <a:p>
          <a:endParaRPr lang="it-IT"/>
        </a:p>
      </dgm:t>
    </dgm:pt>
    <dgm:pt modelId="{06A42FAE-86D2-4416-B522-336FE6CD32F8}" type="sibTrans" cxnId="{7884E675-FED6-42E7-99E1-3C5421FA4606}">
      <dgm:prSet/>
      <dgm:spPr/>
      <dgm:t>
        <a:bodyPr/>
        <a:lstStyle/>
        <a:p>
          <a:endParaRPr lang="it-IT"/>
        </a:p>
      </dgm:t>
    </dgm:pt>
    <dgm:pt modelId="{35E1A876-ED95-4887-B92E-6D91DF514690}" type="pres">
      <dgm:prSet presAssocID="{94566EA8-68EB-4D06-A90F-6FE995862447}" presName="Name0" presStyleCnt="0">
        <dgm:presLayoutVars>
          <dgm:chMax val="7"/>
          <dgm:chPref val="7"/>
          <dgm:dir/>
        </dgm:presLayoutVars>
      </dgm:prSet>
      <dgm:spPr/>
    </dgm:pt>
    <dgm:pt modelId="{2DD715CC-44DB-4920-B329-2039EAA12EFD}" type="pres">
      <dgm:prSet presAssocID="{94566EA8-68EB-4D06-A90F-6FE995862447}" presName="Name1" presStyleCnt="0"/>
      <dgm:spPr/>
    </dgm:pt>
    <dgm:pt modelId="{A16243A2-0EC7-4BD8-873F-9BFCB42016C1}" type="pres">
      <dgm:prSet presAssocID="{94566EA8-68EB-4D06-A90F-6FE995862447}" presName="cycle" presStyleCnt="0"/>
      <dgm:spPr/>
    </dgm:pt>
    <dgm:pt modelId="{3977F1D2-1737-4615-BCE3-1A792FBDA6EA}" type="pres">
      <dgm:prSet presAssocID="{94566EA8-68EB-4D06-A90F-6FE995862447}" presName="srcNode" presStyleLbl="node1" presStyleIdx="0" presStyleCnt="5"/>
      <dgm:spPr/>
    </dgm:pt>
    <dgm:pt modelId="{D0110363-12D4-42AF-A3CF-632C7DD5969F}" type="pres">
      <dgm:prSet presAssocID="{94566EA8-68EB-4D06-A90F-6FE995862447}" presName="conn" presStyleLbl="parChTrans1D2" presStyleIdx="0" presStyleCnt="1"/>
      <dgm:spPr/>
    </dgm:pt>
    <dgm:pt modelId="{C00B2B1F-2D75-4759-BD2E-17D8D65AC0B6}" type="pres">
      <dgm:prSet presAssocID="{94566EA8-68EB-4D06-A90F-6FE995862447}" presName="extraNode" presStyleLbl="node1" presStyleIdx="0" presStyleCnt="5"/>
      <dgm:spPr/>
    </dgm:pt>
    <dgm:pt modelId="{9B78422F-8DC1-4790-81F1-1CF8B43CDAB4}" type="pres">
      <dgm:prSet presAssocID="{94566EA8-68EB-4D06-A90F-6FE995862447}" presName="dstNode" presStyleLbl="node1" presStyleIdx="0" presStyleCnt="5"/>
      <dgm:spPr/>
    </dgm:pt>
    <dgm:pt modelId="{212DF9EE-44D4-48DA-A678-BED5B6B03182}" type="pres">
      <dgm:prSet presAssocID="{9ED6866A-21C7-45C4-A39F-83E52000510E}" presName="text_1" presStyleLbl="node1" presStyleIdx="0" presStyleCnt="5">
        <dgm:presLayoutVars>
          <dgm:bulletEnabled val="1"/>
        </dgm:presLayoutVars>
      </dgm:prSet>
      <dgm:spPr/>
    </dgm:pt>
    <dgm:pt modelId="{30DAD334-39A0-49A7-9B1D-E25A5C81CB8B}" type="pres">
      <dgm:prSet presAssocID="{9ED6866A-21C7-45C4-A39F-83E52000510E}" presName="accent_1" presStyleCnt="0"/>
      <dgm:spPr/>
    </dgm:pt>
    <dgm:pt modelId="{A9626586-56A3-40C5-88FA-ACCABE76CFDC}" type="pres">
      <dgm:prSet presAssocID="{9ED6866A-21C7-45C4-A39F-83E52000510E}" presName="accentRepeatNode" presStyleLbl="solidFgAcc1" presStyleIdx="0" presStyleCnt="5"/>
      <dgm:spPr>
        <a:solidFill>
          <a:srgbClr val="FF0000"/>
        </a:solidFill>
      </dgm:spPr>
    </dgm:pt>
    <dgm:pt modelId="{87617A0D-C736-450E-94D9-3ED3B1AC18D2}" type="pres">
      <dgm:prSet presAssocID="{371FA6BF-03F9-424B-A5BD-25352C65DD03}" presName="text_2" presStyleLbl="node1" presStyleIdx="1" presStyleCnt="5">
        <dgm:presLayoutVars>
          <dgm:bulletEnabled val="1"/>
        </dgm:presLayoutVars>
      </dgm:prSet>
      <dgm:spPr/>
    </dgm:pt>
    <dgm:pt modelId="{92CC436E-A703-4E09-8941-3ADB8755948D}" type="pres">
      <dgm:prSet presAssocID="{371FA6BF-03F9-424B-A5BD-25352C65DD03}" presName="accent_2" presStyleCnt="0"/>
      <dgm:spPr/>
    </dgm:pt>
    <dgm:pt modelId="{C1C03422-802D-42F5-A1F9-86BA9E4204C8}" type="pres">
      <dgm:prSet presAssocID="{371FA6BF-03F9-424B-A5BD-25352C65DD03}" presName="accentRepeatNode" presStyleLbl="solidFgAcc1" presStyleIdx="1" presStyleCnt="5"/>
      <dgm:spPr>
        <a:solidFill>
          <a:srgbClr val="FF0000"/>
        </a:solidFill>
      </dgm:spPr>
    </dgm:pt>
    <dgm:pt modelId="{4D0B6142-E36E-43B0-97DC-C5BE7B2C6F2C}" type="pres">
      <dgm:prSet presAssocID="{09DBFA25-FA2C-4321-89D4-47B65B85BB98}" presName="text_3" presStyleLbl="node1" presStyleIdx="2" presStyleCnt="5">
        <dgm:presLayoutVars>
          <dgm:bulletEnabled val="1"/>
        </dgm:presLayoutVars>
      </dgm:prSet>
      <dgm:spPr/>
    </dgm:pt>
    <dgm:pt modelId="{6A300F30-C866-49A0-A69D-E67496C6DDA5}" type="pres">
      <dgm:prSet presAssocID="{09DBFA25-FA2C-4321-89D4-47B65B85BB98}" presName="accent_3" presStyleCnt="0"/>
      <dgm:spPr/>
    </dgm:pt>
    <dgm:pt modelId="{CEAB31FF-B607-4B62-9835-1520F8D84568}" type="pres">
      <dgm:prSet presAssocID="{09DBFA25-FA2C-4321-89D4-47B65B85BB98}" presName="accentRepeatNode" presStyleLbl="solidFgAcc1" presStyleIdx="2" presStyleCnt="5"/>
      <dgm:spPr>
        <a:solidFill>
          <a:srgbClr val="FF0000"/>
        </a:solidFill>
      </dgm:spPr>
    </dgm:pt>
    <dgm:pt modelId="{8675E7DB-616B-441D-92A9-2CE3B4FCC830}" type="pres">
      <dgm:prSet presAssocID="{30E984B8-8BD6-4140-BF75-B3194F8C54C5}" presName="text_4" presStyleLbl="node1" presStyleIdx="3" presStyleCnt="5">
        <dgm:presLayoutVars>
          <dgm:bulletEnabled val="1"/>
        </dgm:presLayoutVars>
      </dgm:prSet>
      <dgm:spPr/>
    </dgm:pt>
    <dgm:pt modelId="{886E3C05-02D3-45D9-8F75-47DF53AEB608}" type="pres">
      <dgm:prSet presAssocID="{30E984B8-8BD6-4140-BF75-B3194F8C54C5}" presName="accent_4" presStyleCnt="0"/>
      <dgm:spPr/>
    </dgm:pt>
    <dgm:pt modelId="{BE4E6E9C-50B4-4FDA-8F53-3F13E49A6736}" type="pres">
      <dgm:prSet presAssocID="{30E984B8-8BD6-4140-BF75-B3194F8C54C5}" presName="accentRepeatNode" presStyleLbl="solidFgAcc1" presStyleIdx="3" presStyleCnt="5"/>
      <dgm:spPr>
        <a:solidFill>
          <a:srgbClr val="FF0000"/>
        </a:solidFill>
      </dgm:spPr>
    </dgm:pt>
    <dgm:pt modelId="{0B28BC26-3A34-4A35-BC3D-7D395DAF67BA}" type="pres">
      <dgm:prSet presAssocID="{A576064D-03DA-4CB4-80DD-1E424D8D1DED}" presName="text_5" presStyleLbl="node1" presStyleIdx="4" presStyleCnt="5">
        <dgm:presLayoutVars>
          <dgm:bulletEnabled val="1"/>
        </dgm:presLayoutVars>
      </dgm:prSet>
      <dgm:spPr/>
    </dgm:pt>
    <dgm:pt modelId="{C63DE9E0-3F79-4AB4-A7BA-48CDCE238A02}" type="pres">
      <dgm:prSet presAssocID="{A576064D-03DA-4CB4-80DD-1E424D8D1DED}" presName="accent_5" presStyleCnt="0"/>
      <dgm:spPr/>
    </dgm:pt>
    <dgm:pt modelId="{5BA58B09-DB0D-4229-89B8-1D6F51104AD4}" type="pres">
      <dgm:prSet presAssocID="{A576064D-03DA-4CB4-80DD-1E424D8D1DED}" presName="accentRepeatNode" presStyleLbl="solidFgAcc1" presStyleIdx="4" presStyleCnt="5"/>
      <dgm:spPr>
        <a:solidFill>
          <a:srgbClr val="FF0000"/>
        </a:solidFill>
      </dgm:spPr>
    </dgm:pt>
  </dgm:ptLst>
  <dgm:cxnLst>
    <dgm:cxn modelId="{0AF6C100-E63F-4E72-9C2C-E77D8A81F3F2}" type="presOf" srcId="{09DBFA25-FA2C-4321-89D4-47B65B85BB98}" destId="{4D0B6142-E36E-43B0-97DC-C5BE7B2C6F2C}" srcOrd="0" destOrd="0" presId="urn:microsoft.com/office/officeart/2008/layout/VerticalCurvedList"/>
    <dgm:cxn modelId="{6134EB2E-D8A3-4482-9C07-BCF5F42028B2}" type="presOf" srcId="{98937155-7D7E-4564-A830-5A0D7C621FFF}" destId="{D0110363-12D4-42AF-A3CF-632C7DD5969F}" srcOrd="0" destOrd="0" presId="urn:microsoft.com/office/officeart/2008/layout/VerticalCurvedList"/>
    <dgm:cxn modelId="{6BEC2252-4763-48CD-BD3A-D536DDD757FF}" type="presOf" srcId="{30E984B8-8BD6-4140-BF75-B3194F8C54C5}" destId="{8675E7DB-616B-441D-92A9-2CE3B4FCC830}" srcOrd="0" destOrd="0" presId="urn:microsoft.com/office/officeart/2008/layout/VerticalCurvedList"/>
    <dgm:cxn modelId="{7884E675-FED6-42E7-99E1-3C5421FA4606}" srcId="{94566EA8-68EB-4D06-A90F-6FE995862447}" destId="{A576064D-03DA-4CB4-80DD-1E424D8D1DED}" srcOrd="4" destOrd="0" parTransId="{90F9A472-CB9F-42C1-A6E6-7B1CFB2C488F}" sibTransId="{06A42FAE-86D2-4416-B522-336FE6CD32F8}"/>
    <dgm:cxn modelId="{C0C5BC80-9E91-4BEE-9807-7368BFFFED59}" srcId="{94566EA8-68EB-4D06-A90F-6FE995862447}" destId="{9ED6866A-21C7-45C4-A39F-83E52000510E}" srcOrd="0" destOrd="0" parTransId="{3B47989E-075E-40AB-87A5-DC3507607DE7}" sibTransId="{98937155-7D7E-4564-A830-5A0D7C621FFF}"/>
    <dgm:cxn modelId="{3E0C2E8B-39A2-4649-ADFC-EED3CD128253}" type="presOf" srcId="{371FA6BF-03F9-424B-A5BD-25352C65DD03}" destId="{87617A0D-C736-450E-94D9-3ED3B1AC18D2}" srcOrd="0" destOrd="0" presId="urn:microsoft.com/office/officeart/2008/layout/VerticalCurvedList"/>
    <dgm:cxn modelId="{9758F797-341C-4013-8C5C-BDA8A1102407}" srcId="{94566EA8-68EB-4D06-A90F-6FE995862447}" destId="{371FA6BF-03F9-424B-A5BD-25352C65DD03}" srcOrd="1" destOrd="0" parTransId="{E3B4C55A-5357-438E-8907-9728BBFE5F96}" sibTransId="{52824C1B-D259-4CA9-8975-4D2DD2B43C9C}"/>
    <dgm:cxn modelId="{75E759A4-3547-4379-9597-E5D570A97232}" type="presOf" srcId="{A576064D-03DA-4CB4-80DD-1E424D8D1DED}" destId="{0B28BC26-3A34-4A35-BC3D-7D395DAF67BA}" srcOrd="0" destOrd="0" presId="urn:microsoft.com/office/officeart/2008/layout/VerticalCurvedList"/>
    <dgm:cxn modelId="{774452AB-1637-4823-9731-465D3E49ECEF}" srcId="{94566EA8-68EB-4D06-A90F-6FE995862447}" destId="{30E984B8-8BD6-4140-BF75-B3194F8C54C5}" srcOrd="3" destOrd="0" parTransId="{30291CA9-E1E6-4EF9-A905-CBD4A96CA3D0}" sibTransId="{33572750-A5FB-474F-A2AB-9306691912FB}"/>
    <dgm:cxn modelId="{6470B6D4-AF5C-4D5E-BA5D-50A40C8840DD}" srcId="{94566EA8-68EB-4D06-A90F-6FE995862447}" destId="{09DBFA25-FA2C-4321-89D4-47B65B85BB98}" srcOrd="2" destOrd="0" parTransId="{57957186-6C2E-450C-8CFF-8DA6599A659F}" sibTransId="{A234926F-AE90-445E-820C-135779BCF166}"/>
    <dgm:cxn modelId="{BFC3DDD4-E9BC-4893-8847-E027B9BB8C5D}" type="presOf" srcId="{9ED6866A-21C7-45C4-A39F-83E52000510E}" destId="{212DF9EE-44D4-48DA-A678-BED5B6B03182}" srcOrd="0" destOrd="0" presId="urn:microsoft.com/office/officeart/2008/layout/VerticalCurvedList"/>
    <dgm:cxn modelId="{1802F2E5-4AEC-4A10-A7DA-336E422B6098}" type="presOf" srcId="{94566EA8-68EB-4D06-A90F-6FE995862447}" destId="{35E1A876-ED95-4887-B92E-6D91DF514690}" srcOrd="0" destOrd="0" presId="urn:microsoft.com/office/officeart/2008/layout/VerticalCurvedList"/>
    <dgm:cxn modelId="{193AB6C5-823C-49A3-B25B-5E5D487E6D36}" type="presParOf" srcId="{35E1A876-ED95-4887-B92E-6D91DF514690}" destId="{2DD715CC-44DB-4920-B329-2039EAA12EFD}" srcOrd="0" destOrd="0" presId="urn:microsoft.com/office/officeart/2008/layout/VerticalCurvedList"/>
    <dgm:cxn modelId="{CD5BDD46-C3EE-40C1-BC52-37C221B0F2DE}" type="presParOf" srcId="{2DD715CC-44DB-4920-B329-2039EAA12EFD}" destId="{A16243A2-0EC7-4BD8-873F-9BFCB42016C1}" srcOrd="0" destOrd="0" presId="urn:microsoft.com/office/officeart/2008/layout/VerticalCurvedList"/>
    <dgm:cxn modelId="{BDDEA5E7-0FB1-4C09-A634-DC59E79E2ED3}" type="presParOf" srcId="{A16243A2-0EC7-4BD8-873F-9BFCB42016C1}" destId="{3977F1D2-1737-4615-BCE3-1A792FBDA6EA}" srcOrd="0" destOrd="0" presId="urn:microsoft.com/office/officeart/2008/layout/VerticalCurvedList"/>
    <dgm:cxn modelId="{A2A90A59-CF4D-45B7-930E-409F595B1699}" type="presParOf" srcId="{A16243A2-0EC7-4BD8-873F-9BFCB42016C1}" destId="{D0110363-12D4-42AF-A3CF-632C7DD5969F}" srcOrd="1" destOrd="0" presId="urn:microsoft.com/office/officeart/2008/layout/VerticalCurvedList"/>
    <dgm:cxn modelId="{6050E19F-BCD2-4634-8ECC-7F6F4D3D98FA}" type="presParOf" srcId="{A16243A2-0EC7-4BD8-873F-9BFCB42016C1}" destId="{C00B2B1F-2D75-4759-BD2E-17D8D65AC0B6}" srcOrd="2" destOrd="0" presId="urn:microsoft.com/office/officeart/2008/layout/VerticalCurvedList"/>
    <dgm:cxn modelId="{DFD740DA-8930-4BB4-9BA9-D8890E926121}" type="presParOf" srcId="{A16243A2-0EC7-4BD8-873F-9BFCB42016C1}" destId="{9B78422F-8DC1-4790-81F1-1CF8B43CDAB4}" srcOrd="3" destOrd="0" presId="urn:microsoft.com/office/officeart/2008/layout/VerticalCurvedList"/>
    <dgm:cxn modelId="{66816BE6-1EFE-4843-818A-CCAD50222B29}" type="presParOf" srcId="{2DD715CC-44DB-4920-B329-2039EAA12EFD}" destId="{212DF9EE-44D4-48DA-A678-BED5B6B03182}" srcOrd="1" destOrd="0" presId="urn:microsoft.com/office/officeart/2008/layout/VerticalCurvedList"/>
    <dgm:cxn modelId="{A4A6FFDA-A2CB-4632-AE71-E1C35A9D60FD}" type="presParOf" srcId="{2DD715CC-44DB-4920-B329-2039EAA12EFD}" destId="{30DAD334-39A0-49A7-9B1D-E25A5C81CB8B}" srcOrd="2" destOrd="0" presId="urn:microsoft.com/office/officeart/2008/layout/VerticalCurvedList"/>
    <dgm:cxn modelId="{B5CDB453-BA78-4C2C-8AEE-05470B8D1392}" type="presParOf" srcId="{30DAD334-39A0-49A7-9B1D-E25A5C81CB8B}" destId="{A9626586-56A3-40C5-88FA-ACCABE76CFDC}" srcOrd="0" destOrd="0" presId="urn:microsoft.com/office/officeart/2008/layout/VerticalCurvedList"/>
    <dgm:cxn modelId="{6C8486D2-C505-436F-BF02-90163320D58E}" type="presParOf" srcId="{2DD715CC-44DB-4920-B329-2039EAA12EFD}" destId="{87617A0D-C736-450E-94D9-3ED3B1AC18D2}" srcOrd="3" destOrd="0" presId="urn:microsoft.com/office/officeart/2008/layout/VerticalCurvedList"/>
    <dgm:cxn modelId="{AEBB1BED-AD43-4F81-B46F-C9451EB986C2}" type="presParOf" srcId="{2DD715CC-44DB-4920-B329-2039EAA12EFD}" destId="{92CC436E-A703-4E09-8941-3ADB8755948D}" srcOrd="4" destOrd="0" presId="urn:microsoft.com/office/officeart/2008/layout/VerticalCurvedList"/>
    <dgm:cxn modelId="{91217F5E-5CD8-47F1-943B-A8245333A917}" type="presParOf" srcId="{92CC436E-A703-4E09-8941-3ADB8755948D}" destId="{C1C03422-802D-42F5-A1F9-86BA9E4204C8}" srcOrd="0" destOrd="0" presId="urn:microsoft.com/office/officeart/2008/layout/VerticalCurvedList"/>
    <dgm:cxn modelId="{9FCEC6EF-C734-4177-BA72-72C33D98B99B}" type="presParOf" srcId="{2DD715CC-44DB-4920-B329-2039EAA12EFD}" destId="{4D0B6142-E36E-43B0-97DC-C5BE7B2C6F2C}" srcOrd="5" destOrd="0" presId="urn:microsoft.com/office/officeart/2008/layout/VerticalCurvedList"/>
    <dgm:cxn modelId="{C4031C34-522E-486E-92A0-806B19FB87B0}" type="presParOf" srcId="{2DD715CC-44DB-4920-B329-2039EAA12EFD}" destId="{6A300F30-C866-49A0-A69D-E67496C6DDA5}" srcOrd="6" destOrd="0" presId="urn:microsoft.com/office/officeart/2008/layout/VerticalCurvedList"/>
    <dgm:cxn modelId="{8235702B-E159-4228-A8CB-8F43D5F9DB5D}" type="presParOf" srcId="{6A300F30-C866-49A0-A69D-E67496C6DDA5}" destId="{CEAB31FF-B607-4B62-9835-1520F8D84568}" srcOrd="0" destOrd="0" presId="urn:microsoft.com/office/officeart/2008/layout/VerticalCurvedList"/>
    <dgm:cxn modelId="{78C68327-F3F0-4866-8EE9-6D7EE1D3A2B0}" type="presParOf" srcId="{2DD715CC-44DB-4920-B329-2039EAA12EFD}" destId="{8675E7DB-616B-441D-92A9-2CE3B4FCC830}" srcOrd="7" destOrd="0" presId="urn:microsoft.com/office/officeart/2008/layout/VerticalCurvedList"/>
    <dgm:cxn modelId="{6AD647A4-4D1D-491B-B94E-ED3D3A48B571}" type="presParOf" srcId="{2DD715CC-44DB-4920-B329-2039EAA12EFD}" destId="{886E3C05-02D3-45D9-8F75-47DF53AEB608}" srcOrd="8" destOrd="0" presId="urn:microsoft.com/office/officeart/2008/layout/VerticalCurvedList"/>
    <dgm:cxn modelId="{7048AFA8-BE2C-4975-99E5-7386D82598EA}" type="presParOf" srcId="{886E3C05-02D3-45D9-8F75-47DF53AEB608}" destId="{BE4E6E9C-50B4-4FDA-8F53-3F13E49A6736}" srcOrd="0" destOrd="0" presId="urn:microsoft.com/office/officeart/2008/layout/VerticalCurvedList"/>
    <dgm:cxn modelId="{E8BCF197-F346-4A7C-84BA-FBD38C250338}" type="presParOf" srcId="{2DD715CC-44DB-4920-B329-2039EAA12EFD}" destId="{0B28BC26-3A34-4A35-BC3D-7D395DAF67BA}" srcOrd="9" destOrd="0" presId="urn:microsoft.com/office/officeart/2008/layout/VerticalCurvedList"/>
    <dgm:cxn modelId="{5ACB0E98-6783-4506-833A-F934F6B13137}" type="presParOf" srcId="{2DD715CC-44DB-4920-B329-2039EAA12EFD}" destId="{C63DE9E0-3F79-4AB4-A7BA-48CDCE238A02}" srcOrd="10" destOrd="0" presId="urn:microsoft.com/office/officeart/2008/layout/VerticalCurvedList"/>
    <dgm:cxn modelId="{71916247-51F5-4854-A49E-240C21BC67C6}" type="presParOf" srcId="{C63DE9E0-3F79-4AB4-A7BA-48CDCE238A02}" destId="{5BA58B09-DB0D-4229-89B8-1D6F51104A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6F705D-9BE4-4CA9-A50A-9BD153883C26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FF5664B-4F3A-4569-9D72-A356777045D1}">
      <dgm:prSet phldrT="[Testo]"/>
      <dgm:spPr/>
      <dgm:t>
        <a:bodyPr/>
        <a:lstStyle/>
        <a:p>
          <a:r>
            <a:rPr lang="it-IT" dirty="0" err="1"/>
            <a:t>Mobilita’</a:t>
          </a:r>
          <a:r>
            <a:rPr lang="it-IT" dirty="0"/>
            <a:t> docenti – 3 giorni</a:t>
          </a:r>
        </a:p>
        <a:p>
          <a:r>
            <a:rPr lang="it-IT" dirty="0"/>
            <a:t>2 docenti</a:t>
          </a:r>
        </a:p>
      </dgm:t>
    </dgm:pt>
    <dgm:pt modelId="{71E9D36F-1A22-4C9F-9DF6-7EA33EB529CD}" type="parTrans" cxnId="{B265CA77-7028-454E-A39C-ABD4511EAF5D}">
      <dgm:prSet/>
      <dgm:spPr/>
      <dgm:t>
        <a:bodyPr/>
        <a:lstStyle/>
        <a:p>
          <a:endParaRPr lang="it-IT"/>
        </a:p>
      </dgm:t>
    </dgm:pt>
    <dgm:pt modelId="{C28DDFDF-5510-4F2C-B361-C3C4BF55160B}" type="sibTrans" cxnId="{B265CA77-7028-454E-A39C-ABD4511EAF5D}">
      <dgm:prSet/>
      <dgm:spPr/>
      <dgm:t>
        <a:bodyPr/>
        <a:lstStyle/>
        <a:p>
          <a:endParaRPr lang="it-IT"/>
        </a:p>
      </dgm:t>
    </dgm:pt>
    <dgm:pt modelId="{E60564CF-3CB7-4BC7-B544-3D9C42A7D01C}">
      <dgm:prSet phldrT="[Testo]"/>
      <dgm:spPr/>
      <dgm:t>
        <a:bodyPr/>
        <a:lstStyle/>
        <a:p>
          <a:r>
            <a:rPr lang="it-IT" b="1" dirty="0"/>
            <a:t>Ottobre in Italia</a:t>
          </a:r>
        </a:p>
        <a:p>
          <a:r>
            <a:rPr lang="it-IT" dirty="0"/>
            <a:t>2 docenti Portoghesi e 2 Cechi </a:t>
          </a:r>
        </a:p>
      </dgm:t>
    </dgm:pt>
    <dgm:pt modelId="{F6227744-A84C-4C83-B9C9-8B7F629A8E91}" type="parTrans" cxnId="{058513BB-1E4A-4311-B02D-A1B9E325968C}">
      <dgm:prSet/>
      <dgm:spPr/>
      <dgm:t>
        <a:bodyPr/>
        <a:lstStyle/>
        <a:p>
          <a:endParaRPr lang="it-IT"/>
        </a:p>
      </dgm:t>
    </dgm:pt>
    <dgm:pt modelId="{63BAE729-2589-48B6-819F-32E5449100DD}" type="sibTrans" cxnId="{058513BB-1E4A-4311-B02D-A1B9E325968C}">
      <dgm:prSet/>
      <dgm:spPr/>
      <dgm:t>
        <a:bodyPr/>
        <a:lstStyle/>
        <a:p>
          <a:endParaRPr lang="it-IT"/>
        </a:p>
      </dgm:t>
    </dgm:pt>
    <dgm:pt modelId="{139158D6-B656-47EC-9BC1-3FD06897FD13}">
      <dgm:prSet phldrT="[Testo]"/>
      <dgm:spPr/>
      <dgm:t>
        <a:bodyPr/>
        <a:lstStyle/>
        <a:p>
          <a:r>
            <a:rPr lang="it-IT" b="1" dirty="0"/>
            <a:t>Febbraio a Praga </a:t>
          </a:r>
        </a:p>
        <a:p>
          <a:r>
            <a:rPr lang="it-IT" b="0" dirty="0"/>
            <a:t>2 docenti italiani</a:t>
          </a:r>
        </a:p>
      </dgm:t>
    </dgm:pt>
    <dgm:pt modelId="{5791335A-B395-4E30-84B9-46021EEA8B62}" type="parTrans" cxnId="{FDFDD956-783F-4C6F-89BC-DB9DC3EFF08C}">
      <dgm:prSet/>
      <dgm:spPr/>
      <dgm:t>
        <a:bodyPr/>
        <a:lstStyle/>
        <a:p>
          <a:endParaRPr lang="it-IT"/>
        </a:p>
      </dgm:t>
    </dgm:pt>
    <dgm:pt modelId="{3A4404C9-58B1-4E14-879F-77B7665F1673}" type="sibTrans" cxnId="{FDFDD956-783F-4C6F-89BC-DB9DC3EFF08C}">
      <dgm:prSet/>
      <dgm:spPr/>
      <dgm:t>
        <a:bodyPr/>
        <a:lstStyle/>
        <a:p>
          <a:endParaRPr lang="it-IT"/>
        </a:p>
      </dgm:t>
    </dgm:pt>
    <dgm:pt modelId="{14151086-0CD7-4B90-960B-2006041F6785}">
      <dgm:prSet phldrT="[Testo]"/>
      <dgm:spPr/>
      <dgm:t>
        <a:bodyPr/>
        <a:lstStyle/>
        <a:p>
          <a:r>
            <a:rPr lang="it-IT" dirty="0"/>
            <a:t>Mobilità studenti – 7 giorni</a:t>
          </a:r>
        </a:p>
        <a:p>
          <a:r>
            <a:rPr lang="it-IT" dirty="0"/>
            <a:t>10 studenti </a:t>
          </a:r>
        </a:p>
      </dgm:t>
    </dgm:pt>
    <dgm:pt modelId="{FA51827C-552F-4668-A94C-0A1BFFDA3DC4}" type="parTrans" cxnId="{AE2DB256-D110-4044-B591-46A94FADAB1C}">
      <dgm:prSet/>
      <dgm:spPr/>
      <dgm:t>
        <a:bodyPr/>
        <a:lstStyle/>
        <a:p>
          <a:endParaRPr lang="it-IT"/>
        </a:p>
      </dgm:t>
    </dgm:pt>
    <dgm:pt modelId="{72551035-9508-4EA9-A2A6-5AE30CFEBD41}" type="sibTrans" cxnId="{AE2DB256-D110-4044-B591-46A94FADAB1C}">
      <dgm:prSet/>
      <dgm:spPr/>
      <dgm:t>
        <a:bodyPr/>
        <a:lstStyle/>
        <a:p>
          <a:endParaRPr lang="it-IT"/>
        </a:p>
      </dgm:t>
    </dgm:pt>
    <dgm:pt modelId="{2BFC6EB7-40A3-47D5-BF74-F55315DA3CD7}">
      <dgm:prSet phldrT="[Testo]"/>
      <dgm:spPr/>
      <dgm:t>
        <a:bodyPr/>
        <a:lstStyle/>
        <a:p>
          <a:r>
            <a:rPr lang="it-IT" b="1" dirty="0"/>
            <a:t>Novembre a Praga</a:t>
          </a:r>
        </a:p>
        <a:p>
          <a:r>
            <a:rPr lang="it-IT" dirty="0"/>
            <a:t>10 studenti italiani + 2 docenti</a:t>
          </a:r>
        </a:p>
        <a:p>
          <a:r>
            <a:rPr lang="it-IT" dirty="0"/>
            <a:t>6 studenti Portoghesi + </a:t>
          </a:r>
          <a:r>
            <a:rPr lang="it-IT"/>
            <a:t>2 docenti</a:t>
          </a:r>
          <a:endParaRPr lang="it-IT" dirty="0"/>
        </a:p>
      </dgm:t>
    </dgm:pt>
    <dgm:pt modelId="{3C5E5469-F68B-4279-A69C-4307D919FA6A}" type="parTrans" cxnId="{17841CD9-A177-4BDE-980E-DBD2AA40B536}">
      <dgm:prSet/>
      <dgm:spPr/>
      <dgm:t>
        <a:bodyPr/>
        <a:lstStyle/>
        <a:p>
          <a:endParaRPr lang="it-IT"/>
        </a:p>
      </dgm:t>
    </dgm:pt>
    <dgm:pt modelId="{47FB96CF-FCB1-4EE3-8F7C-FF5B087C532A}" type="sibTrans" cxnId="{17841CD9-A177-4BDE-980E-DBD2AA40B536}">
      <dgm:prSet/>
      <dgm:spPr/>
      <dgm:t>
        <a:bodyPr/>
        <a:lstStyle/>
        <a:p>
          <a:endParaRPr lang="it-IT"/>
        </a:p>
      </dgm:t>
    </dgm:pt>
    <dgm:pt modelId="{AC393314-B1FA-4037-B9CA-04A2EBA75168}">
      <dgm:prSet phldrT="[Testo]"/>
      <dgm:spPr/>
      <dgm:t>
        <a:bodyPr/>
        <a:lstStyle/>
        <a:p>
          <a:r>
            <a:rPr lang="it-IT" b="1" dirty="0"/>
            <a:t>Marzo in Portogallo</a:t>
          </a:r>
        </a:p>
        <a:p>
          <a:r>
            <a:rPr lang="it-IT" dirty="0"/>
            <a:t>10 studenti italiani + 2 docenti</a:t>
          </a:r>
        </a:p>
        <a:p>
          <a:r>
            <a:rPr lang="it-IT" dirty="0"/>
            <a:t>10 studenti Cechi + 2 docenti</a:t>
          </a:r>
        </a:p>
      </dgm:t>
    </dgm:pt>
    <dgm:pt modelId="{6A08F637-3D08-4349-9355-7BCD9A1D2450}" type="parTrans" cxnId="{BE30145A-4F18-410C-980A-354E557B2374}">
      <dgm:prSet/>
      <dgm:spPr/>
      <dgm:t>
        <a:bodyPr/>
        <a:lstStyle/>
        <a:p>
          <a:endParaRPr lang="it-IT"/>
        </a:p>
      </dgm:t>
    </dgm:pt>
    <dgm:pt modelId="{0CF9D01C-164B-491C-855E-01B4191CDAC7}" type="sibTrans" cxnId="{BE30145A-4F18-410C-980A-354E557B2374}">
      <dgm:prSet/>
      <dgm:spPr/>
      <dgm:t>
        <a:bodyPr/>
        <a:lstStyle/>
        <a:p>
          <a:endParaRPr lang="it-IT"/>
        </a:p>
      </dgm:t>
    </dgm:pt>
    <dgm:pt modelId="{BDBDEC04-8445-4008-BE93-DB79BB26069C}">
      <dgm:prSet phldrT="[Testo]"/>
      <dgm:spPr/>
      <dgm:t>
        <a:bodyPr/>
        <a:lstStyle/>
        <a:p>
          <a:r>
            <a:rPr lang="it-IT" b="1" dirty="0"/>
            <a:t>Aprile in Portogallo</a:t>
          </a:r>
        </a:p>
        <a:p>
          <a:r>
            <a:rPr lang="it-IT" dirty="0"/>
            <a:t>2 docenti Italiani e 2  Cechi</a:t>
          </a:r>
        </a:p>
      </dgm:t>
    </dgm:pt>
    <dgm:pt modelId="{69AB5FE4-840B-46F1-8912-D8E0AD131B1D}" type="parTrans" cxnId="{BCCDE94D-DB72-49CF-92B5-1435FAA9BB72}">
      <dgm:prSet/>
      <dgm:spPr/>
      <dgm:t>
        <a:bodyPr/>
        <a:lstStyle/>
        <a:p>
          <a:endParaRPr lang="it-IT"/>
        </a:p>
      </dgm:t>
    </dgm:pt>
    <dgm:pt modelId="{44D6E5E5-E4C0-413D-8938-35FA8DD74094}" type="sibTrans" cxnId="{BCCDE94D-DB72-49CF-92B5-1435FAA9BB72}">
      <dgm:prSet/>
      <dgm:spPr/>
      <dgm:t>
        <a:bodyPr/>
        <a:lstStyle/>
        <a:p>
          <a:endParaRPr lang="it-IT"/>
        </a:p>
      </dgm:t>
    </dgm:pt>
    <dgm:pt modelId="{C8D3D9C8-3C8A-4864-B034-58A0AA6863A0}">
      <dgm:prSet phldrT="[Testo]"/>
      <dgm:spPr/>
      <dgm:t>
        <a:bodyPr/>
        <a:lstStyle/>
        <a:p>
          <a:r>
            <a:rPr lang="it-IT" b="1" dirty="0"/>
            <a:t>Giugno in Italia</a:t>
          </a:r>
        </a:p>
        <a:p>
          <a:r>
            <a:rPr lang="it-IT" dirty="0"/>
            <a:t>10 studenti Cechi + 2 docenti</a:t>
          </a:r>
        </a:p>
        <a:p>
          <a:r>
            <a:rPr lang="it-IT" dirty="0"/>
            <a:t>6 studenti Portoghesi + 2 docenti</a:t>
          </a:r>
        </a:p>
      </dgm:t>
    </dgm:pt>
    <dgm:pt modelId="{8C67E086-ED8B-4894-859D-FFD0EBEF8D09}" type="parTrans" cxnId="{AF3FB325-A59F-429C-97A6-129AF14FF73B}">
      <dgm:prSet/>
      <dgm:spPr/>
      <dgm:t>
        <a:bodyPr/>
        <a:lstStyle/>
        <a:p>
          <a:endParaRPr lang="it-IT"/>
        </a:p>
      </dgm:t>
    </dgm:pt>
    <dgm:pt modelId="{C1423393-2EA3-4B4A-951D-914E7127C85D}" type="sibTrans" cxnId="{AF3FB325-A59F-429C-97A6-129AF14FF73B}">
      <dgm:prSet/>
      <dgm:spPr/>
      <dgm:t>
        <a:bodyPr/>
        <a:lstStyle/>
        <a:p>
          <a:endParaRPr lang="it-IT"/>
        </a:p>
      </dgm:t>
    </dgm:pt>
    <dgm:pt modelId="{0B2DB950-6871-4822-9586-0FD069D8DC2B}" type="pres">
      <dgm:prSet presAssocID="{366F705D-9BE4-4CA9-A50A-9BD153883C26}" presName="Name0" presStyleCnt="0">
        <dgm:presLayoutVars>
          <dgm:dir/>
          <dgm:animLvl val="lvl"/>
          <dgm:resizeHandles val="exact"/>
        </dgm:presLayoutVars>
      </dgm:prSet>
      <dgm:spPr/>
    </dgm:pt>
    <dgm:pt modelId="{43AD0BAC-24E1-4995-9CAE-7FB5B547F328}" type="pres">
      <dgm:prSet presAssocID="{8FF5664B-4F3A-4569-9D72-A356777045D1}" presName="vertFlow" presStyleCnt="0"/>
      <dgm:spPr/>
    </dgm:pt>
    <dgm:pt modelId="{8D008DDA-609C-44AF-9B26-6579741BC24A}" type="pres">
      <dgm:prSet presAssocID="{8FF5664B-4F3A-4569-9D72-A356777045D1}" presName="header" presStyleLbl="node1" presStyleIdx="0" presStyleCnt="2"/>
      <dgm:spPr/>
    </dgm:pt>
    <dgm:pt modelId="{27727825-377D-4B61-9F94-BA7DA5FED67E}" type="pres">
      <dgm:prSet presAssocID="{F6227744-A84C-4C83-B9C9-8B7F629A8E91}" presName="parTrans" presStyleLbl="sibTrans2D1" presStyleIdx="0" presStyleCnt="6"/>
      <dgm:spPr/>
    </dgm:pt>
    <dgm:pt modelId="{4B1761C8-214D-4984-8CBC-969C9FFE066E}" type="pres">
      <dgm:prSet presAssocID="{E60564CF-3CB7-4BC7-B544-3D9C42A7D01C}" presName="child" presStyleLbl="alignAccFollowNode1" presStyleIdx="0" presStyleCnt="6">
        <dgm:presLayoutVars>
          <dgm:chMax val="0"/>
          <dgm:bulletEnabled val="1"/>
        </dgm:presLayoutVars>
      </dgm:prSet>
      <dgm:spPr/>
    </dgm:pt>
    <dgm:pt modelId="{C887FDFF-7982-47BD-8898-100D8503CE2B}" type="pres">
      <dgm:prSet presAssocID="{63BAE729-2589-48B6-819F-32E5449100DD}" presName="sibTrans" presStyleLbl="sibTrans2D1" presStyleIdx="1" presStyleCnt="6"/>
      <dgm:spPr/>
    </dgm:pt>
    <dgm:pt modelId="{E9522EB1-D66A-453B-82B3-DDCB6FF0380B}" type="pres">
      <dgm:prSet presAssocID="{139158D6-B656-47EC-9BC1-3FD06897FD13}" presName="child" presStyleLbl="alignAccFollowNode1" presStyleIdx="1" presStyleCnt="6">
        <dgm:presLayoutVars>
          <dgm:chMax val="0"/>
          <dgm:bulletEnabled val="1"/>
        </dgm:presLayoutVars>
      </dgm:prSet>
      <dgm:spPr/>
    </dgm:pt>
    <dgm:pt modelId="{8915C274-590E-46D6-B851-F1E10C830FEC}" type="pres">
      <dgm:prSet presAssocID="{3A4404C9-58B1-4E14-879F-77B7665F1673}" presName="sibTrans" presStyleLbl="sibTrans2D1" presStyleIdx="2" presStyleCnt="6"/>
      <dgm:spPr/>
    </dgm:pt>
    <dgm:pt modelId="{280A415C-E1DB-4F41-853B-A1FEB2398805}" type="pres">
      <dgm:prSet presAssocID="{BDBDEC04-8445-4008-BE93-DB79BB26069C}" presName="child" presStyleLbl="alignAccFollowNode1" presStyleIdx="2" presStyleCnt="6">
        <dgm:presLayoutVars>
          <dgm:chMax val="0"/>
          <dgm:bulletEnabled val="1"/>
        </dgm:presLayoutVars>
      </dgm:prSet>
      <dgm:spPr/>
    </dgm:pt>
    <dgm:pt modelId="{70408552-5EDB-46B4-BFA2-75FB1B2041B9}" type="pres">
      <dgm:prSet presAssocID="{8FF5664B-4F3A-4569-9D72-A356777045D1}" presName="hSp" presStyleCnt="0"/>
      <dgm:spPr/>
    </dgm:pt>
    <dgm:pt modelId="{AF05BCBD-D303-441E-948F-68E97F401E10}" type="pres">
      <dgm:prSet presAssocID="{14151086-0CD7-4B90-960B-2006041F6785}" presName="vertFlow" presStyleCnt="0"/>
      <dgm:spPr/>
    </dgm:pt>
    <dgm:pt modelId="{CCC26591-96DC-4F0F-9EE3-C212839C4948}" type="pres">
      <dgm:prSet presAssocID="{14151086-0CD7-4B90-960B-2006041F6785}" presName="header" presStyleLbl="node1" presStyleIdx="1" presStyleCnt="2"/>
      <dgm:spPr/>
    </dgm:pt>
    <dgm:pt modelId="{DB997C15-8F4E-45CB-BD60-712FC3B1171D}" type="pres">
      <dgm:prSet presAssocID="{3C5E5469-F68B-4279-A69C-4307D919FA6A}" presName="parTrans" presStyleLbl="sibTrans2D1" presStyleIdx="3" presStyleCnt="6"/>
      <dgm:spPr/>
    </dgm:pt>
    <dgm:pt modelId="{533AE990-D09C-49D2-A239-997778F619B6}" type="pres">
      <dgm:prSet presAssocID="{2BFC6EB7-40A3-47D5-BF74-F55315DA3CD7}" presName="child" presStyleLbl="alignAccFollowNode1" presStyleIdx="3" presStyleCnt="6">
        <dgm:presLayoutVars>
          <dgm:chMax val="0"/>
          <dgm:bulletEnabled val="1"/>
        </dgm:presLayoutVars>
      </dgm:prSet>
      <dgm:spPr/>
    </dgm:pt>
    <dgm:pt modelId="{05D1F20F-20A2-456F-BEA9-9AD5B0417ABC}" type="pres">
      <dgm:prSet presAssocID="{47FB96CF-FCB1-4EE3-8F7C-FF5B087C532A}" presName="sibTrans" presStyleLbl="sibTrans2D1" presStyleIdx="4" presStyleCnt="6"/>
      <dgm:spPr/>
    </dgm:pt>
    <dgm:pt modelId="{C4E0221B-2004-4F4F-99B0-265D03397154}" type="pres">
      <dgm:prSet presAssocID="{AC393314-B1FA-4037-B9CA-04A2EBA75168}" presName="child" presStyleLbl="alignAccFollowNode1" presStyleIdx="4" presStyleCnt="6">
        <dgm:presLayoutVars>
          <dgm:chMax val="0"/>
          <dgm:bulletEnabled val="1"/>
        </dgm:presLayoutVars>
      </dgm:prSet>
      <dgm:spPr/>
    </dgm:pt>
    <dgm:pt modelId="{69D052C9-1120-4F04-8FD0-8E55CF03E482}" type="pres">
      <dgm:prSet presAssocID="{0CF9D01C-164B-491C-855E-01B4191CDAC7}" presName="sibTrans" presStyleLbl="sibTrans2D1" presStyleIdx="5" presStyleCnt="6"/>
      <dgm:spPr/>
    </dgm:pt>
    <dgm:pt modelId="{16B018A3-A582-4886-9B24-4F1C8F89C7F8}" type="pres">
      <dgm:prSet presAssocID="{C8D3D9C8-3C8A-4864-B034-58A0AA6863A0}" presName="child" presStyleLbl="alignAccFollowNode1" presStyleIdx="5" presStyleCnt="6">
        <dgm:presLayoutVars>
          <dgm:chMax val="0"/>
          <dgm:bulletEnabled val="1"/>
        </dgm:presLayoutVars>
      </dgm:prSet>
      <dgm:spPr/>
    </dgm:pt>
  </dgm:ptLst>
  <dgm:cxnLst>
    <dgm:cxn modelId="{B5B5E519-27F7-4BF6-A697-BC90BA4C8D9E}" type="presOf" srcId="{14151086-0CD7-4B90-960B-2006041F6785}" destId="{CCC26591-96DC-4F0F-9EE3-C212839C4948}" srcOrd="0" destOrd="0" presId="urn:microsoft.com/office/officeart/2005/8/layout/lProcess1"/>
    <dgm:cxn modelId="{AF3FB325-A59F-429C-97A6-129AF14FF73B}" srcId="{14151086-0CD7-4B90-960B-2006041F6785}" destId="{C8D3D9C8-3C8A-4864-B034-58A0AA6863A0}" srcOrd="2" destOrd="0" parTransId="{8C67E086-ED8B-4894-859D-FFD0EBEF8D09}" sibTransId="{C1423393-2EA3-4B4A-951D-914E7127C85D}"/>
    <dgm:cxn modelId="{6D094B31-FFC2-4D71-AD16-F4C22BFC0C59}" type="presOf" srcId="{AC393314-B1FA-4037-B9CA-04A2EBA75168}" destId="{C4E0221B-2004-4F4F-99B0-265D03397154}" srcOrd="0" destOrd="0" presId="urn:microsoft.com/office/officeart/2005/8/layout/lProcess1"/>
    <dgm:cxn modelId="{A460EA3B-C73E-4FE2-AE71-2F188F75ED8A}" type="presOf" srcId="{366F705D-9BE4-4CA9-A50A-9BD153883C26}" destId="{0B2DB950-6871-4822-9586-0FD069D8DC2B}" srcOrd="0" destOrd="0" presId="urn:microsoft.com/office/officeart/2005/8/layout/lProcess1"/>
    <dgm:cxn modelId="{BCCDE94D-DB72-49CF-92B5-1435FAA9BB72}" srcId="{8FF5664B-4F3A-4569-9D72-A356777045D1}" destId="{BDBDEC04-8445-4008-BE93-DB79BB26069C}" srcOrd="2" destOrd="0" parTransId="{69AB5FE4-840B-46F1-8912-D8E0AD131B1D}" sibTransId="{44D6E5E5-E4C0-413D-8938-35FA8DD74094}"/>
    <dgm:cxn modelId="{51170950-C9A6-48D6-BE40-4B2C2FD85CEB}" type="presOf" srcId="{139158D6-B656-47EC-9BC1-3FD06897FD13}" destId="{E9522EB1-D66A-453B-82B3-DDCB6FF0380B}" srcOrd="0" destOrd="0" presId="urn:microsoft.com/office/officeart/2005/8/layout/lProcess1"/>
    <dgm:cxn modelId="{E8A79B72-A314-4B63-BCBC-F5BFA7B08F69}" type="presOf" srcId="{F6227744-A84C-4C83-B9C9-8B7F629A8E91}" destId="{27727825-377D-4B61-9F94-BA7DA5FED67E}" srcOrd="0" destOrd="0" presId="urn:microsoft.com/office/officeart/2005/8/layout/lProcess1"/>
    <dgm:cxn modelId="{AE2DB256-D110-4044-B591-46A94FADAB1C}" srcId="{366F705D-9BE4-4CA9-A50A-9BD153883C26}" destId="{14151086-0CD7-4B90-960B-2006041F6785}" srcOrd="1" destOrd="0" parTransId="{FA51827C-552F-4668-A94C-0A1BFFDA3DC4}" sibTransId="{72551035-9508-4EA9-A2A6-5AE30CFEBD41}"/>
    <dgm:cxn modelId="{FDFDD956-783F-4C6F-89BC-DB9DC3EFF08C}" srcId="{8FF5664B-4F3A-4569-9D72-A356777045D1}" destId="{139158D6-B656-47EC-9BC1-3FD06897FD13}" srcOrd="1" destOrd="0" parTransId="{5791335A-B395-4E30-84B9-46021EEA8B62}" sibTransId="{3A4404C9-58B1-4E14-879F-77B7665F1673}"/>
    <dgm:cxn modelId="{B265CA77-7028-454E-A39C-ABD4511EAF5D}" srcId="{366F705D-9BE4-4CA9-A50A-9BD153883C26}" destId="{8FF5664B-4F3A-4569-9D72-A356777045D1}" srcOrd="0" destOrd="0" parTransId="{71E9D36F-1A22-4C9F-9DF6-7EA33EB529CD}" sibTransId="{C28DDFDF-5510-4F2C-B361-C3C4BF55160B}"/>
    <dgm:cxn modelId="{3B78E079-825A-4EAB-914A-C8D70D1684CD}" type="presOf" srcId="{3A4404C9-58B1-4E14-879F-77B7665F1673}" destId="{8915C274-590E-46D6-B851-F1E10C830FEC}" srcOrd="0" destOrd="0" presId="urn:microsoft.com/office/officeart/2005/8/layout/lProcess1"/>
    <dgm:cxn modelId="{BE30145A-4F18-410C-980A-354E557B2374}" srcId="{14151086-0CD7-4B90-960B-2006041F6785}" destId="{AC393314-B1FA-4037-B9CA-04A2EBA75168}" srcOrd="1" destOrd="0" parTransId="{6A08F637-3D08-4349-9355-7BCD9A1D2450}" sibTransId="{0CF9D01C-164B-491C-855E-01B4191CDAC7}"/>
    <dgm:cxn modelId="{6273E37D-5428-4AE1-AFC6-F3EE0169431B}" type="presOf" srcId="{47FB96CF-FCB1-4EE3-8F7C-FF5B087C532A}" destId="{05D1F20F-20A2-456F-BEA9-9AD5B0417ABC}" srcOrd="0" destOrd="0" presId="urn:microsoft.com/office/officeart/2005/8/layout/lProcess1"/>
    <dgm:cxn modelId="{E5F01B83-BFD0-4939-AE42-3C3AD386D7E0}" type="presOf" srcId="{2BFC6EB7-40A3-47D5-BF74-F55315DA3CD7}" destId="{533AE990-D09C-49D2-A239-997778F619B6}" srcOrd="0" destOrd="0" presId="urn:microsoft.com/office/officeart/2005/8/layout/lProcess1"/>
    <dgm:cxn modelId="{90DB798E-3A85-4518-A8EF-BAFD7F0A618F}" type="presOf" srcId="{0CF9D01C-164B-491C-855E-01B4191CDAC7}" destId="{69D052C9-1120-4F04-8FD0-8E55CF03E482}" srcOrd="0" destOrd="0" presId="urn:microsoft.com/office/officeart/2005/8/layout/lProcess1"/>
    <dgm:cxn modelId="{B1B2CB9F-97F8-4AA7-A410-275E379620B5}" type="presOf" srcId="{63BAE729-2589-48B6-819F-32E5449100DD}" destId="{C887FDFF-7982-47BD-8898-100D8503CE2B}" srcOrd="0" destOrd="0" presId="urn:microsoft.com/office/officeart/2005/8/layout/lProcess1"/>
    <dgm:cxn modelId="{1D5B1BB0-74F1-40E2-BC86-42B3B1D3FC8F}" type="presOf" srcId="{BDBDEC04-8445-4008-BE93-DB79BB26069C}" destId="{280A415C-E1DB-4F41-853B-A1FEB2398805}" srcOrd="0" destOrd="0" presId="urn:microsoft.com/office/officeart/2005/8/layout/lProcess1"/>
    <dgm:cxn modelId="{058513BB-1E4A-4311-B02D-A1B9E325968C}" srcId="{8FF5664B-4F3A-4569-9D72-A356777045D1}" destId="{E60564CF-3CB7-4BC7-B544-3D9C42A7D01C}" srcOrd="0" destOrd="0" parTransId="{F6227744-A84C-4C83-B9C9-8B7F629A8E91}" sibTransId="{63BAE729-2589-48B6-819F-32E5449100DD}"/>
    <dgm:cxn modelId="{ADAF60C3-B378-46CA-B9EC-E7345ABDA096}" type="presOf" srcId="{8FF5664B-4F3A-4569-9D72-A356777045D1}" destId="{8D008DDA-609C-44AF-9B26-6579741BC24A}" srcOrd="0" destOrd="0" presId="urn:microsoft.com/office/officeart/2005/8/layout/lProcess1"/>
    <dgm:cxn modelId="{17841CD9-A177-4BDE-980E-DBD2AA40B536}" srcId="{14151086-0CD7-4B90-960B-2006041F6785}" destId="{2BFC6EB7-40A3-47D5-BF74-F55315DA3CD7}" srcOrd="0" destOrd="0" parTransId="{3C5E5469-F68B-4279-A69C-4307D919FA6A}" sibTransId="{47FB96CF-FCB1-4EE3-8F7C-FF5B087C532A}"/>
    <dgm:cxn modelId="{10C50EDA-4E0A-47EE-AA81-EEE6025486E9}" type="presOf" srcId="{C8D3D9C8-3C8A-4864-B034-58A0AA6863A0}" destId="{16B018A3-A582-4886-9B24-4F1C8F89C7F8}" srcOrd="0" destOrd="0" presId="urn:microsoft.com/office/officeart/2005/8/layout/lProcess1"/>
    <dgm:cxn modelId="{A71FFBE1-441A-4E8B-9420-A23D457F7AD2}" type="presOf" srcId="{3C5E5469-F68B-4279-A69C-4307D919FA6A}" destId="{DB997C15-8F4E-45CB-BD60-712FC3B1171D}" srcOrd="0" destOrd="0" presId="urn:microsoft.com/office/officeart/2005/8/layout/lProcess1"/>
    <dgm:cxn modelId="{BA5A6EE7-F2D4-41EF-8682-50523587D9BD}" type="presOf" srcId="{E60564CF-3CB7-4BC7-B544-3D9C42A7D01C}" destId="{4B1761C8-214D-4984-8CBC-969C9FFE066E}" srcOrd="0" destOrd="0" presId="urn:microsoft.com/office/officeart/2005/8/layout/lProcess1"/>
    <dgm:cxn modelId="{4C3C5221-801F-4CEF-A96B-49AF48887743}" type="presParOf" srcId="{0B2DB950-6871-4822-9586-0FD069D8DC2B}" destId="{43AD0BAC-24E1-4995-9CAE-7FB5B547F328}" srcOrd="0" destOrd="0" presId="urn:microsoft.com/office/officeart/2005/8/layout/lProcess1"/>
    <dgm:cxn modelId="{E5B09B17-C8D9-473D-BC7A-DE56E1022EFD}" type="presParOf" srcId="{43AD0BAC-24E1-4995-9CAE-7FB5B547F328}" destId="{8D008DDA-609C-44AF-9B26-6579741BC24A}" srcOrd="0" destOrd="0" presId="urn:microsoft.com/office/officeart/2005/8/layout/lProcess1"/>
    <dgm:cxn modelId="{C3F9B80D-1123-4CE4-AE16-BD69A69A1090}" type="presParOf" srcId="{43AD0BAC-24E1-4995-9CAE-7FB5B547F328}" destId="{27727825-377D-4B61-9F94-BA7DA5FED67E}" srcOrd="1" destOrd="0" presId="urn:microsoft.com/office/officeart/2005/8/layout/lProcess1"/>
    <dgm:cxn modelId="{6723ECAF-30BC-4A4D-8CC3-1C0D5E5C0B63}" type="presParOf" srcId="{43AD0BAC-24E1-4995-9CAE-7FB5B547F328}" destId="{4B1761C8-214D-4984-8CBC-969C9FFE066E}" srcOrd="2" destOrd="0" presId="urn:microsoft.com/office/officeart/2005/8/layout/lProcess1"/>
    <dgm:cxn modelId="{34CE653A-DA64-4D00-A70B-EA1C3943ABAF}" type="presParOf" srcId="{43AD0BAC-24E1-4995-9CAE-7FB5B547F328}" destId="{C887FDFF-7982-47BD-8898-100D8503CE2B}" srcOrd="3" destOrd="0" presId="urn:microsoft.com/office/officeart/2005/8/layout/lProcess1"/>
    <dgm:cxn modelId="{DBE3FA40-6693-4894-8222-B0E570B6496B}" type="presParOf" srcId="{43AD0BAC-24E1-4995-9CAE-7FB5B547F328}" destId="{E9522EB1-D66A-453B-82B3-DDCB6FF0380B}" srcOrd="4" destOrd="0" presId="urn:microsoft.com/office/officeart/2005/8/layout/lProcess1"/>
    <dgm:cxn modelId="{B0B7CCE5-B696-4B94-AF19-6924205FE707}" type="presParOf" srcId="{43AD0BAC-24E1-4995-9CAE-7FB5B547F328}" destId="{8915C274-590E-46D6-B851-F1E10C830FEC}" srcOrd="5" destOrd="0" presId="urn:microsoft.com/office/officeart/2005/8/layout/lProcess1"/>
    <dgm:cxn modelId="{AA93FD3B-E578-4DA2-BB18-D380EA195E8A}" type="presParOf" srcId="{43AD0BAC-24E1-4995-9CAE-7FB5B547F328}" destId="{280A415C-E1DB-4F41-853B-A1FEB2398805}" srcOrd="6" destOrd="0" presId="urn:microsoft.com/office/officeart/2005/8/layout/lProcess1"/>
    <dgm:cxn modelId="{72B7D839-A623-498D-9449-9D8857A8A22F}" type="presParOf" srcId="{0B2DB950-6871-4822-9586-0FD069D8DC2B}" destId="{70408552-5EDB-46B4-BFA2-75FB1B2041B9}" srcOrd="1" destOrd="0" presId="urn:microsoft.com/office/officeart/2005/8/layout/lProcess1"/>
    <dgm:cxn modelId="{C70096A7-F7C1-445D-8439-1DB50981BE26}" type="presParOf" srcId="{0B2DB950-6871-4822-9586-0FD069D8DC2B}" destId="{AF05BCBD-D303-441E-948F-68E97F401E10}" srcOrd="2" destOrd="0" presId="urn:microsoft.com/office/officeart/2005/8/layout/lProcess1"/>
    <dgm:cxn modelId="{A0D5F0D4-3982-47C7-898B-C63646F0BCF5}" type="presParOf" srcId="{AF05BCBD-D303-441E-948F-68E97F401E10}" destId="{CCC26591-96DC-4F0F-9EE3-C212839C4948}" srcOrd="0" destOrd="0" presId="urn:microsoft.com/office/officeart/2005/8/layout/lProcess1"/>
    <dgm:cxn modelId="{A6ED22F6-A6EF-4998-B3B1-B89D745C659F}" type="presParOf" srcId="{AF05BCBD-D303-441E-948F-68E97F401E10}" destId="{DB997C15-8F4E-45CB-BD60-712FC3B1171D}" srcOrd="1" destOrd="0" presId="urn:microsoft.com/office/officeart/2005/8/layout/lProcess1"/>
    <dgm:cxn modelId="{FCEE51CE-6D71-46FD-9C39-72E0D48FF80F}" type="presParOf" srcId="{AF05BCBD-D303-441E-948F-68E97F401E10}" destId="{533AE990-D09C-49D2-A239-997778F619B6}" srcOrd="2" destOrd="0" presId="urn:microsoft.com/office/officeart/2005/8/layout/lProcess1"/>
    <dgm:cxn modelId="{6AB91F76-3109-4940-8401-044448F5E97E}" type="presParOf" srcId="{AF05BCBD-D303-441E-948F-68E97F401E10}" destId="{05D1F20F-20A2-456F-BEA9-9AD5B0417ABC}" srcOrd="3" destOrd="0" presId="urn:microsoft.com/office/officeart/2005/8/layout/lProcess1"/>
    <dgm:cxn modelId="{EAF0498D-B903-431A-8D4B-9FCEBF3A2DE3}" type="presParOf" srcId="{AF05BCBD-D303-441E-948F-68E97F401E10}" destId="{C4E0221B-2004-4F4F-99B0-265D03397154}" srcOrd="4" destOrd="0" presId="urn:microsoft.com/office/officeart/2005/8/layout/lProcess1"/>
    <dgm:cxn modelId="{332E07E6-A2E1-49A4-990B-415F431C6A4F}" type="presParOf" srcId="{AF05BCBD-D303-441E-948F-68E97F401E10}" destId="{69D052C9-1120-4F04-8FD0-8E55CF03E482}" srcOrd="5" destOrd="0" presId="urn:microsoft.com/office/officeart/2005/8/layout/lProcess1"/>
    <dgm:cxn modelId="{E9226208-C598-4576-9E2A-A26234AA07C3}" type="presParOf" srcId="{AF05BCBD-D303-441E-948F-68E97F401E10}" destId="{16B018A3-A582-4886-9B24-4F1C8F89C7F8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10363-12D4-42AF-A3CF-632C7DD5969F}">
      <dsp:nvSpPr>
        <dsp:cNvPr id="0" name=""/>
        <dsp:cNvSpPr/>
      </dsp:nvSpPr>
      <dsp:spPr>
        <a:xfrm>
          <a:off x="-7675063" y="-1172760"/>
          <a:ext cx="9132498" cy="9132498"/>
        </a:xfrm>
        <a:prstGeom prst="blockArc">
          <a:avLst>
            <a:gd name="adj1" fmla="val 18900000"/>
            <a:gd name="adj2" fmla="val 2700000"/>
            <a:gd name="adj3" fmla="val 23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DF9EE-44D4-48DA-A678-BED5B6B03182}">
      <dsp:nvSpPr>
        <dsp:cNvPr id="0" name=""/>
        <dsp:cNvSpPr/>
      </dsp:nvSpPr>
      <dsp:spPr>
        <a:xfrm>
          <a:off x="636157" y="424050"/>
          <a:ext cx="8925539" cy="848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61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Promuovere la mobilità dello staff e degli alunni</a:t>
          </a:r>
        </a:p>
      </dsp:txBody>
      <dsp:txXfrm>
        <a:off x="636157" y="424050"/>
        <a:ext cx="8925539" cy="848643"/>
      </dsp:txXfrm>
    </dsp:sp>
    <dsp:sp modelId="{A9626586-56A3-40C5-88FA-ACCABE76CFDC}">
      <dsp:nvSpPr>
        <dsp:cNvPr id="0" name=""/>
        <dsp:cNvSpPr/>
      </dsp:nvSpPr>
      <dsp:spPr>
        <a:xfrm>
          <a:off x="105755" y="317969"/>
          <a:ext cx="1060804" cy="106080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617A0D-C736-450E-94D9-3ED3B1AC18D2}">
      <dsp:nvSpPr>
        <dsp:cNvPr id="0" name=""/>
        <dsp:cNvSpPr/>
      </dsp:nvSpPr>
      <dsp:spPr>
        <a:xfrm>
          <a:off x="1244271" y="1696608"/>
          <a:ext cx="8317426" cy="848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61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Migliorare il livello di competenze LA2 Inglese</a:t>
          </a:r>
        </a:p>
      </dsp:txBody>
      <dsp:txXfrm>
        <a:off x="1244271" y="1696608"/>
        <a:ext cx="8317426" cy="848643"/>
      </dsp:txXfrm>
    </dsp:sp>
    <dsp:sp modelId="{C1C03422-802D-42F5-A1F9-86BA9E4204C8}">
      <dsp:nvSpPr>
        <dsp:cNvPr id="0" name=""/>
        <dsp:cNvSpPr/>
      </dsp:nvSpPr>
      <dsp:spPr>
        <a:xfrm>
          <a:off x="713868" y="1590528"/>
          <a:ext cx="1060804" cy="106080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0B6142-E36E-43B0-97DC-C5BE7B2C6F2C}">
      <dsp:nvSpPr>
        <dsp:cNvPr id="0" name=""/>
        <dsp:cNvSpPr/>
      </dsp:nvSpPr>
      <dsp:spPr>
        <a:xfrm>
          <a:off x="1430913" y="2969167"/>
          <a:ext cx="8130784" cy="848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61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Potenziare l’alfabetizzazione digitale</a:t>
          </a:r>
        </a:p>
      </dsp:txBody>
      <dsp:txXfrm>
        <a:off x="1430913" y="2969167"/>
        <a:ext cx="8130784" cy="848643"/>
      </dsp:txXfrm>
    </dsp:sp>
    <dsp:sp modelId="{CEAB31FF-B607-4B62-9835-1520F8D84568}">
      <dsp:nvSpPr>
        <dsp:cNvPr id="0" name=""/>
        <dsp:cNvSpPr/>
      </dsp:nvSpPr>
      <dsp:spPr>
        <a:xfrm>
          <a:off x="900510" y="2863086"/>
          <a:ext cx="1060804" cy="106080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75E7DB-616B-441D-92A9-2CE3B4FCC830}">
      <dsp:nvSpPr>
        <dsp:cNvPr id="0" name=""/>
        <dsp:cNvSpPr/>
      </dsp:nvSpPr>
      <dsp:spPr>
        <a:xfrm>
          <a:off x="1244271" y="4241725"/>
          <a:ext cx="8317426" cy="848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61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Promuovere la consapevolezza alimentare in termini di dieta sana ed equilibrata, a base di alimenti biologici, prodotti e consumati a KM ZERO</a:t>
          </a:r>
        </a:p>
      </dsp:txBody>
      <dsp:txXfrm>
        <a:off x="1244271" y="4241725"/>
        <a:ext cx="8317426" cy="848643"/>
      </dsp:txXfrm>
    </dsp:sp>
    <dsp:sp modelId="{BE4E6E9C-50B4-4FDA-8F53-3F13E49A6736}">
      <dsp:nvSpPr>
        <dsp:cNvPr id="0" name=""/>
        <dsp:cNvSpPr/>
      </dsp:nvSpPr>
      <dsp:spPr>
        <a:xfrm>
          <a:off x="713868" y="4135645"/>
          <a:ext cx="1060804" cy="106080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28BC26-3A34-4A35-BC3D-7D395DAF67BA}">
      <dsp:nvSpPr>
        <dsp:cNvPr id="0" name=""/>
        <dsp:cNvSpPr/>
      </dsp:nvSpPr>
      <dsp:spPr>
        <a:xfrm>
          <a:off x="636157" y="5514283"/>
          <a:ext cx="8925539" cy="848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611" tIns="45720" rIns="45720" bIns="4572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Promuovere l’alfabetizzazione culturale del patrimonio locale agro-alimentare e artistico attraverso la mappatura di piccoli produttori locali e aziende,  che si aprono alla U.E. diventando  globali</a:t>
          </a:r>
        </a:p>
      </dsp:txBody>
      <dsp:txXfrm>
        <a:off x="636157" y="5514283"/>
        <a:ext cx="8925539" cy="848643"/>
      </dsp:txXfrm>
    </dsp:sp>
    <dsp:sp modelId="{5BA58B09-DB0D-4229-89B8-1D6F51104AD4}">
      <dsp:nvSpPr>
        <dsp:cNvPr id="0" name=""/>
        <dsp:cNvSpPr/>
      </dsp:nvSpPr>
      <dsp:spPr>
        <a:xfrm>
          <a:off x="105755" y="5408203"/>
          <a:ext cx="1060804" cy="106080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08DDA-609C-44AF-9B26-6579741BC24A}">
      <dsp:nvSpPr>
        <dsp:cNvPr id="0" name=""/>
        <dsp:cNvSpPr/>
      </dsp:nvSpPr>
      <dsp:spPr>
        <a:xfrm>
          <a:off x="127909" y="343"/>
          <a:ext cx="4949856" cy="1237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 err="1"/>
            <a:t>Mobilita’</a:t>
          </a:r>
          <a:r>
            <a:rPr lang="it-IT" sz="3200" kern="1200" dirty="0"/>
            <a:t> docenti – 3 giorni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2 docenti</a:t>
          </a:r>
        </a:p>
      </dsp:txBody>
      <dsp:txXfrm>
        <a:off x="164153" y="36587"/>
        <a:ext cx="4877368" cy="1164976"/>
      </dsp:txXfrm>
    </dsp:sp>
    <dsp:sp modelId="{27727825-377D-4B61-9F94-BA7DA5FED67E}">
      <dsp:nvSpPr>
        <dsp:cNvPr id="0" name=""/>
        <dsp:cNvSpPr/>
      </dsp:nvSpPr>
      <dsp:spPr>
        <a:xfrm rot="5400000">
          <a:off x="2494559" y="1346085"/>
          <a:ext cx="216556" cy="2165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761C8-214D-4984-8CBC-969C9FFE066E}">
      <dsp:nvSpPr>
        <dsp:cNvPr id="0" name=""/>
        <dsp:cNvSpPr/>
      </dsp:nvSpPr>
      <dsp:spPr>
        <a:xfrm>
          <a:off x="127909" y="1670919"/>
          <a:ext cx="4949856" cy="12374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Ottobre in Italia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2 docenti Portoghesi e 2 Cechi </a:t>
          </a:r>
        </a:p>
      </dsp:txBody>
      <dsp:txXfrm>
        <a:off x="164153" y="1707163"/>
        <a:ext cx="4877368" cy="1164976"/>
      </dsp:txXfrm>
    </dsp:sp>
    <dsp:sp modelId="{C887FDFF-7982-47BD-8898-100D8503CE2B}">
      <dsp:nvSpPr>
        <dsp:cNvPr id="0" name=""/>
        <dsp:cNvSpPr/>
      </dsp:nvSpPr>
      <dsp:spPr>
        <a:xfrm rot="5400000">
          <a:off x="2494559" y="3016661"/>
          <a:ext cx="216556" cy="2165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522EB1-D66A-453B-82B3-DDCB6FF0380B}">
      <dsp:nvSpPr>
        <dsp:cNvPr id="0" name=""/>
        <dsp:cNvSpPr/>
      </dsp:nvSpPr>
      <dsp:spPr>
        <a:xfrm>
          <a:off x="127909" y="3341496"/>
          <a:ext cx="4949856" cy="12374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Febbraio a Praga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0" kern="1200" dirty="0"/>
            <a:t>2 docenti italiani</a:t>
          </a:r>
        </a:p>
      </dsp:txBody>
      <dsp:txXfrm>
        <a:off x="164153" y="3377740"/>
        <a:ext cx="4877368" cy="1164976"/>
      </dsp:txXfrm>
    </dsp:sp>
    <dsp:sp modelId="{8915C274-590E-46D6-B851-F1E10C830FEC}">
      <dsp:nvSpPr>
        <dsp:cNvPr id="0" name=""/>
        <dsp:cNvSpPr/>
      </dsp:nvSpPr>
      <dsp:spPr>
        <a:xfrm rot="5400000">
          <a:off x="2494559" y="4687238"/>
          <a:ext cx="216556" cy="2165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A415C-E1DB-4F41-853B-A1FEB2398805}">
      <dsp:nvSpPr>
        <dsp:cNvPr id="0" name=""/>
        <dsp:cNvSpPr/>
      </dsp:nvSpPr>
      <dsp:spPr>
        <a:xfrm>
          <a:off x="127909" y="5012072"/>
          <a:ext cx="4949856" cy="12374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Aprile in Portogallo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2 docenti Italiani e 2  Cechi</a:t>
          </a:r>
        </a:p>
      </dsp:txBody>
      <dsp:txXfrm>
        <a:off x="164153" y="5048316"/>
        <a:ext cx="4877368" cy="1164976"/>
      </dsp:txXfrm>
    </dsp:sp>
    <dsp:sp modelId="{CCC26591-96DC-4F0F-9EE3-C212839C4948}">
      <dsp:nvSpPr>
        <dsp:cNvPr id="0" name=""/>
        <dsp:cNvSpPr/>
      </dsp:nvSpPr>
      <dsp:spPr>
        <a:xfrm>
          <a:off x="5770745" y="343"/>
          <a:ext cx="4949856" cy="1237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Mobilità studenti – 7 giorni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10 studenti </a:t>
          </a:r>
        </a:p>
      </dsp:txBody>
      <dsp:txXfrm>
        <a:off x="5806989" y="36587"/>
        <a:ext cx="4877368" cy="1164976"/>
      </dsp:txXfrm>
    </dsp:sp>
    <dsp:sp modelId="{DB997C15-8F4E-45CB-BD60-712FC3B1171D}">
      <dsp:nvSpPr>
        <dsp:cNvPr id="0" name=""/>
        <dsp:cNvSpPr/>
      </dsp:nvSpPr>
      <dsp:spPr>
        <a:xfrm rot="5400000">
          <a:off x="8137395" y="1346085"/>
          <a:ext cx="216556" cy="2165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AE990-D09C-49D2-A239-997778F619B6}">
      <dsp:nvSpPr>
        <dsp:cNvPr id="0" name=""/>
        <dsp:cNvSpPr/>
      </dsp:nvSpPr>
      <dsp:spPr>
        <a:xfrm>
          <a:off x="5770745" y="1670919"/>
          <a:ext cx="4949856" cy="12374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Novembre a Praga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10 studenti italiani + 2 docenti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6 studenti Portoghesi + </a:t>
          </a:r>
          <a:r>
            <a:rPr lang="it-IT" sz="2100" kern="1200"/>
            <a:t>2 docenti</a:t>
          </a:r>
          <a:endParaRPr lang="it-IT" sz="2100" kern="1200" dirty="0"/>
        </a:p>
      </dsp:txBody>
      <dsp:txXfrm>
        <a:off x="5806989" y="1707163"/>
        <a:ext cx="4877368" cy="1164976"/>
      </dsp:txXfrm>
    </dsp:sp>
    <dsp:sp modelId="{05D1F20F-20A2-456F-BEA9-9AD5B0417ABC}">
      <dsp:nvSpPr>
        <dsp:cNvPr id="0" name=""/>
        <dsp:cNvSpPr/>
      </dsp:nvSpPr>
      <dsp:spPr>
        <a:xfrm rot="5400000">
          <a:off x="8137395" y="3016661"/>
          <a:ext cx="216556" cy="2165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0221B-2004-4F4F-99B0-265D03397154}">
      <dsp:nvSpPr>
        <dsp:cNvPr id="0" name=""/>
        <dsp:cNvSpPr/>
      </dsp:nvSpPr>
      <dsp:spPr>
        <a:xfrm>
          <a:off x="5770745" y="3341496"/>
          <a:ext cx="4949856" cy="12374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Marzo in Portogallo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10 studenti italiani + 2 docenti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10 studenti Cechi + 2 docenti</a:t>
          </a:r>
        </a:p>
      </dsp:txBody>
      <dsp:txXfrm>
        <a:off x="5806989" y="3377740"/>
        <a:ext cx="4877368" cy="1164976"/>
      </dsp:txXfrm>
    </dsp:sp>
    <dsp:sp modelId="{69D052C9-1120-4F04-8FD0-8E55CF03E482}">
      <dsp:nvSpPr>
        <dsp:cNvPr id="0" name=""/>
        <dsp:cNvSpPr/>
      </dsp:nvSpPr>
      <dsp:spPr>
        <a:xfrm rot="5400000">
          <a:off x="8137395" y="4687238"/>
          <a:ext cx="216556" cy="2165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018A3-A582-4886-9B24-4F1C8F89C7F8}">
      <dsp:nvSpPr>
        <dsp:cNvPr id="0" name=""/>
        <dsp:cNvSpPr/>
      </dsp:nvSpPr>
      <dsp:spPr>
        <a:xfrm>
          <a:off x="5770745" y="5012072"/>
          <a:ext cx="4949856" cy="12374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Giugno in Italia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10 studenti Cechi + 2 docenti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6 studenti Portoghesi + 2 docenti</a:t>
          </a:r>
        </a:p>
      </dsp:txBody>
      <dsp:txXfrm>
        <a:off x="5806989" y="5048316"/>
        <a:ext cx="4877368" cy="1164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A7359F-B7B4-4424-AC97-22BDE5C83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6663D5-FB6E-4598-B6FA-A61CBD212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786A86-F79F-4702-94B6-31546ABC1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620148-6841-42C7-B212-72381C141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701CC2-D71B-41AE-9298-FA14BEC3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11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9AB6AD-0023-44FD-B69D-463C56A31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2077331-5C93-412F-BC0F-EF33E3314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A6B0CC-9E42-4CB8-80E3-2D7B765C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1992B8-F28A-4B2D-B817-21DA3199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449C61-88D2-4486-9180-10D3A6227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8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DF23759-CCD9-4C9A-8387-910D2B224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410A535-20A1-4121-B391-84F265653F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DCD288-D955-4792-B9EE-DE28F4CF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4972C6-5870-4B1B-849A-7ED97A7D1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F417B8-E7C6-4A60-B481-C024BAE0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11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2F557B-5B09-49EA-A167-BF5F7DA6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8CF1C2-FE20-4C96-960B-49A98ACDA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31D344-8355-437A-BB31-DE68D1FF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1D7204-F8A2-4EFA-A689-71CAC535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111C2C-C9D5-490B-A4D2-17FABFC7E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65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90C93E-0360-4E56-B94E-0D42E24D1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D4D778-239C-4156-B053-410501FBB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D3FE2B-A256-47CF-B053-CCD5BE644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1A591C-4F31-4F36-8CB4-59BC6EFA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F0A59D-278F-42DD-B6A6-AF524E3D3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93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59EE14-7EFA-4C8E-8105-4E22838D8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A8226B-48FD-4654-88ED-D84F03BF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E2CDA9-BDDA-441D-89E6-A33716ECF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5ACA46-FD93-48D1-B19E-9A0131A4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612B3C-DFA5-424A-86B9-FDF01961F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88BA10-2263-48F7-BEAC-31A77F65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84B016-75D2-4303-910F-AC2C54D7F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8C6B06A-5FC1-4561-8588-EE0B12BA0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9A0FEA-5955-4218-B62E-9F18DEF72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C9660E4-3575-4DEF-8EA7-43EA23EDA3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6C53EEA-1948-4F07-8DF7-034AE15FB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CD5DFFD-DFEB-4239-B524-FFE36EFA1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A9297BA-2647-4139-A78A-D2083170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D5FF41-D0B5-4697-9C61-CA6ABBA62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4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E9F037-FCE3-4CD8-B839-0C0FB8EC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2DDB4CE-D0C4-4E71-8920-0BB6272D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839CA1-CD24-4BE5-8592-E878B8C7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F04E0B-D30A-45C5-96FA-0BCCA8EB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31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67F1A8A-833C-4119-8004-6AC96A7C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D908D6E-33B8-4C15-9202-788FC21A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7BC3CA-EBF1-4C76-AB2B-7889E030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83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988866-9D75-4DB1-9DCD-D9C13DB40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67E713-1506-4F7E-AF55-6CA7ED90C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3D853D1-914E-4D15-AFF9-80D8517AB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1C28FF-B9B7-4101-9804-25BD4632F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DC9FB5-9EC1-4468-B87F-F50C79CA3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4EBF0E-56FD-4FA7-B869-936B2275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81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CC2D27-C145-4622-A318-941AED996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4CA3F54-95EE-48F7-8089-5F33090D2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C7CFEB1-721E-40FA-B8AD-977BFB5B0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C2AF8A-73A9-4415-A4A1-A8DF2FAA8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2DE207-2F1F-44E6-A370-18FB71992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532D75-72AE-4196-A4D9-71E750DE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24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4B64A70-3F53-47D1-A1AD-AF781161F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442E30-9C7E-4601-84FA-069ADABB1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A76021-DA26-4F28-BFFA-7A6775EBD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31617-372D-474F-9F69-E587C1BE55B9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AEE765-D06C-4461-9ED0-087C41B5A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663F31-78DD-4731-AB62-2C0F00443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4F9A7-9C58-498D-944A-E3C4561AA7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10D74D-FE1B-41AB-818A-64237357F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260" y="119186"/>
            <a:ext cx="9144000" cy="2387600"/>
          </a:xfrm>
        </p:spPr>
        <p:txBody>
          <a:bodyPr>
            <a:scene3d>
              <a:camera prst="obliqueTopRight"/>
              <a:lightRig rig="threePt" dir="t"/>
            </a:scene3d>
          </a:bodyPr>
          <a:lstStyle/>
          <a:p>
            <a:r>
              <a:rPr lang="it-IT" b="1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seasonal@glocal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2763913-533F-43F9-9CE8-D87ACE3FF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95" y="2696515"/>
            <a:ext cx="4450672" cy="2781007"/>
          </a:xfrm>
        </p:spPr>
        <p:txBody>
          <a:bodyPr>
            <a:normAutofit fontScale="77500" lnSpcReduction="20000"/>
          </a:bodyPr>
          <a:lstStyle/>
          <a:p>
            <a:r>
              <a:rPr lang="it-IT" sz="2800" dirty="0"/>
              <a:t>Erasmus + </a:t>
            </a:r>
            <a:r>
              <a:rPr lang="it-IT" sz="2800" dirty="0" err="1"/>
              <a:t>a.s.</a:t>
            </a:r>
            <a:r>
              <a:rPr lang="it-IT" sz="2800" dirty="0"/>
              <a:t> 2021 - 2022</a:t>
            </a:r>
          </a:p>
          <a:p>
            <a:r>
              <a:rPr lang="it-IT" sz="2800" b="1" dirty="0">
                <a:solidFill>
                  <a:srgbClr val="0070C0"/>
                </a:solidFill>
              </a:rPr>
              <a:t>AZIONE KA 122</a:t>
            </a:r>
          </a:p>
          <a:p>
            <a:pPr algn="l"/>
            <a:endParaRPr lang="it-IT" sz="2800" dirty="0"/>
          </a:p>
          <a:p>
            <a:pPr algn="l"/>
            <a:endParaRPr lang="it-IT" sz="2800" dirty="0"/>
          </a:p>
          <a:p>
            <a:pPr algn="l"/>
            <a:r>
              <a:rPr lang="it-IT" sz="2800" dirty="0"/>
              <a:t>Mobilità studenti – </a:t>
            </a:r>
            <a:r>
              <a:rPr lang="it-IT" sz="2800" b="1" dirty="0">
                <a:solidFill>
                  <a:srgbClr val="0070C0"/>
                </a:solidFill>
              </a:rPr>
              <a:t>10</a:t>
            </a:r>
            <a:r>
              <a:rPr lang="it-IT" sz="2800" dirty="0"/>
              <a:t> studenti</a:t>
            </a:r>
          </a:p>
          <a:p>
            <a:pPr algn="l"/>
            <a:r>
              <a:rPr lang="it-IT" sz="2800" dirty="0"/>
              <a:t>Mobilità docenti – </a:t>
            </a:r>
            <a:r>
              <a:rPr lang="it-IT" sz="2800" b="1" dirty="0">
                <a:solidFill>
                  <a:srgbClr val="0070C0"/>
                </a:solidFill>
              </a:rPr>
              <a:t>04</a:t>
            </a:r>
            <a:r>
              <a:rPr lang="it-IT" sz="2800" dirty="0"/>
              <a:t> docenti + il Dirigente Scolastico</a:t>
            </a:r>
          </a:p>
          <a:p>
            <a:pPr algn="l"/>
            <a:r>
              <a:rPr lang="it-IT" sz="2800" dirty="0"/>
              <a:t>Durata </a:t>
            </a:r>
            <a:r>
              <a:rPr lang="it-IT" sz="2800" b="1" dirty="0">
                <a:solidFill>
                  <a:srgbClr val="0070C0"/>
                </a:solidFill>
              </a:rPr>
              <a:t>12 mesi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4F123-E5DD-4D0A-A34D-485465D494DD}"/>
              </a:ext>
            </a:extLst>
          </p:cNvPr>
          <p:cNvSpPr txBox="1"/>
          <p:nvPr/>
        </p:nvSpPr>
        <p:spPr>
          <a:xfrm>
            <a:off x="6365289" y="2227556"/>
            <a:ext cx="53266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SCUOLE PARTNERS</a:t>
            </a:r>
          </a:p>
          <a:p>
            <a:r>
              <a:rPr lang="it-IT" dirty="0"/>
              <a:t>1.	</a:t>
            </a:r>
            <a:r>
              <a:rPr lang="it-IT" b="1" dirty="0">
                <a:solidFill>
                  <a:srgbClr val="0070C0"/>
                </a:solidFill>
              </a:rPr>
              <a:t>I.C. CROSIA</a:t>
            </a:r>
            <a:r>
              <a:rPr lang="it-IT" dirty="0"/>
              <a:t>, Italia: Dirigente Dott.ssa Rachele Anna Donnici, Docenti Vulcano Carmela, </a:t>
            </a:r>
            <a:r>
              <a:rPr lang="it-IT" dirty="0" err="1"/>
              <a:t>Arcidiacone</a:t>
            </a:r>
            <a:r>
              <a:rPr lang="it-IT" dirty="0"/>
              <a:t> Maria Grazia, </a:t>
            </a:r>
            <a:r>
              <a:rPr lang="it-IT" dirty="0" err="1"/>
              <a:t>Vennari</a:t>
            </a:r>
            <a:r>
              <a:rPr lang="it-IT" dirty="0"/>
              <a:t> Caterina, Ausilio Franco </a:t>
            </a:r>
          </a:p>
          <a:p>
            <a:endParaRPr lang="it-IT" dirty="0"/>
          </a:p>
          <a:p>
            <a:pPr marL="342900" indent="-342900">
              <a:buAutoNum type="arabicPeriod" startAt="2"/>
            </a:pPr>
            <a:r>
              <a:rPr lang="it-IT" dirty="0" err="1"/>
              <a:t>Gymnázium</a:t>
            </a:r>
            <a:r>
              <a:rPr lang="it-IT" dirty="0"/>
              <a:t>, </a:t>
            </a:r>
            <a:r>
              <a:rPr lang="it-IT" dirty="0" err="1"/>
              <a:t>Jírovcova</a:t>
            </a:r>
            <a:r>
              <a:rPr lang="it-IT" dirty="0"/>
              <a:t> 8, </a:t>
            </a:r>
            <a:r>
              <a:rPr lang="it-IT" dirty="0" err="1"/>
              <a:t>České</a:t>
            </a:r>
            <a:r>
              <a:rPr lang="it-IT" dirty="0"/>
              <a:t> </a:t>
            </a:r>
            <a:r>
              <a:rPr lang="it-IT" dirty="0" err="1"/>
              <a:t>Budějovice</a:t>
            </a:r>
            <a:r>
              <a:rPr lang="it-IT" dirty="0"/>
              <a:t>, </a:t>
            </a:r>
            <a:r>
              <a:rPr lang="it-IT" dirty="0" err="1"/>
              <a:t>České</a:t>
            </a:r>
            <a:r>
              <a:rPr lang="it-IT" dirty="0"/>
              <a:t> </a:t>
            </a:r>
            <a:r>
              <a:rPr lang="it-IT" dirty="0" err="1"/>
              <a:t>Budějovice</a:t>
            </a:r>
            <a:r>
              <a:rPr lang="it-IT" dirty="0"/>
              <a:t> </a:t>
            </a:r>
            <a:r>
              <a:rPr lang="it-IT" b="1" dirty="0">
                <a:solidFill>
                  <a:srgbClr val="0070C0"/>
                </a:solidFill>
              </a:rPr>
              <a:t>Repubblica Ceca </a:t>
            </a:r>
          </a:p>
          <a:p>
            <a:r>
              <a:rPr lang="it-IT" dirty="0"/>
              <a:t>Vice preside </a:t>
            </a:r>
            <a:r>
              <a:rPr lang="it-IT" dirty="0" err="1"/>
              <a:t>Lenka</a:t>
            </a:r>
            <a:r>
              <a:rPr lang="it-IT" dirty="0"/>
              <a:t> </a:t>
            </a:r>
            <a:r>
              <a:rPr lang="it-IT" dirty="0" err="1"/>
              <a:t>Kudrlickova</a:t>
            </a:r>
            <a:r>
              <a:rPr lang="it-IT" dirty="0"/>
              <a:t>, Docente </a:t>
            </a:r>
            <a:r>
              <a:rPr lang="it-IT" dirty="0" err="1"/>
              <a:t>Tereza</a:t>
            </a:r>
            <a:r>
              <a:rPr lang="it-IT" dirty="0"/>
              <a:t> </a:t>
            </a:r>
            <a:r>
              <a:rPr lang="it-IT" dirty="0" err="1"/>
              <a:t>Hniličková</a:t>
            </a:r>
            <a:endParaRPr lang="it-IT" dirty="0"/>
          </a:p>
          <a:p>
            <a:endParaRPr lang="it-IT" dirty="0"/>
          </a:p>
          <a:p>
            <a:r>
              <a:rPr lang="it-IT" dirty="0"/>
              <a:t>3.	</a:t>
            </a:r>
            <a:r>
              <a:rPr lang="it-IT" dirty="0" err="1"/>
              <a:t>Agrupamento</a:t>
            </a:r>
            <a:r>
              <a:rPr lang="it-IT" dirty="0"/>
              <a:t> de </a:t>
            </a:r>
            <a:r>
              <a:rPr lang="it-IT" dirty="0" err="1"/>
              <a:t>Escolas</a:t>
            </a:r>
            <a:r>
              <a:rPr lang="it-IT" dirty="0"/>
              <a:t> D. Afonso Henriques, Vila </a:t>
            </a:r>
            <a:r>
              <a:rPr lang="it-IT" dirty="0" err="1"/>
              <a:t>das</a:t>
            </a:r>
            <a:r>
              <a:rPr lang="it-IT" dirty="0"/>
              <a:t> </a:t>
            </a:r>
            <a:r>
              <a:rPr lang="it-IT" dirty="0" err="1"/>
              <a:t>Aves</a:t>
            </a:r>
            <a:r>
              <a:rPr lang="it-IT" dirty="0"/>
              <a:t>, Vila </a:t>
            </a:r>
            <a:r>
              <a:rPr lang="it-IT" dirty="0" err="1"/>
              <a:t>Das</a:t>
            </a:r>
            <a:r>
              <a:rPr lang="it-IT" dirty="0"/>
              <a:t> </a:t>
            </a:r>
            <a:r>
              <a:rPr lang="it-IT" dirty="0" err="1"/>
              <a:t>Aves</a:t>
            </a:r>
            <a:r>
              <a:rPr lang="it-IT" dirty="0"/>
              <a:t> </a:t>
            </a:r>
            <a:r>
              <a:rPr lang="it-IT" b="1" dirty="0">
                <a:solidFill>
                  <a:srgbClr val="0070C0"/>
                </a:solidFill>
              </a:rPr>
              <a:t>Portogallo</a:t>
            </a:r>
          </a:p>
          <a:p>
            <a:r>
              <a:rPr lang="it-IT" dirty="0"/>
              <a:t>                      Vice preside Paulo Costa</a:t>
            </a:r>
          </a:p>
          <a:p>
            <a:r>
              <a:rPr lang="it-IT" dirty="0"/>
              <a:t>                      Docente  Fernando Maia </a:t>
            </a:r>
          </a:p>
          <a:p>
            <a:endParaRPr lang="it-IT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E1E083B7-D3AD-4F63-8624-B1BEE9B69129}"/>
              </a:ext>
            </a:extLst>
          </p:cNvPr>
          <p:cNvSpPr/>
          <p:nvPr/>
        </p:nvSpPr>
        <p:spPr>
          <a:xfrm>
            <a:off x="2663302" y="1624613"/>
            <a:ext cx="781234" cy="793396"/>
          </a:xfrm>
          <a:prstGeom prst="downArrow">
            <a:avLst/>
          </a:prstGeom>
          <a:ln>
            <a:solidFill>
              <a:srgbClr val="FF0000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ABE3FA65-EF89-477D-AAAB-38A5084CA422}"/>
              </a:ext>
            </a:extLst>
          </p:cNvPr>
          <p:cNvSpPr/>
          <p:nvPr/>
        </p:nvSpPr>
        <p:spPr>
          <a:xfrm>
            <a:off x="7634796" y="1624613"/>
            <a:ext cx="905522" cy="602943"/>
          </a:xfrm>
          <a:prstGeom prst="downArrow">
            <a:avLst/>
          </a:prstGeom>
          <a:ln>
            <a:solidFill>
              <a:srgbClr val="FF0000"/>
            </a:solidFill>
          </a:ln>
          <a:effectLst>
            <a:reflection blurRad="635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08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4C8A1F98-7608-460B-9D95-CB3DB10668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8496848"/>
              </p:ext>
            </p:extLst>
          </p:nvPr>
        </p:nvGraphicFramePr>
        <p:xfrm>
          <a:off x="2031999" y="71022"/>
          <a:ext cx="9659891" cy="6786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83D11130-51F5-4D0D-856B-EE8A4123F469}"/>
              </a:ext>
            </a:extLst>
          </p:cNvPr>
          <p:cNvSpPr/>
          <p:nvPr/>
        </p:nvSpPr>
        <p:spPr>
          <a:xfrm>
            <a:off x="390617" y="2396971"/>
            <a:ext cx="2467993" cy="1251751"/>
          </a:xfrm>
          <a:prstGeom prst="rightArrow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OBIETTIVI</a:t>
            </a:r>
          </a:p>
        </p:txBody>
      </p:sp>
    </p:spTree>
    <p:extLst>
      <p:ext uri="{BB962C8B-B14F-4D97-AF65-F5344CB8AC3E}">
        <p14:creationId xmlns:p14="http://schemas.microsoft.com/office/powerpoint/2010/main" val="405031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CF2631E7-3831-4003-BEA7-10C9011904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8254141"/>
              </p:ext>
            </p:extLst>
          </p:nvPr>
        </p:nvGraphicFramePr>
        <p:xfrm>
          <a:off x="568171" y="301840"/>
          <a:ext cx="10848511" cy="6249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2094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seasonal@glocal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seasonal@glocal</dc:title>
  <dc:creator>franco ausilio</dc:creator>
  <cp:lastModifiedBy>franco ausilio</cp:lastModifiedBy>
  <cp:revision>4</cp:revision>
  <dcterms:created xsi:type="dcterms:W3CDTF">2021-05-17T11:02:56Z</dcterms:created>
  <dcterms:modified xsi:type="dcterms:W3CDTF">2021-05-17T14:33:17Z</dcterms:modified>
</cp:coreProperties>
</file>