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6"/>
  </p:notesMasterIdLst>
  <p:sldIdLst>
    <p:sldId id="256" r:id="rId2"/>
    <p:sldId id="287" r:id="rId3"/>
    <p:sldId id="285" r:id="rId4"/>
    <p:sldId id="272" r:id="rId5"/>
    <p:sldId id="278" r:id="rId6"/>
    <p:sldId id="275" r:id="rId7"/>
    <p:sldId id="264" r:id="rId8"/>
    <p:sldId id="276" r:id="rId9"/>
    <p:sldId id="273" r:id="rId10"/>
    <p:sldId id="284" r:id="rId11"/>
    <p:sldId id="279" r:id="rId12"/>
    <p:sldId id="274" r:id="rId13"/>
    <p:sldId id="281" r:id="rId14"/>
    <p:sldId id="286" r:id="rId15"/>
  </p:sldIdLst>
  <p:sldSz cx="12192000" cy="6858000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81" autoAdjust="0"/>
  </p:normalViewPr>
  <p:slideViewPr>
    <p:cSldViewPr snapToGrid="0">
      <p:cViewPr varScale="1">
        <p:scale>
          <a:sx n="61" d="100"/>
          <a:sy n="61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8F6A20-F423-40AA-9F1C-6182BC7BA1A8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B1491-6D94-4DF1-AF47-41639EB2B30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59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5B1491-6D94-4DF1-AF47-41639EB2B306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995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2BF220-69C1-4F03-9058-1A3DBFC27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9541CCB-9A3F-4CC5-A9A9-05885E7157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09693D-4881-4B32-AE0F-80BACAC08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EA43C5-314E-4914-BD04-9A4046348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B9DF92-0718-4ACC-A380-B5468569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34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778D9D-AF6B-4A2C-B225-D4C58424C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C523ABE-2CB4-4697-9480-A0639107F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51E1D5-A4E2-4EF4-82AB-8AA21450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09636D5-7663-45CD-9744-026C7BA6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AFFD8B-22B9-4E9D-828A-5C11F4EBD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1937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C44DFEC-655A-4C6A-8F09-71D863DF9B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57CAA8-EA1F-4695-99B1-A9D1942CCE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D52088-300D-47EA-A19A-3D8CEF9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537573-2FF5-410F-BB56-66029AA9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FC49BD-1B63-457D-84BB-6C850D2A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58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D911C-877E-449B-A83D-6D2BDB73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1F292C-7836-4F7E-98D5-0305029E1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49643E-9B8F-40D3-B260-AF8E90F8A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7D53BE-53D2-46B4-A754-0E3FB05F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70DAC-367B-4C64-BAD8-BCEAFAA5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422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9A50E7-01A3-421F-907B-46D23BE77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284AAA-175B-478C-9B71-12E06AFC2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909415-5659-4A90-9437-7AFAC23F0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0CD0D2-6C67-4815-9DE9-F4C1495E9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6901CA-8DE4-4CD9-B75A-C75EE1FA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4401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531B56-2E25-4349-89DF-F16FB1131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BFC88F-CA5E-4020-9EF9-8A66ADA96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BDA0901-2C85-43E9-8324-09DC378AA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7B76D8-2454-47B5-9F91-54FF4B9B6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F97F7F2-EB4E-47FC-9C57-63BB3D24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FF998C9-1F2E-4BE7-A5BB-37A76F93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66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F21AFD-E3EA-4DB5-98B6-51D034B0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4CE694F-CEA5-4586-A32C-7B0CDB0AD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38F9E3-7C97-475D-BDC6-802825B8E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381647F-AE5B-49DE-B2DA-8053BDE300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2AA1A0-E33E-4C15-9237-4A50EE733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8E16046-A993-4F09-82B3-1ECB7295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53DA3E6-E06B-4905-AF00-AA7F38A4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698E4F4-F812-4E67-BD0E-B38D2050D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454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F406B-4B2C-4979-9F9A-67A34DE7B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9BCA110-9E89-4DFF-AA62-3B252BB93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0D5257-04EF-4CAC-B0A9-29A0C2E3E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5C9ABF-598C-4AB9-B984-9531D2ED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680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91120C6-298A-4175-8B59-D2B819307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2CFF70-1738-429A-9E5B-7A202FA47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0B70C5D-7859-499A-89C4-14B3FAFC6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8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27098F-E6D4-4ADA-8EB3-BB3104F6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1F3EE4-27A1-46FF-A363-90FFBC319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A053D08-526F-4EE3-B32A-EA70CA6E2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41681AC-CB27-42B0-99C7-8FA74CE4D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4D2EF6-2408-4681-8074-E2D40E265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9393496-F426-42C9-9446-D9A4B385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1063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461FE7-2EE8-479E-83A5-B5C020AE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64C9EB-A4AE-44F2-B6EA-45D76938D9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B66BAC-B7AD-49EB-BF59-393D908E9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4A6D47-6BEF-468C-A01E-FDF54C0A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7641C3C-4D16-4669-BA8F-50429D536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4226FC-2F17-47B2-8B34-EC43BF2A8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7877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0C634FE-8B0D-4FC2-A645-32BC4E5F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769F04-BB01-4AE9-A888-129BDD55C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4727D1-215A-4694-82D2-4DEAEB29E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50D3F-CAA9-41C2-A1A3-BF7211696D29}" type="datetimeFigureOut">
              <a:rPr lang="it-IT" smtClean="0"/>
              <a:t>05/07/2021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2F1898-ACCE-4B79-9E72-9F7C0227D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B4CC58-D61A-4A8D-B013-83F0023A7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6CCA6-DE53-48A1-958C-163D54059F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7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B2E4E6-B759-4F42-B54B-0EED6CA7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15" y="1318590"/>
            <a:ext cx="5102159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>
                <a:solidFill>
                  <a:srgbClr val="FFC000"/>
                </a:solidFill>
              </a:rPr>
              <a:t>Attività di Storytelling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9AA76F9-D9FA-45EE-AFB8-84D30288371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68814" y="804863"/>
            <a:ext cx="5523186" cy="52482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800">
                <a:solidFill>
                  <a:srgbClr val="FFC000"/>
                </a:solidFill>
              </a:rPr>
              <a:t>Scuola dell’Iinfanzia</a:t>
            </a:r>
          </a:p>
          <a:p>
            <a:pPr marL="0" indent="0">
              <a:buNone/>
            </a:pPr>
            <a:r>
              <a:rPr lang="en-US" sz="2800">
                <a:solidFill>
                  <a:srgbClr val="FFC000"/>
                </a:solidFill>
              </a:rPr>
              <a:t>Sottoferrovia</a:t>
            </a:r>
          </a:p>
          <a:p>
            <a:pPr marL="0" indent="0">
              <a:buNone/>
            </a:pPr>
            <a:r>
              <a:rPr lang="en-US" sz="2800">
                <a:solidFill>
                  <a:srgbClr val="FFC000"/>
                </a:solidFill>
              </a:rPr>
              <a:t>A.S. 2020/21</a:t>
            </a:r>
          </a:p>
          <a:p>
            <a:pPr marL="0" indent="0">
              <a:buNone/>
            </a:pPr>
            <a:r>
              <a:rPr lang="en-US" sz="2800">
                <a:solidFill>
                  <a:srgbClr val="FFC000"/>
                </a:solidFill>
              </a:rPr>
              <a:t>I.C. CROSIA-MIRTO</a:t>
            </a:r>
          </a:p>
        </p:txBody>
      </p:sp>
      <p:pic>
        <p:nvPicPr>
          <p:cNvPr id="5" name="yt1s.com - Musica allegra per bambini  MAN IN THE MOON strumentale  Ipiman (2)">
            <a:hlinkClick r:id="" action="ppaction://media"/>
            <a:extLst>
              <a:ext uri="{FF2B5EF4-FFF2-40B4-BE49-F238E27FC236}">
                <a16:creationId xmlns:a16="http://schemas.microsoft.com/office/drawing/2014/main" id="{97CA4A1C-B7FE-490A-AF0C-AF6AA4FE3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447" y="231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3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7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47" presetClass="entr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750"/>
                            </p:stCondLst>
                            <p:childTnLst>
                              <p:par>
                                <p:cTn id="42" presetID="47" presetClass="entr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0"/>
                            </p:stCondLst>
                            <p:childTnLst>
                              <p:par>
                                <p:cTn id="48" presetID="47" presetClass="entr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250"/>
                            </p:stCondLst>
                            <p:childTnLst>
                              <p:par>
                                <p:cTn id="54" presetID="47" presetClass="entr" presetSubtype="0" fill="hold" grpId="1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999" showWhenStopped="0">
                <p:cTn id="5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 uiExpand="1" build="p"/>
      <p:bldP spid="3" grpId="1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E8D687-9520-4E62-8A7B-F6D79108642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26124" y="0"/>
            <a:ext cx="12318124" cy="6858000"/>
          </a:xfrm>
          <a:prstGeom prst="rect">
            <a:avLst/>
          </a:prstGeom>
        </p:spPr>
      </p:pic>
      <p:pic>
        <p:nvPicPr>
          <p:cNvPr id="2" name="cristian 10">
            <a:hlinkClick r:id="" action="ppaction://media"/>
            <a:extLst>
              <a:ext uri="{FF2B5EF4-FFF2-40B4-BE49-F238E27FC236}">
                <a16:creationId xmlns:a16="http://schemas.microsoft.com/office/drawing/2014/main" id="{C56426E8-C41E-4DAF-8C0B-1ABB4AA11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900" y="2227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02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rosa&#10;&#10;Descrizione generata automaticamente">
            <a:extLst>
              <a:ext uri="{FF2B5EF4-FFF2-40B4-BE49-F238E27FC236}">
                <a16:creationId xmlns:a16="http://schemas.microsoft.com/office/drawing/2014/main" id="{6851FE19-3319-44F1-AE10-65A957F91A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ennaro">
            <a:hlinkClick r:id="" action="ppaction://media"/>
            <a:extLst>
              <a:ext uri="{FF2B5EF4-FFF2-40B4-BE49-F238E27FC236}">
                <a16:creationId xmlns:a16="http://schemas.microsoft.com/office/drawing/2014/main" id="{8B008321-3E95-44D0-B5D1-EC4C1C8AB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381" y="2131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51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6FDC5B8F-BB3E-4336-84AA-53C7F82AC7B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33728"/>
            <a:ext cx="12192000" cy="6857999"/>
          </a:xfrm>
          <a:prstGeom prst="rect">
            <a:avLst/>
          </a:prstGeom>
        </p:spPr>
      </p:pic>
      <p:pic>
        <p:nvPicPr>
          <p:cNvPr id="5" name="gaia">
            <a:hlinkClick r:id="" action="ppaction://media"/>
            <a:extLst>
              <a:ext uri="{FF2B5EF4-FFF2-40B4-BE49-F238E27FC236}">
                <a16:creationId xmlns:a16="http://schemas.microsoft.com/office/drawing/2014/main" id="{44646BCF-922B-4842-BF88-326999685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9435" y="1775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63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58000">
        <p15:prstTrans prst="pageCurlDouble"/>
      </p:transition>
    </mc:Choice>
    <mc:Fallback xmlns="">
      <p:transition spd="slow" advClick="0" advTm="5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AF141D-35FC-4EC6-A245-7C947E9F67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ara ultima 56 modificato">
            <a:hlinkClick r:id="" action="ppaction://media"/>
            <a:extLst>
              <a:ext uri="{FF2B5EF4-FFF2-40B4-BE49-F238E27FC236}">
                <a16:creationId xmlns:a16="http://schemas.microsoft.com/office/drawing/2014/main" id="{E30F51AC-5DEF-4BFD-B094-4A057A269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062" y="5859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2000">
        <p15:prstTrans prst="pageCurlDouble"/>
      </p:transition>
    </mc:Choice>
    <mc:Fallback xmlns="">
      <p:transition spd="slow" advClick="0" advTm="6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D81A83-8769-40F5-BAB0-3CEE517A77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6926" y="481263"/>
            <a:ext cx="8494295" cy="5967663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4000">
                <a:solidFill>
                  <a:srgbClr val="FFC000"/>
                </a:solidFill>
              </a:rPr>
              <a:t>Quando i bambini sviluppano la capacità di condividere oralmente le loro  storie</a:t>
            </a:r>
            <a:br>
              <a:rPr lang="it-IT" sz="4000">
                <a:solidFill>
                  <a:srgbClr val="FFC000"/>
                </a:solidFill>
              </a:rPr>
            </a:br>
            <a:r>
              <a:rPr lang="it-IT" sz="4000">
                <a:solidFill>
                  <a:srgbClr val="FFC000"/>
                </a:solidFill>
              </a:rPr>
              <a:t>con amici e insegnanti, stanno sviluppando abilità come la creatività, lo sviluppo linguistico, le abilità di comunicazione,le abilità sociali e la fiducia. Questi sono alcuni dei fattori chiave per il successo futuro del bambino</a:t>
            </a:r>
            <a:r>
              <a:rPr lang="it-IT" sz="2600">
                <a:solidFill>
                  <a:srgbClr val="FFC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4656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8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8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8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8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750"/>
                            </p:stCondLst>
                            <p:childTnLst>
                              <p:par>
                                <p:cTn id="16" presetID="42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49594-BD4C-44A1-8A3C-CA92CC9B1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05054"/>
          </a:xfrm>
        </p:spPr>
        <p:txBody>
          <a:bodyPr>
            <a:normAutofit/>
          </a:bodyPr>
          <a:lstStyle/>
          <a:p>
            <a:r>
              <a:rPr lang="it-IT" sz="8000">
                <a:solidFill>
                  <a:srgbClr val="FFC000"/>
                </a:solidFill>
              </a:rPr>
              <a:t>      Tanti piccoli amici</a:t>
            </a:r>
          </a:p>
        </p:txBody>
      </p:sp>
    </p:spTree>
    <p:extLst>
      <p:ext uri="{BB962C8B-B14F-4D97-AF65-F5344CB8AC3E}">
        <p14:creationId xmlns:p14="http://schemas.microsoft.com/office/powerpoint/2010/main" val="3751893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3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50" decel="5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50" decel="5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tessuto&#10;&#10;Descrizione generata automaticamente">
            <a:extLst>
              <a:ext uri="{FF2B5EF4-FFF2-40B4-BE49-F238E27FC236}">
                <a16:creationId xmlns:a16="http://schemas.microsoft.com/office/drawing/2014/main" id="{916E9D1A-0E44-440B-A754-4A5A13CA12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65864" y="-2752069"/>
            <a:ext cx="6844205" cy="12375933"/>
          </a:xfrm>
          <a:prstGeom prst="rect">
            <a:avLst/>
          </a:prstGeom>
        </p:spPr>
      </p:pic>
      <p:pic>
        <p:nvPicPr>
          <p:cNvPr id="5" name="gaia penultima">
            <a:hlinkClick r:id="" action="ppaction://media"/>
            <a:extLst>
              <a:ext uri="{FF2B5EF4-FFF2-40B4-BE49-F238E27FC236}">
                <a16:creationId xmlns:a16="http://schemas.microsoft.com/office/drawing/2014/main" id="{63945FCC-6049-4409-B85B-43D15A93A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584" y="395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8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14C39A0-581F-45F8-B529-111E7EF7DD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79948" y="-3"/>
            <a:ext cx="12192000" cy="6858003"/>
          </a:xfrm>
          <a:prstGeom prst="rect">
            <a:avLst/>
          </a:prstGeom>
        </p:spPr>
      </p:pic>
      <p:pic>
        <p:nvPicPr>
          <p:cNvPr id="2" name="tre bambini">
            <a:hlinkClick r:id="" action="ppaction://media"/>
            <a:extLst>
              <a:ext uri="{FF2B5EF4-FFF2-40B4-BE49-F238E27FC236}">
                <a16:creationId xmlns:a16="http://schemas.microsoft.com/office/drawing/2014/main" id="{49893006-E103-4252-8413-4AC260523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876" y="3967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10000">
        <p15:prstTrans prst="pageCurlDoubl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05896A8-20B2-4BA2-A0B7-551EC45D94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7322694"/>
          </a:xfrm>
          <a:prstGeom prst="rect">
            <a:avLst/>
          </a:prstGeom>
        </p:spPr>
      </p:pic>
      <p:pic>
        <p:nvPicPr>
          <p:cNvPr id="2" name="gioia 10">
            <a:hlinkClick r:id="" action="ppaction://media"/>
            <a:extLst>
              <a:ext uri="{FF2B5EF4-FFF2-40B4-BE49-F238E27FC236}">
                <a16:creationId xmlns:a16="http://schemas.microsoft.com/office/drawing/2014/main" id="{C2E4E180-77C4-44D9-B339-59834CCC7A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937" y="570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A7C84CD-0B6C-4784-B773-2EDE8C17F5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80" b="16834"/>
          <a:stretch/>
        </p:blipFill>
        <p:spPr>
          <a:xfrm rot="10800000">
            <a:off x="20" y="-1"/>
            <a:ext cx="12191980" cy="6857999"/>
          </a:xfrm>
          <a:prstGeom prst="rect">
            <a:avLst/>
          </a:prstGeom>
        </p:spPr>
      </p:pic>
      <p:pic>
        <p:nvPicPr>
          <p:cNvPr id="2" name="andrea 8">
            <a:hlinkClick r:id="" action="ppaction://media"/>
            <a:extLst>
              <a:ext uri="{FF2B5EF4-FFF2-40B4-BE49-F238E27FC236}">
                <a16:creationId xmlns:a16="http://schemas.microsoft.com/office/drawing/2014/main" id="{57307E11-1C59-4595-9311-75CA33ABF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452" y="2258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44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1000">
        <p15:prstTrans prst="pageCurlDouble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WhatsApp Image 2021-06-09 at 21.12.25 (4)">
            <a:extLst>
              <a:ext uri="{FF2B5EF4-FFF2-40B4-BE49-F238E27FC236}">
                <a16:creationId xmlns:a16="http://schemas.microsoft.com/office/drawing/2014/main" id="{E61FBB32-7972-4C50-B13F-735375D961E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470" b="17530"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anrdea 5">
            <a:hlinkClick r:id="" action="ppaction://media"/>
            <a:extLst>
              <a:ext uri="{FF2B5EF4-FFF2-40B4-BE49-F238E27FC236}">
                <a16:creationId xmlns:a16="http://schemas.microsoft.com/office/drawing/2014/main" id="{12F977BE-DC4A-41E1-9D00-B38AA0A23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078" y="1892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pageCurlDoubl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suto&#10;&#10;Descrizione generata automaticamente">
            <a:extLst>
              <a:ext uri="{FF2B5EF4-FFF2-40B4-BE49-F238E27FC236}">
                <a16:creationId xmlns:a16="http://schemas.microsoft.com/office/drawing/2014/main" id="{7FE03AC0-5A8C-4307-8BFF-BD5D22E683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-3"/>
            <a:ext cx="12192000" cy="6858002"/>
          </a:xfrm>
          <a:prstGeom prst="rect">
            <a:avLst/>
          </a:prstGeom>
        </p:spPr>
      </p:pic>
      <p:pic>
        <p:nvPicPr>
          <p:cNvPr id="2" name="emma 5">
            <a:hlinkClick r:id="" action="ppaction://media"/>
            <a:extLst>
              <a:ext uri="{FF2B5EF4-FFF2-40B4-BE49-F238E27FC236}">
                <a16:creationId xmlns:a16="http://schemas.microsoft.com/office/drawing/2014/main" id="{CF88F518-4E7E-48D9-95BE-B16E8051F0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645" y="1452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3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6000">
        <p15:prstTrans prst="pageCurlDoubl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581B796-7A04-4357-A378-4096F67714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ara 15">
            <a:hlinkClick r:id="" action="ppaction://media"/>
            <a:extLst>
              <a:ext uri="{FF2B5EF4-FFF2-40B4-BE49-F238E27FC236}">
                <a16:creationId xmlns:a16="http://schemas.microsoft.com/office/drawing/2014/main" id="{39BC0B7F-9D80-4789-AAD0-1B22873C2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702" y="3253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21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8000">
        <p15:prstTrans prst="pageCurlDouble"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</TotalTime>
  <Words>75</Words>
  <Application>Microsoft Office PowerPoint</Application>
  <PresentationFormat>Widescreen</PresentationFormat>
  <Paragraphs>8</Paragraphs>
  <Slides>14</Slides>
  <Notes>1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di Office</vt:lpstr>
      <vt:lpstr>Attività di Storytelling</vt:lpstr>
      <vt:lpstr>      Tanti piccoli amici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Quando i bambini sviluppano la capacità di condividere oralmente le loro  storie con amici e insegnanti, stanno sviluppando abilità come la creatività, lo sviluppo linguistico, le abilità di comunicazione,le abilità sociali e la fiducia. Questi sono alcuni dei fattori chiave per il successo futuro del bambino.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g santoro</dc:creator>
  <cp:lastModifiedBy>g santoro</cp:lastModifiedBy>
  <cp:revision>35</cp:revision>
  <dcterms:created xsi:type="dcterms:W3CDTF">2021-06-09T20:51:56Z</dcterms:created>
  <dcterms:modified xsi:type="dcterms:W3CDTF">2021-07-05T07:40:28Z</dcterms:modified>
</cp:coreProperties>
</file>