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89" r:id="rId22"/>
    <p:sldId id="392" r:id="rId23"/>
    <p:sldId id="391" r:id="rId24"/>
    <p:sldId id="394" r:id="rId25"/>
    <p:sldId id="390" r:id="rId26"/>
    <p:sldId id="393" r:id="rId27"/>
    <p:sldId id="372" r:id="rId28"/>
    <p:sldId id="346" r:id="rId29"/>
    <p:sldId id="329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7" r:id="rId46"/>
    <p:sldId id="374" r:id="rId47"/>
    <p:sldId id="364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9" r:id="rId59"/>
    <p:sldId id="360" r:id="rId60"/>
    <p:sldId id="361" r:id="rId61"/>
    <p:sldId id="362" r:id="rId62"/>
    <p:sldId id="363" r:id="rId63"/>
    <p:sldId id="358" r:id="rId64"/>
    <p:sldId id="365" r:id="rId65"/>
    <p:sldId id="376" r:id="rId66"/>
    <p:sldId id="371" r:id="rId6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348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05/12/21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05/12/21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05/12/21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05/12/21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05/12/21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05/12/21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05/12/21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05/12/21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05/12/21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05/12/21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05/12/21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05/12/21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3804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 1° PERIODO INTERMEDIO  -  A.S. 2021/2022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886119" y="6025123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  <a:endParaRPr lang="it-IT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944563"/>
            <a:ext cx="81724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275" y="909638"/>
            <a:ext cx="8299450" cy="5035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31863"/>
            <a:ext cx="81661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931863"/>
            <a:ext cx="84074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893763"/>
            <a:ext cx="8540750" cy="5067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938213"/>
            <a:ext cx="82105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928688"/>
            <a:ext cx="85026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050" y="938213"/>
            <a:ext cx="85979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928688"/>
            <a:ext cx="80200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938213"/>
            <a:ext cx="8432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27653" y="2466798"/>
            <a:ext cx="10175883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INGRESSO vs 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577850"/>
            <a:ext cx="1082675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565150"/>
            <a:ext cx="1106805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571500"/>
            <a:ext cx="1081405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587375"/>
            <a:ext cx="1090295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561975"/>
            <a:ext cx="1118235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776288"/>
            <a:ext cx="10737850" cy="5302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92125"/>
            <a:ext cx="9779000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542925"/>
            <a:ext cx="9747250" cy="5772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498475"/>
            <a:ext cx="9836150" cy="586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485775"/>
            <a:ext cx="9791700" cy="5886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520700"/>
            <a:ext cx="9779000" cy="5816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450" y="935038"/>
            <a:ext cx="82931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19163"/>
            <a:ext cx="81661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928688"/>
            <a:ext cx="82867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903288"/>
            <a:ext cx="8178800" cy="5048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915988"/>
            <a:ext cx="8312150" cy="5022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919163"/>
            <a:ext cx="84582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925513"/>
            <a:ext cx="8343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931863"/>
            <a:ext cx="841375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925513"/>
            <a:ext cx="84201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919163"/>
            <a:ext cx="814705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928688"/>
            <a:ext cx="85471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1131888"/>
            <a:ext cx="9042400" cy="459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763588"/>
            <a:ext cx="10433050" cy="5327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676275"/>
            <a:ext cx="9747250" cy="5505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638175"/>
            <a:ext cx="9677400" cy="5581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644525"/>
            <a:ext cx="9690100" cy="5568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603250"/>
            <a:ext cx="9740900" cy="565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530225"/>
            <a:ext cx="9728200" cy="5797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950913"/>
            <a:ext cx="8248650" cy="4953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75" y="944563"/>
            <a:ext cx="81978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325" y="938213"/>
            <a:ext cx="82613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925513"/>
            <a:ext cx="8089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935038"/>
            <a:ext cx="83312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928688"/>
            <a:ext cx="84899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919163"/>
            <a:ext cx="81534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82600"/>
            <a:ext cx="9779000" cy="5892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28688"/>
            <a:ext cx="83820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912813"/>
            <a:ext cx="8591550" cy="5029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925513"/>
            <a:ext cx="80137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19163"/>
            <a:ext cx="85217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995363"/>
            <a:ext cx="10045700" cy="4864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128713"/>
            <a:ext cx="7696200" cy="4597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504825"/>
            <a:ext cx="9759950" cy="58483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514350"/>
            <a:ext cx="9709150" cy="582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938213"/>
            <a:ext cx="8305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85</Words>
  <Application>Microsoft Office PowerPoint</Application>
  <PresentationFormat>Personalizzato</PresentationFormat>
  <Paragraphs>15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124</cp:revision>
  <dcterms:created xsi:type="dcterms:W3CDTF">2018-12-06T20:43:28Z</dcterms:created>
  <dcterms:modified xsi:type="dcterms:W3CDTF">2021-12-05T10:53:19Z</dcterms:modified>
</cp:coreProperties>
</file>