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309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30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8" y="-37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65A74-8EDC-4052-AB83-5EE3A1FE279A}" type="datetimeFigureOut">
              <a:rPr lang="it-IT" smtClean="0"/>
              <a:pPr/>
              <a:t>20/12/2020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2AB8A-CA1B-4148-B6A9-7171999DAB3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65A74-8EDC-4052-AB83-5EE3A1FE279A}" type="datetimeFigureOut">
              <a:rPr lang="it-IT" smtClean="0"/>
              <a:pPr/>
              <a:t>20/12/2020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2AB8A-CA1B-4148-B6A9-7171999DAB3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65A74-8EDC-4052-AB83-5EE3A1FE279A}" type="datetimeFigureOut">
              <a:rPr lang="it-IT" smtClean="0"/>
              <a:pPr/>
              <a:t>20/12/2020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2AB8A-CA1B-4148-B6A9-7171999DAB3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65A74-8EDC-4052-AB83-5EE3A1FE279A}" type="datetimeFigureOut">
              <a:rPr lang="it-IT" smtClean="0"/>
              <a:pPr/>
              <a:t>20/12/2020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2AB8A-CA1B-4148-B6A9-7171999DAB3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65A74-8EDC-4052-AB83-5EE3A1FE279A}" type="datetimeFigureOut">
              <a:rPr lang="it-IT" smtClean="0"/>
              <a:pPr/>
              <a:t>20/12/2020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2AB8A-CA1B-4148-B6A9-7171999DAB3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65A74-8EDC-4052-AB83-5EE3A1FE279A}" type="datetimeFigureOut">
              <a:rPr lang="it-IT" smtClean="0"/>
              <a:pPr/>
              <a:t>20/12/2020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2AB8A-CA1B-4148-B6A9-7171999DAB3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65A74-8EDC-4052-AB83-5EE3A1FE279A}" type="datetimeFigureOut">
              <a:rPr lang="it-IT" smtClean="0"/>
              <a:pPr/>
              <a:t>20/12/2020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2AB8A-CA1B-4148-B6A9-7171999DAB3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65A74-8EDC-4052-AB83-5EE3A1FE279A}" type="datetimeFigureOut">
              <a:rPr lang="it-IT" smtClean="0"/>
              <a:pPr/>
              <a:t>20/12/2020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2AB8A-CA1B-4148-B6A9-7171999DAB3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65A74-8EDC-4052-AB83-5EE3A1FE279A}" type="datetimeFigureOut">
              <a:rPr lang="it-IT" smtClean="0"/>
              <a:pPr/>
              <a:t>20/12/2020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2AB8A-CA1B-4148-B6A9-7171999DAB3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65A74-8EDC-4052-AB83-5EE3A1FE279A}" type="datetimeFigureOut">
              <a:rPr lang="it-IT" smtClean="0"/>
              <a:pPr/>
              <a:t>20/12/2020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2AB8A-CA1B-4148-B6A9-7171999DAB3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65A74-8EDC-4052-AB83-5EE3A1FE279A}" type="datetimeFigureOut">
              <a:rPr lang="it-IT" smtClean="0"/>
              <a:pPr/>
              <a:t>20/12/2020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2AB8A-CA1B-4148-B6A9-7171999DAB3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65A74-8EDC-4052-AB83-5EE3A1FE279A}" type="datetimeFigureOut">
              <a:rPr lang="it-IT" smtClean="0"/>
              <a:pPr/>
              <a:t>20/12/2020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2AB8A-CA1B-4148-B6A9-7171999DAB35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5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p3"/><Relationship Id="rId7" Type="http://schemas.openxmlformats.org/officeDocument/2006/relationships/image" Target="../media/image4.wmf"/><Relationship Id="rId2" Type="http://schemas.microsoft.com/office/2007/relationships/media" Target="../media/media1.mp3"/><Relationship Id="rId1" Type="http://schemas.openxmlformats.org/officeDocument/2006/relationships/audio" Target="file:///C:\Users\utente\Desktop\VIDEO\Samba_di_Natale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tente\Desktop\VIDEO\Celine_Dion_So_This_Is_Christmas.mp3" TargetMode="Externa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tente\Desktop\VIDEO\Celine_Dion_So_This_Is_Christmas.mp3" TargetMode="External"/><Relationship Id="rId5" Type="http://schemas.openxmlformats.org/officeDocument/2006/relationships/image" Target="../media/image4.wmf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tente\Desktop\VIDEO\piccolo-coro-antoniano-jingle-bells-cartonize_Nn0lKkQZ.mp3" TargetMode="External"/><Relationship Id="rId5" Type="http://schemas.openxmlformats.org/officeDocument/2006/relationships/image" Target="../media/image64.png"/><Relationship Id="rId4" Type="http://schemas.openxmlformats.org/officeDocument/2006/relationships/image" Target="../media/image4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tente\Desktop\VIDEO\piccolo-coro-antoniano-jingle-bells-cartonize_Nn0lKkQZ.mp3" TargetMode="External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WhatsApp Image 2020-12-16 at 20.28.36 (1)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42979" y="0"/>
            <a:ext cx="3801021" cy="6858000"/>
          </a:xfrm>
          <a:prstGeom prst="rect">
            <a:avLst/>
          </a:prstGeom>
        </p:spPr>
      </p:pic>
      <p:pic>
        <p:nvPicPr>
          <p:cNvPr id="6" name="Samba_di_Natal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0" y="332656"/>
            <a:ext cx="244475" cy="244475"/>
          </a:xfrm>
          <a:prstGeom prst="rect">
            <a:avLst/>
          </a:prstGeom>
        </p:spPr>
      </p:pic>
      <p:pic>
        <p:nvPicPr>
          <p:cNvPr id="2050" name="Picture 2" descr="C:\Program Files (x86)\Microsoft Office\MEDIA\CAGCAT10\j0183290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905743">
            <a:off x="2723689" y="702758"/>
            <a:ext cx="1723644" cy="1848917"/>
          </a:xfrm>
          <a:prstGeom prst="rect">
            <a:avLst/>
          </a:prstGeom>
          <a:noFill/>
        </p:spPr>
      </p:pic>
      <p:pic>
        <p:nvPicPr>
          <p:cNvPr id="2" name="Samba di Natale Zecchino d'Oro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27885" y="318531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4"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numSld="999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0-12-19 at 16.14.13 (1).jpeg"/>
          <p:cNvPicPr>
            <a:picLocks noChangeAspect="1"/>
          </p:cNvPicPr>
          <p:nvPr/>
        </p:nvPicPr>
        <p:blipFill>
          <a:blip r:embed="rId2" cstate="print"/>
          <a:srcRect t="5558" r="5481" b="6878"/>
          <a:stretch>
            <a:fillRect/>
          </a:stretch>
        </p:blipFill>
        <p:spPr>
          <a:xfrm rot="15931681">
            <a:off x="1561003" y="-661237"/>
            <a:ext cx="2238230" cy="4263611"/>
          </a:xfrm>
          <a:prstGeom prst="rect">
            <a:avLst/>
          </a:prstGeom>
        </p:spPr>
      </p:pic>
      <p:pic>
        <p:nvPicPr>
          <p:cNvPr id="3" name="Immagine 2" descr="WhatsApp Image 2020-12-19 at 16.14.13 (2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260648"/>
            <a:ext cx="3215640" cy="2971800"/>
          </a:xfrm>
          <a:prstGeom prst="rect">
            <a:avLst/>
          </a:prstGeom>
        </p:spPr>
      </p:pic>
      <p:pic>
        <p:nvPicPr>
          <p:cNvPr id="4" name="Immagine 3" descr="WhatsApp Image 2020-12-19 at 16.14.13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66277">
            <a:off x="5261791" y="3903387"/>
            <a:ext cx="3629135" cy="2332367"/>
          </a:xfrm>
          <a:prstGeom prst="rect">
            <a:avLst/>
          </a:prstGeom>
        </p:spPr>
      </p:pic>
      <p:pic>
        <p:nvPicPr>
          <p:cNvPr id="6" name="Immagine 5" descr="WhatsApp Image 2020-12-19 at 16.43.07 (2).jpeg"/>
          <p:cNvPicPr>
            <a:picLocks noChangeAspect="1"/>
          </p:cNvPicPr>
          <p:nvPr/>
        </p:nvPicPr>
        <p:blipFill>
          <a:blip r:embed="rId5" cstate="print"/>
          <a:srcRect l="3475" t="11724" b="23794"/>
          <a:stretch>
            <a:fillRect/>
          </a:stretch>
        </p:blipFill>
        <p:spPr>
          <a:xfrm rot="21399585">
            <a:off x="463063" y="3125203"/>
            <a:ext cx="1999883" cy="2376264"/>
          </a:xfrm>
          <a:prstGeom prst="rect">
            <a:avLst/>
          </a:prstGeom>
        </p:spPr>
      </p:pic>
      <p:pic>
        <p:nvPicPr>
          <p:cNvPr id="8" name="Immagine 7" descr="WhatsApp Image 2020-12-19 at 16.43.07.jpeg"/>
          <p:cNvPicPr>
            <a:picLocks noChangeAspect="1"/>
          </p:cNvPicPr>
          <p:nvPr/>
        </p:nvPicPr>
        <p:blipFill>
          <a:blip r:embed="rId6" cstate="print"/>
          <a:srcRect l="3022" r="21440" b="20347"/>
          <a:stretch>
            <a:fillRect/>
          </a:stretch>
        </p:blipFill>
        <p:spPr>
          <a:xfrm>
            <a:off x="2915816" y="3501008"/>
            <a:ext cx="1800200" cy="2304256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0-12-16 at 20.28.37 (1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6375" y="0"/>
            <a:ext cx="3857625" cy="6858000"/>
          </a:xfrm>
          <a:prstGeom prst="rect">
            <a:avLst/>
          </a:prstGeom>
        </p:spPr>
      </p:pic>
      <p:pic>
        <p:nvPicPr>
          <p:cNvPr id="3" name="Immagine 2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80541">
            <a:off x="2911556" y="2056589"/>
            <a:ext cx="1714500" cy="17145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hiara  va bene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7480" y="0"/>
            <a:ext cx="671652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0-12-16 at 19.04.31 (2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3" name="Immagine 2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1412776"/>
            <a:ext cx="1714500" cy="17145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0-12-16 at 20.28.37 (2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3" name="Celine_Dion_So_This_Is_Christma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18864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40"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avide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75" y="0"/>
            <a:ext cx="3857625" cy="6858000"/>
          </a:xfrm>
          <a:prstGeom prst="rect">
            <a:avLst/>
          </a:prstGeom>
        </p:spPr>
      </p:pic>
      <p:pic>
        <p:nvPicPr>
          <p:cNvPr id="3" name="Celine_Dion_So_This_Is_Christma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260648"/>
            <a:ext cx="244475" cy="244475"/>
          </a:xfrm>
          <a:prstGeom prst="rect">
            <a:avLst/>
          </a:prstGeom>
        </p:spPr>
      </p:pic>
      <p:pic>
        <p:nvPicPr>
          <p:cNvPr id="1026" name="Picture 2" descr="C:\Program Files (x86)\Microsoft Office\MEDIA\CAGCAT10\j0183290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453108">
            <a:off x="2123728" y="1124744"/>
            <a:ext cx="1723644" cy="184891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0-12-16 at 19.04.31 (3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0-12-16 at 20.28.37 (3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rancesca Madeo va bene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10523" y="0"/>
            <a:ext cx="4333477" cy="6858000"/>
          </a:xfrm>
          <a:prstGeom prst="rect">
            <a:avLst/>
          </a:prstGeom>
        </p:spPr>
      </p:pic>
      <p:pic>
        <p:nvPicPr>
          <p:cNvPr id="6146" name="Picture 2" descr="C:\Program Files (x86)\Microsoft Office\MEDIA\CAGCAT10\j0183290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66223">
            <a:off x="2784308" y="3393313"/>
            <a:ext cx="1221862" cy="99646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0-12-16 at 19.04.3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lysia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3" name="Immagine 2" descr="download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21623">
            <a:off x="2339577" y="1795797"/>
            <a:ext cx="1215532" cy="960461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0-12-16 at 20.28.37 (4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3" name="Immagine 2" descr="images.jpg"/>
          <p:cNvPicPr>
            <a:picLocks noChangeAspect="1"/>
          </p:cNvPicPr>
          <p:nvPr/>
        </p:nvPicPr>
        <p:blipFill>
          <a:blip r:embed="rId3" cstate="print"/>
          <a:srcRect b="9786"/>
          <a:stretch>
            <a:fillRect/>
          </a:stretch>
        </p:blipFill>
        <p:spPr>
          <a:xfrm rot="21350260">
            <a:off x="1675370" y="1542690"/>
            <a:ext cx="1653540" cy="1594832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rancesca Pecora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3516" y="0"/>
            <a:ext cx="6780484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0-12-16 at 19.04.32 (1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7283" y="0"/>
            <a:ext cx="5146717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0-12-16 at 20.28.37 (5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68615" y="0"/>
            <a:ext cx="5275385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rancesca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15075" y="0"/>
            <a:ext cx="2828925" cy="6858000"/>
          </a:xfrm>
          <a:prstGeom prst="rect">
            <a:avLst/>
          </a:prstGeom>
        </p:spPr>
      </p:pic>
      <p:pic>
        <p:nvPicPr>
          <p:cNvPr id="7170" name="Picture 2" descr="C:\Program Files (x86)\Microsoft Office\MEDIA\CAGCAT10\j0183290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87449">
            <a:off x="3419872" y="1700808"/>
            <a:ext cx="1723644" cy="184891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0-12-19 at 16.00.41 (1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52721">
            <a:off x="4008542" y="329327"/>
            <a:ext cx="3921003" cy="2448272"/>
          </a:xfrm>
          <a:prstGeom prst="rect">
            <a:avLst/>
          </a:prstGeom>
        </p:spPr>
      </p:pic>
      <p:pic>
        <p:nvPicPr>
          <p:cNvPr id="3" name="Immagine 2" descr="WhatsApp Image 2020-12-19 at 16.00.4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47651">
            <a:off x="930820" y="462289"/>
            <a:ext cx="1677097" cy="2876866"/>
          </a:xfrm>
          <a:prstGeom prst="rect">
            <a:avLst/>
          </a:prstGeom>
        </p:spPr>
      </p:pic>
      <p:pic>
        <p:nvPicPr>
          <p:cNvPr id="4" name="Immagine 3" descr="WhatsApp Image 2020-12-19 at 16.00.41 (3)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717032"/>
            <a:ext cx="2396820" cy="2520280"/>
          </a:xfrm>
          <a:prstGeom prst="rect">
            <a:avLst/>
          </a:prstGeom>
        </p:spPr>
      </p:pic>
      <p:pic>
        <p:nvPicPr>
          <p:cNvPr id="5" name="Immagine 4" descr="WhatsApp Image 2020-12-19 at 16.00.41 (5).jpeg"/>
          <p:cNvPicPr>
            <a:picLocks noChangeAspect="1"/>
          </p:cNvPicPr>
          <p:nvPr/>
        </p:nvPicPr>
        <p:blipFill>
          <a:blip r:embed="rId5" cstate="print"/>
          <a:srcRect b="21369"/>
          <a:stretch>
            <a:fillRect/>
          </a:stretch>
        </p:blipFill>
        <p:spPr>
          <a:xfrm rot="237014">
            <a:off x="6152958" y="3800717"/>
            <a:ext cx="2501377" cy="2083351"/>
          </a:xfrm>
          <a:prstGeom prst="rect">
            <a:avLst/>
          </a:prstGeom>
        </p:spPr>
      </p:pic>
      <p:pic>
        <p:nvPicPr>
          <p:cNvPr id="6" name="Immagine 5" descr="WhatsApp Image 2020-12-19 at 16.43.07 (1).jpeg"/>
          <p:cNvPicPr>
            <a:picLocks noChangeAspect="1"/>
          </p:cNvPicPr>
          <p:nvPr/>
        </p:nvPicPr>
        <p:blipFill>
          <a:blip r:embed="rId6" cstate="print"/>
          <a:srcRect l="2977" t="1986" r="4742" b="4667"/>
          <a:stretch>
            <a:fillRect/>
          </a:stretch>
        </p:blipFill>
        <p:spPr>
          <a:xfrm>
            <a:off x="3419872" y="2996952"/>
            <a:ext cx="2089764" cy="3168352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0-12-16 at 19.04.32 (2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15459" y="0"/>
            <a:ext cx="3328541" cy="6858000"/>
          </a:xfrm>
          <a:prstGeom prst="rect">
            <a:avLst/>
          </a:prstGeom>
        </p:spPr>
      </p:pic>
      <p:pic>
        <p:nvPicPr>
          <p:cNvPr id="3" name="Immagine 2" descr="download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41038">
            <a:off x="3090866" y="1697518"/>
            <a:ext cx="1932117" cy="2811187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0-12-16 at 20.28.37 (6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6375" y="0"/>
            <a:ext cx="3857625" cy="6858000"/>
          </a:xfrm>
          <a:prstGeom prst="rect">
            <a:avLst/>
          </a:prstGeom>
        </p:spPr>
      </p:pic>
      <p:pic>
        <p:nvPicPr>
          <p:cNvPr id="3" name="Immagine 2" descr="downloa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22904">
            <a:off x="2669799" y="3363586"/>
            <a:ext cx="1801356" cy="1429122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abriel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90699" y="0"/>
            <a:ext cx="3553301" cy="6858000"/>
          </a:xfrm>
          <a:prstGeom prst="rect">
            <a:avLst/>
          </a:prstGeom>
        </p:spPr>
      </p:pic>
      <p:pic>
        <p:nvPicPr>
          <p:cNvPr id="3" name="Immagine 2" descr="download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42632">
            <a:off x="3088665" y="2778981"/>
            <a:ext cx="1455420" cy="201930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0-12-16 at 19.04.3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057" y="0"/>
            <a:ext cx="6703084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0-12-16 at 19.04.30 (1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3" name="Immagine 2" descr="download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746169">
            <a:off x="2400405" y="4242515"/>
            <a:ext cx="1087750" cy="20193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0-12-16 at 20.28.37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4857" y="0"/>
            <a:ext cx="4569143" cy="6858000"/>
          </a:xfrm>
          <a:prstGeom prst="rect">
            <a:avLst/>
          </a:prstGeom>
        </p:spPr>
      </p:pic>
      <p:pic>
        <p:nvPicPr>
          <p:cNvPr id="3" name="Immagine 2" descr="download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08390">
            <a:off x="2134000" y="2118900"/>
            <a:ext cx="1455420" cy="200406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iole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3753" y="0"/>
            <a:ext cx="6780245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0-12-16 at 19.04.3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0-12-16 at 20.28.38 (1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3074" name="Picture 2" descr="C:\Program Files (x86)\Microsoft Office\MEDIA\CAGCAT10\j0183290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25025">
            <a:off x="2272044" y="1142018"/>
            <a:ext cx="1158904" cy="143321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iuseppe va bene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13359" y="0"/>
            <a:ext cx="5130641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0-12-16 at 19.04.34 (1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7283" y="0"/>
            <a:ext cx="5146717" cy="6858000"/>
          </a:xfrm>
          <a:prstGeom prst="rect">
            <a:avLst/>
          </a:prstGeom>
        </p:spPr>
      </p:pic>
      <p:pic>
        <p:nvPicPr>
          <p:cNvPr id="3" name="Immagine 2" descr="images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11822">
            <a:off x="1782814" y="855837"/>
            <a:ext cx="1714500" cy="171450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0-12-16 at 20.28.38 (2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iuseppe De Luca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1226" y="0"/>
            <a:ext cx="6842773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19 at 17.35.39.jpeg"/>
          <p:cNvPicPr>
            <a:picLocks noChangeAspect="1"/>
          </p:cNvPicPr>
          <p:nvPr/>
        </p:nvPicPr>
        <p:blipFill>
          <a:blip r:embed="rId2" cstate="print"/>
          <a:srcRect l="7107" r="11669"/>
          <a:stretch>
            <a:fillRect/>
          </a:stretch>
        </p:blipFill>
        <p:spPr>
          <a:xfrm>
            <a:off x="1935994" y="0"/>
            <a:ext cx="7208007" cy="4437112"/>
          </a:xfrm>
          <a:prstGeom prst="rect">
            <a:avLst/>
          </a:prstGeom>
        </p:spPr>
      </p:pic>
      <p:pic>
        <p:nvPicPr>
          <p:cNvPr id="4" name="Immagine 3" descr="downloa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82656">
            <a:off x="7186389" y="4625481"/>
            <a:ext cx="1656362" cy="1380302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0-12-16 at 20.28.38 (3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0-12-16 at 20.28.36 (2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sabel 3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20665" y="0"/>
            <a:ext cx="3823335" cy="6858000"/>
          </a:xfrm>
          <a:prstGeom prst="rect">
            <a:avLst/>
          </a:prstGeom>
        </p:spPr>
      </p:pic>
      <p:pic>
        <p:nvPicPr>
          <p:cNvPr id="8194" name="Picture 2" descr="C:\Program Files (x86)\Microsoft Office\MEDIA\CAGCAT10\j0183290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161537">
            <a:off x="3381930" y="1193790"/>
            <a:ext cx="1293133" cy="1151105"/>
          </a:xfrm>
          <a:prstGeom prst="rect">
            <a:avLst/>
          </a:prstGeom>
          <a:noFill/>
        </p:spPr>
      </p:pic>
      <p:pic>
        <p:nvPicPr>
          <p:cNvPr id="4" name="piccolo-coro-antoniano-jingle-bells-cartonize_Nn0lKkQZ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54" showWhenStopped="0">
                <p:cTn id="3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0-12-16 at 19.04.34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pic>
        <p:nvPicPr>
          <p:cNvPr id="3" name="piccolo-coro-antoniano-jingle-bells-cartonize_Nn0lKkQZ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79512" y="18864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54"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0-12-16 at 20.28.38 (4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7795" y="0"/>
            <a:ext cx="3926205" cy="6858000"/>
          </a:xfrm>
          <a:prstGeom prst="rect">
            <a:avLst/>
          </a:prstGeom>
        </p:spPr>
      </p:pic>
      <p:pic>
        <p:nvPicPr>
          <p:cNvPr id="3" name="Immagine 2" descr="images.jpg"/>
          <p:cNvPicPr>
            <a:picLocks noChangeAspect="1"/>
          </p:cNvPicPr>
          <p:nvPr/>
        </p:nvPicPr>
        <p:blipFill>
          <a:blip r:embed="rId3" cstate="print"/>
          <a:srcRect b="9134"/>
          <a:stretch>
            <a:fillRect/>
          </a:stretch>
        </p:blipFill>
        <p:spPr>
          <a:xfrm rot="542748">
            <a:off x="2907627" y="2193168"/>
            <a:ext cx="2014403" cy="2013791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sabella va bene (1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0-12-16 at 19.04.35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75036" y="0"/>
            <a:ext cx="3868964" cy="6858000"/>
          </a:xfrm>
          <a:prstGeom prst="rect">
            <a:avLst/>
          </a:prstGeom>
        </p:spPr>
      </p:pic>
      <p:pic>
        <p:nvPicPr>
          <p:cNvPr id="3" name="Immagine 2" descr="images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61197">
            <a:off x="3044936" y="2033765"/>
            <a:ext cx="1638300" cy="178308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0-12-16 at 20.28.38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4947" y="0"/>
            <a:ext cx="3849053" cy="6858000"/>
          </a:xfrm>
          <a:prstGeom prst="rect">
            <a:avLst/>
          </a:prstGeom>
        </p:spPr>
      </p:pic>
      <p:pic>
        <p:nvPicPr>
          <p:cNvPr id="9218" name="Picture 2" descr="C:\Program Files (x86)\Microsoft Office\MEDIA\CAGCAT10\j0183290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268760"/>
            <a:ext cx="1509894" cy="150052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WhatsApp Image 2020-12-19 at 16.00.41 (7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33344">
            <a:off x="884033" y="110578"/>
            <a:ext cx="2987154" cy="3431379"/>
          </a:xfrm>
          <a:prstGeom prst="rect">
            <a:avLst/>
          </a:prstGeom>
        </p:spPr>
      </p:pic>
      <p:pic>
        <p:nvPicPr>
          <p:cNvPr id="5" name="Immagine 4" descr="WhatsApp Image 2020-12-19 at 16.00.41 (6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11950">
            <a:off x="5427388" y="100074"/>
            <a:ext cx="2349094" cy="3092973"/>
          </a:xfrm>
          <a:prstGeom prst="rect">
            <a:avLst/>
          </a:prstGeom>
        </p:spPr>
      </p:pic>
      <p:pic>
        <p:nvPicPr>
          <p:cNvPr id="6" name="Immagine 5" descr="WhatsApp Image 2020-12-19 at 16.00.41 (4)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88741">
            <a:off x="5976750" y="3568360"/>
            <a:ext cx="2293436" cy="3164092"/>
          </a:xfrm>
          <a:prstGeom prst="rect">
            <a:avLst/>
          </a:prstGeom>
        </p:spPr>
      </p:pic>
      <p:pic>
        <p:nvPicPr>
          <p:cNvPr id="7" name="Immagine 6" descr="WhatsApp Image 2020-12-19 at 16.00.41 (2)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9632" y="3789040"/>
            <a:ext cx="3699206" cy="2824259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aria Costanza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19 at 13.54.04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elania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rianna va bene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99121" y="0"/>
            <a:ext cx="4744879" cy="6858000"/>
          </a:xfrm>
          <a:prstGeom prst="rect">
            <a:avLst/>
          </a:prstGeom>
        </p:spPr>
      </p:pic>
      <p:pic>
        <p:nvPicPr>
          <p:cNvPr id="3" name="Immagine 2" descr="images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88936">
            <a:off x="2987824" y="2564904"/>
            <a:ext cx="963166" cy="110756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ofia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8251" y="0"/>
            <a:ext cx="3855749" cy="6858000"/>
          </a:xfrm>
          <a:prstGeom prst="rect">
            <a:avLst/>
          </a:prstGeom>
        </p:spPr>
      </p:pic>
      <p:pic>
        <p:nvPicPr>
          <p:cNvPr id="10242" name="Picture 2" descr="C:\Program Files (x86)\Microsoft Office\MEDIA\CAGCAT10\j0183290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51539">
            <a:off x="3361177" y="1198927"/>
            <a:ext cx="1257916" cy="132973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sabel 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3" y="0"/>
            <a:ext cx="6876255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iriam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3" name="Immagine 2" descr="download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21648">
            <a:off x="1596070" y="1043815"/>
            <a:ext cx="1611108" cy="1262246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547664" y="620688"/>
            <a:ext cx="741682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latin typeface="Algerian" pitchFamily="82" charset="0"/>
              </a:rPr>
              <a:t>NATALE SPECIALE</a:t>
            </a:r>
            <a:endParaRPr lang="it-IT" sz="2800" dirty="0">
              <a:latin typeface="Algerian" pitchFamily="82" charset="0"/>
            </a:endParaRPr>
          </a:p>
          <a:p>
            <a:pPr algn="ctr"/>
            <a:endParaRPr lang="it-IT" sz="2800" dirty="0" smtClean="0">
              <a:latin typeface="Algerian" pitchFamily="82" charset="0"/>
            </a:endParaRPr>
          </a:p>
          <a:p>
            <a:pPr algn="ctr"/>
            <a:r>
              <a:rPr lang="it-IT" sz="2400" dirty="0" smtClean="0">
                <a:latin typeface="Monotype Corsiva" pitchFamily="66" charset="0"/>
              </a:rPr>
              <a:t>Arriva la festa più attesa dell’anno</a:t>
            </a:r>
          </a:p>
          <a:p>
            <a:pPr algn="ctr"/>
            <a:r>
              <a:rPr lang="it-IT" sz="2400" dirty="0" smtClean="0">
                <a:latin typeface="Monotype Corsiva" pitchFamily="66" charset="0"/>
              </a:rPr>
              <a:t>Anche se nel mondo si vive con paura ed affanno.</a:t>
            </a:r>
          </a:p>
          <a:p>
            <a:pPr algn="ctr"/>
            <a:r>
              <a:rPr lang="it-IT" sz="2400" dirty="0" smtClean="0">
                <a:latin typeface="Monotype Corsiva" pitchFamily="66" charset="0"/>
              </a:rPr>
              <a:t>Il Natale resta una festa speciale </a:t>
            </a:r>
          </a:p>
          <a:p>
            <a:pPr algn="ctr"/>
            <a:r>
              <a:rPr lang="it-IT" sz="2400" dirty="0" smtClean="0">
                <a:latin typeface="Monotype Corsiva" pitchFamily="66" charset="0"/>
              </a:rPr>
              <a:t>e seppur distanti dovremo restare</a:t>
            </a:r>
          </a:p>
          <a:p>
            <a:pPr algn="ctr"/>
            <a:r>
              <a:rPr lang="it-IT" sz="2400" dirty="0">
                <a:latin typeface="Monotype Corsiva" pitchFamily="66" charset="0"/>
              </a:rPr>
              <a:t>t</a:t>
            </a:r>
            <a:r>
              <a:rPr lang="it-IT" sz="2400" dirty="0" smtClean="0">
                <a:latin typeface="Monotype Corsiva" pitchFamily="66" charset="0"/>
              </a:rPr>
              <a:t>utti insieme  potremo cantare.</a:t>
            </a:r>
          </a:p>
          <a:p>
            <a:pPr algn="ctr"/>
            <a:r>
              <a:rPr lang="it-IT" sz="2400" dirty="0" smtClean="0">
                <a:latin typeface="Monotype Corsiva" pitchFamily="66" charset="0"/>
              </a:rPr>
              <a:t>E allora quest’anno a Natale</a:t>
            </a:r>
          </a:p>
          <a:p>
            <a:pPr algn="ctr"/>
            <a:r>
              <a:rPr lang="it-IT" sz="2400" dirty="0" smtClean="0">
                <a:latin typeface="Monotype Corsiva" pitchFamily="66" charset="0"/>
              </a:rPr>
              <a:t>Vogliamo fare un augurio speciale:</a:t>
            </a:r>
          </a:p>
          <a:p>
            <a:pPr algn="ctr"/>
            <a:r>
              <a:rPr lang="it-IT" sz="2400" dirty="0" smtClean="0">
                <a:latin typeface="Monotype Corsiva" pitchFamily="66" charset="0"/>
              </a:rPr>
              <a:t>Ai cuori vicini e ai cuori lontani</a:t>
            </a:r>
          </a:p>
          <a:p>
            <a:pPr algn="ctr"/>
            <a:r>
              <a:rPr lang="it-IT" sz="2400" dirty="0" smtClean="0">
                <a:latin typeface="Monotype Corsiva" pitchFamily="66" charset="0"/>
              </a:rPr>
              <a:t>noi auguriamo un felice domani!!</a:t>
            </a:r>
          </a:p>
          <a:p>
            <a:pPr algn="ctr"/>
            <a:r>
              <a:rPr lang="it-IT" sz="2400" dirty="0" smtClean="0">
                <a:latin typeface="Monotype Corsiva" pitchFamily="66" charset="0"/>
              </a:rPr>
              <a:t>Con la speranza che l’anno nuovo  ci porterà:</a:t>
            </a:r>
          </a:p>
          <a:p>
            <a:pPr algn="ctr"/>
            <a:r>
              <a:rPr lang="it-IT" sz="2400" dirty="0" smtClean="0">
                <a:latin typeface="Monotype Corsiva" pitchFamily="66" charset="0"/>
              </a:rPr>
              <a:t>Salute, gioia e felicità!!</a:t>
            </a:r>
          </a:p>
          <a:p>
            <a:pPr algn="ctr"/>
            <a:r>
              <a:rPr lang="it-IT" sz="2400" dirty="0" smtClean="0">
                <a:latin typeface="Monotype Corsiva" pitchFamily="66" charset="0"/>
              </a:rPr>
              <a:t>BUON NATALE!!</a:t>
            </a:r>
            <a:endParaRPr lang="it-IT" sz="2000" dirty="0" smtClean="0">
              <a:latin typeface="Monotype Corsiva" pitchFamily="66" charset="0"/>
            </a:endParaRPr>
          </a:p>
        </p:txBody>
      </p:sp>
    </p:spTree>
  </p:cSld>
  <p:clrMapOvr>
    <a:masterClrMapping/>
  </p:clrMapOvr>
  <p:transition advClick="0" advTm="2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979712" y="1412776"/>
            <a:ext cx="684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latin typeface="Monotype Corsiva" pitchFamily="66" charset="0"/>
              </a:rPr>
              <a:t>La Scuola dell’Infanzia dell’IC </a:t>
            </a:r>
            <a:r>
              <a:rPr lang="it-IT" sz="3200" dirty="0" err="1" smtClean="0">
                <a:latin typeface="Monotype Corsiva" pitchFamily="66" charset="0"/>
              </a:rPr>
              <a:t>Crosia-Mirto</a:t>
            </a:r>
            <a:r>
              <a:rPr lang="it-IT" sz="3200" dirty="0" smtClean="0">
                <a:latin typeface="Monotype Corsiva" pitchFamily="66" charset="0"/>
              </a:rPr>
              <a:t>, plesso “</a:t>
            </a:r>
            <a:r>
              <a:rPr lang="it-IT" sz="3200" dirty="0" err="1" smtClean="0">
                <a:latin typeface="Monotype Corsiva" pitchFamily="66" charset="0"/>
              </a:rPr>
              <a:t>Sorrenti</a:t>
            </a:r>
            <a:r>
              <a:rPr lang="it-IT" sz="3200" dirty="0" smtClean="0">
                <a:latin typeface="Monotype Corsiva" pitchFamily="66" charset="0"/>
              </a:rPr>
              <a:t>”, augurano …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123728" y="3861048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latin typeface="Monotype Corsiva" pitchFamily="66" charset="0"/>
              </a:rPr>
              <a:t>BUONE FESTE A TUTTI!!!</a:t>
            </a:r>
            <a:endParaRPr lang="it-IT" sz="3200" dirty="0">
              <a:latin typeface="Monotype Corsiva" pitchFamily="66" charset="0"/>
            </a:endParaRPr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0-12-16 at 19.04.30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6375" y="0"/>
            <a:ext cx="3857625" cy="6858000"/>
          </a:xfrm>
          <a:prstGeom prst="rect">
            <a:avLst/>
          </a:prstGeom>
        </p:spPr>
      </p:pic>
      <p:pic>
        <p:nvPicPr>
          <p:cNvPr id="5122" name="Picture 2" descr="C:\Program Files (x86)\Microsoft Office\MEDIA\CAGCAT10\j0183290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21894">
            <a:off x="2911631" y="804459"/>
            <a:ext cx="1723644" cy="184891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0-12-16 at 20.28.36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13584" y="0"/>
            <a:ext cx="3330416" cy="6858000"/>
          </a:xfrm>
          <a:prstGeom prst="rect">
            <a:avLst/>
          </a:prstGeom>
        </p:spPr>
      </p:pic>
      <p:pic>
        <p:nvPicPr>
          <p:cNvPr id="3" name="Immagine 2" descr="7e34c7385bc74ab12d272559e8914575_stella_comet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69210">
            <a:off x="2791011" y="2656684"/>
            <a:ext cx="2627784" cy="1944216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milla va bene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0-12-16 at 19.04.31 (1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94</Words>
  <Application>Microsoft Office PowerPoint</Application>
  <PresentationFormat>Presentazione su schermo (4:3)</PresentationFormat>
  <Paragraphs>16</Paragraphs>
  <Slides>54</Slides>
  <Notes>0</Notes>
  <HiddenSlides>0</HiddenSlides>
  <MMClips>6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54</vt:i4>
      </vt:variant>
    </vt:vector>
  </HeadingPairs>
  <TitlesOfParts>
    <vt:vector size="55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utente</dc:creator>
  <cp:lastModifiedBy>Marino</cp:lastModifiedBy>
  <cp:revision>72</cp:revision>
  <dcterms:created xsi:type="dcterms:W3CDTF">2020-12-17T10:25:52Z</dcterms:created>
  <dcterms:modified xsi:type="dcterms:W3CDTF">2020-12-20T15:25:29Z</dcterms:modified>
</cp:coreProperties>
</file>