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rawings/drawing6.xml" ContentType="application/vnd.openxmlformats-officedocument.drawingml.chartshapes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drawings/drawing7.xml" ContentType="application/vnd.openxmlformats-officedocument.drawingml.chartshapes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drawings/drawing8.xml" ContentType="application/vnd.openxmlformats-officedocument.drawingml.chartshapes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drawings/drawing9.xml" ContentType="application/vnd.openxmlformats-officedocument.drawingml.chartshapes+xml"/>
  <Override PartName="/ppt/charts/chart2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0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1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2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3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4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5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6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7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8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9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40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1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2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3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drawings/drawing10.xml" ContentType="application/vnd.openxmlformats-officedocument.drawingml.chartshapes+xml"/>
  <Override PartName="/ppt/charts/chart44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drawings/drawing11.xml" ContentType="application/vnd.openxmlformats-officedocument.drawingml.chartshapes+xml"/>
  <Override PartName="/ppt/charts/chart45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drawings/drawing12.xml" ContentType="application/vnd.openxmlformats-officedocument.drawingml.chartshapes+xml"/>
  <Override PartName="/ppt/charts/chart46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drawings/drawing13.xml" ContentType="application/vnd.openxmlformats-officedocument.drawingml.chartshapes+xml"/>
  <Override PartName="/ppt/charts/chart47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drawings/drawing14.xml" ContentType="application/vnd.openxmlformats-officedocument.drawingml.chartshapes+xml"/>
  <Override PartName="/ppt/charts/chart48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9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50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1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2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3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4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5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6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7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8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9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60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1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4" r:id="rId1"/>
  </p:sldMasterIdLst>
  <p:sldIdLst>
    <p:sldId id="304" r:id="rId2"/>
    <p:sldId id="331" r:id="rId3"/>
    <p:sldId id="318" r:id="rId4"/>
    <p:sldId id="327" r:id="rId5"/>
    <p:sldId id="256" r:id="rId6"/>
    <p:sldId id="257" r:id="rId7"/>
    <p:sldId id="258" r:id="rId8"/>
    <p:sldId id="259" r:id="rId9"/>
    <p:sldId id="260" r:id="rId10"/>
    <p:sldId id="308" r:id="rId11"/>
    <p:sldId id="261" r:id="rId12"/>
    <p:sldId id="262" r:id="rId13"/>
    <p:sldId id="263" r:id="rId14"/>
    <p:sldId id="264" r:id="rId15"/>
    <p:sldId id="326" r:id="rId16"/>
    <p:sldId id="266" r:id="rId17"/>
    <p:sldId id="267" r:id="rId18"/>
    <p:sldId id="268" r:id="rId19"/>
    <p:sldId id="269" r:id="rId20"/>
    <p:sldId id="270" r:id="rId21"/>
    <p:sldId id="271" r:id="rId22"/>
    <p:sldId id="311" r:id="rId23"/>
    <p:sldId id="332" r:id="rId24"/>
    <p:sldId id="310" r:id="rId25"/>
    <p:sldId id="272" r:id="rId26"/>
    <p:sldId id="296" r:id="rId27"/>
    <p:sldId id="297" r:id="rId28"/>
    <p:sldId id="298" r:id="rId29"/>
    <p:sldId id="299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313" r:id="rId42"/>
    <p:sldId id="333" r:id="rId43"/>
    <p:sldId id="285" r:id="rId44"/>
    <p:sldId id="300" r:id="rId45"/>
    <p:sldId id="301" r:id="rId46"/>
    <p:sldId id="302" r:id="rId47"/>
    <p:sldId id="303" r:id="rId48"/>
    <p:sldId id="335" r:id="rId49"/>
    <p:sldId id="284" r:id="rId50"/>
    <p:sldId id="286" r:id="rId51"/>
    <p:sldId id="287" r:id="rId52"/>
    <p:sldId id="288" r:id="rId53"/>
    <p:sldId id="289" r:id="rId54"/>
    <p:sldId id="290" r:id="rId55"/>
    <p:sldId id="291" r:id="rId56"/>
    <p:sldId id="292" r:id="rId57"/>
    <p:sldId id="293" r:id="rId58"/>
    <p:sldId id="294" r:id="rId59"/>
    <p:sldId id="295" r:id="rId60"/>
    <p:sldId id="314" r:id="rId61"/>
    <p:sldId id="330" r:id="rId6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FFFF"/>
    <a:srgbClr val="00FF00"/>
    <a:srgbClr val="FF9900"/>
    <a:srgbClr val="FF00FF"/>
    <a:srgbClr val="FF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PC-AcerV5\Desktop\MON%20DIC\MON%20PROVA%202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esktop\MON%201Q\MON%20DIC\MON%20PROVA%20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esktop\CROSIA%201%20P%20INTERMEDIO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esktop\MON%201Q\MON%20DIC\MON%20PROVA%202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esktop\MON%201Q\MON%20DIC\MON%20PROVA%202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esktop\MON%201Q\MON%20DIC\MON%20PROVA%202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C:\Users\PC-AcerV5\Desktop\MON%201Q\MON%20DIC\MON%20PROVA%202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esktop\MON%201Q\MON%20DIC\MON%20PROVA%202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esktop\MON%201Q\MON%20DIC\MON%20PROVA%202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esktop\MON%201Q\MON%20DIC\MON%20PROVA%202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-AcerV5\Desktop\MON%201Q\MON%20DIC\MON%20PROVA%202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esktop\MON%20DIC\MON%20PROVA%20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esktop\MON%201Q\MON%20DIC\MON%20PROVA%202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esktop\MON%201Q\MON%20DIC\MON%20PROVA%202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esktop\MON%20DIC\MON%20PROVA%202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esktop\MON%20DIC\MON%20PROVA%202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oleObject" Target="file:///C:\Users\PC-AcerV5\Desktop\MON%20DIC\MON%20PROVA%202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chartUserShapes" Target="../drawings/drawing6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esktop\MON%20DIC\MON%20PROVA%203.xlsx" TargetMode="Externa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chartUserShapes" Target="../drawings/drawing7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esktop\MON%20DIC\MON%20PROVA%203.xlsx" TargetMode="Externa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chartUserShapes" Target="../drawings/drawing8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esktop\MON%20DIC\MON%20PROVA%203.xlsx" TargetMode="Externa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chartUserShapes" Target="../drawings/drawing9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esktop\MON%20DIC\MON%20PROVA%203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esktop\MON%20DIC\MON%20PROVA%20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esktop\MON%20DIC\MON%20PROVA%202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esktop\MON%20DIC\MON%20PROVA%202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esktop\MON%20DIC\MON%20PROVA%202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esktop\MON%20DIC\MON%20PROVA%202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esktop\MON%20DIC\MON%20PROVA%202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esktop\MON%20DIC\MON%20PROVA%202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esktop\MON%20DIC\MON%20PROVA%202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esktop\MON%20DIC\MON%20PROVA%202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esktop\MON%20DIC\MON%20PROVA%202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esktop\MON%20DIC\MON%20PROVA%202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esktop\MON%201Q\MON%20DIC\MON%20PROVA%202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esktop\MON%20DIC\MON%20PROVA%202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esktop\MON%20DIC\MON%20PROVA%202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esktop\MON%20DIC\MON%20PROVA%202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42.xml"/><Relationship Id="rId1" Type="http://schemas.microsoft.com/office/2011/relationships/chartStyle" Target="style42.xml"/><Relationship Id="rId5" Type="http://schemas.openxmlformats.org/officeDocument/2006/relationships/chartUserShapes" Target="../drawings/drawing10.xml"/><Relationship Id="rId4" Type="http://schemas.openxmlformats.org/officeDocument/2006/relationships/oleObject" Target="file:///C:\Users\PC-AcerV5\Desktop\MON%20DIC\MON%20PROVA%203.xlsx" TargetMode="Externa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esktop\MON%20DIC\MON%20PROVA%203.xlsx" TargetMode="External"/><Relationship Id="rId2" Type="http://schemas.microsoft.com/office/2011/relationships/chartColorStyle" Target="colors43.xml"/><Relationship Id="rId1" Type="http://schemas.microsoft.com/office/2011/relationships/chartStyle" Target="style43.xml"/><Relationship Id="rId4" Type="http://schemas.openxmlformats.org/officeDocument/2006/relationships/chartUserShapes" Target="../drawings/drawing11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esktop\MON%20DIC\MON%20PROVA%203.xlsx" TargetMode="External"/><Relationship Id="rId2" Type="http://schemas.microsoft.com/office/2011/relationships/chartColorStyle" Target="colors44.xml"/><Relationship Id="rId1" Type="http://schemas.microsoft.com/office/2011/relationships/chartStyle" Target="style44.xml"/><Relationship Id="rId4" Type="http://schemas.openxmlformats.org/officeDocument/2006/relationships/chartUserShapes" Target="../drawings/drawing12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esktop\MON%20DIC\MON%20PROVA%203.xlsx" TargetMode="External"/><Relationship Id="rId2" Type="http://schemas.microsoft.com/office/2011/relationships/chartColorStyle" Target="colors45.xml"/><Relationship Id="rId1" Type="http://schemas.microsoft.com/office/2011/relationships/chartStyle" Target="style45.xml"/><Relationship Id="rId4" Type="http://schemas.openxmlformats.org/officeDocument/2006/relationships/chartUserShapes" Target="../drawings/drawing13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esktop\MON%20DIC\MON%20PROVA%203.xlsx" TargetMode="External"/><Relationship Id="rId2" Type="http://schemas.microsoft.com/office/2011/relationships/chartColorStyle" Target="colors46.xml"/><Relationship Id="rId1" Type="http://schemas.microsoft.com/office/2011/relationships/chartStyle" Target="style46.xml"/><Relationship Id="rId4" Type="http://schemas.openxmlformats.org/officeDocument/2006/relationships/chartUserShapes" Target="../drawings/drawing14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esktop\MON%20DIC\MON%20PROVA%202.xlsx" TargetMode="External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esktop\MON%20DIC\MON%20PROVA%203.xlsx" TargetMode="External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esktop\MON%201Q\MON%20DIC\MON%20PROVA%202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esktop\MON%20DIC\MON%20PROVA%203.xlsx" TargetMode="External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esktop\MON%20DIC\MON%20PROVA%203.xlsx" TargetMode="External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esktop\MON%20DIC\MON%20PROVA%203.xlsx" TargetMode="External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esktop\MON%20DIC\MON%20PROVA%203.xlsx" TargetMode="External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esktop\MON%20DIC\MON%20PROVA%203.xlsx" TargetMode="External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esktop\MON%20DIC\MON%20PROVA%203.xlsx" TargetMode="External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esktop\MON%20DIC\MON%20PROVA%203.xlsx" TargetMode="External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esktop\MON%20DIC\MON%20PROVA%203.xlsx" TargetMode="External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esktop\MON%20DIC\MON%20PROVA%203.xlsx" TargetMode="External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esktop\MON%20DIC\MON%20PROVA%203.xlsx" TargetMode="External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esktop\MON%201Q\MON%20DIC\MON%20PROVA%202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59.xml"/><Relationship Id="rId1" Type="http://schemas.microsoft.com/office/2011/relationships/chartStyle" Target="style59.xml"/><Relationship Id="rId4" Type="http://schemas.openxmlformats.org/officeDocument/2006/relationships/oleObject" Target="file:///C:\Users\PC-AcerV5\Desktop\MON%20DIC\MON%20PROVA%202.xlsx" TargetMode="Externa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esktop\MON%20DIC\MON%20PROVA%202.xlsx" TargetMode="External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esktop\MON%201Q\MON%20DIC\MON%20PROVA%202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esktop\MON%201Q\MON%20DIC\MON%20PROVA%202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esktop\MON%20DIC\MON%20PROVA%20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MEDIA D'ISTITUTO</a:t>
            </a:r>
          </a:p>
          <a:p>
            <a:pPr>
              <a:defRPr/>
            </a:pPr>
            <a:r>
              <a:rPr lang="en-US" sz="2000" dirty="0"/>
              <a:t>CLASSI </a:t>
            </a:r>
            <a:r>
              <a:rPr lang="en-US" sz="2000" dirty="0" smtClean="0"/>
              <a:t>PRIME</a:t>
            </a:r>
          </a:p>
          <a:p>
            <a:pPr>
              <a:defRPr/>
            </a:pPr>
            <a:r>
              <a:rPr lang="en-US" sz="2000" dirty="0" smtClean="0"/>
              <a:t>2° QUADRIMESTRE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'5'!$P$1</c:f>
              <c:strCache>
                <c:ptCount val="1"/>
                <c:pt idx="0">
                  <c:v>MEDIA D'ISTITUTO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1">
                    <a:shade val="74000"/>
                    <a:satMod val="130000"/>
                    <a:lumMod val="90000"/>
                  </a:schemeClr>
                  <a:schemeClr val="accent1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'5'!$O$2:$O$6</c:f>
              <c:strCache>
                <c:ptCount val="5"/>
                <c:pt idx="0">
                  <c:v>1° A</c:v>
                </c:pt>
                <c:pt idx="1">
                  <c:v>1° B</c:v>
                </c:pt>
                <c:pt idx="2">
                  <c:v>1° C</c:v>
                </c:pt>
                <c:pt idx="3">
                  <c:v>1° D</c:v>
                </c:pt>
                <c:pt idx="4">
                  <c:v>1° E</c:v>
                </c:pt>
              </c:strCache>
            </c:strRef>
          </c:cat>
          <c:val>
            <c:numRef>
              <c:f>'5'!$P$2:$P$6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 formatCode="0">
                  <c:v>8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48020176"/>
        <c:axId val="748023984"/>
        <c:axId val="0"/>
      </c:bar3DChart>
      <c:catAx>
        <c:axId val="74802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48023984"/>
        <c:crosses val="autoZero"/>
        <c:auto val="1"/>
        <c:lblAlgn val="ctr"/>
        <c:lblOffset val="100"/>
        <c:noMultiLvlLbl val="0"/>
      </c:catAx>
      <c:valAx>
        <c:axId val="748023984"/>
        <c:scaling>
          <c:orientation val="minMax"/>
          <c:min val="3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48020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ITALIANO</a:t>
            </a:r>
          </a:p>
          <a:p>
            <a:pPr>
              <a:defRPr/>
            </a:pPr>
            <a:r>
              <a:rPr lang="it-IT" sz="1800" b="1" dirty="0" smtClean="0">
                <a:effectLst/>
              </a:rPr>
              <a:t>2° </a:t>
            </a:r>
            <a:r>
              <a:rPr lang="it-IT" sz="1600" b="1" dirty="0" smtClean="0">
                <a:effectLst/>
              </a:rPr>
              <a:t>QUADRIMESTRE</a:t>
            </a:r>
            <a:r>
              <a:rPr lang="it-IT" sz="1800" b="1" dirty="0" smtClean="0">
                <a:effectLst/>
              </a:rPr>
              <a:t> A.S. 2018/2019</a:t>
            </a:r>
            <a:endParaRPr lang="it-IT" dirty="0">
              <a:effectLst/>
            </a:endParaRPr>
          </a:p>
        </c:rich>
      </c:tx>
      <c:layout>
        <c:manualLayout>
          <c:xMode val="edge"/>
          <c:yMode val="edge"/>
          <c:x val="0.3612995582970343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Foglio10!$B$1</c:f>
              <c:strCache>
                <c:ptCount val="1"/>
                <c:pt idx="0">
                  <c:v>ITALIANO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Foglio10!$A$2:$A$6</c:f>
              <c:strCache>
                <c:ptCount val="5"/>
                <c:pt idx="0">
                  <c:v>1°A</c:v>
                </c:pt>
                <c:pt idx="1">
                  <c:v>1°B</c:v>
                </c:pt>
                <c:pt idx="2">
                  <c:v>1°C</c:v>
                </c:pt>
                <c:pt idx="3">
                  <c:v>1°D</c:v>
                </c:pt>
                <c:pt idx="4">
                  <c:v>1°E</c:v>
                </c:pt>
              </c:strCache>
            </c:strRef>
          </c:cat>
          <c:val>
            <c:numRef>
              <c:f>Foglio10!$B$2:$B$6</c:f>
              <c:numCache>
                <c:formatCode>General</c:formatCode>
                <c:ptCount val="5"/>
                <c:pt idx="0">
                  <c:v>8.3000000000000007</c:v>
                </c:pt>
                <c:pt idx="1">
                  <c:v>8.8000000000000007</c:v>
                </c:pt>
                <c:pt idx="2">
                  <c:v>8</c:v>
                </c:pt>
                <c:pt idx="3">
                  <c:v>8</c:v>
                </c:pt>
                <c:pt idx="4">
                  <c:v>7.4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809785328"/>
        <c:axId val="809794576"/>
        <c:axId val="0"/>
      </c:bar3DChart>
      <c:catAx>
        <c:axId val="80978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9794576"/>
        <c:crosses val="autoZero"/>
        <c:auto val="1"/>
        <c:lblAlgn val="ctr"/>
        <c:lblOffset val="100"/>
        <c:noMultiLvlLbl val="0"/>
      </c:catAx>
      <c:valAx>
        <c:axId val="809794576"/>
        <c:scaling>
          <c:orientation val="minMax"/>
          <c:min val="3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978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809789680"/>
        <c:axId val="809790224"/>
        <c:axId val="0"/>
      </c:bar3DChart>
      <c:catAx>
        <c:axId val="80978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9790224"/>
        <c:crosses val="autoZero"/>
        <c:auto val="1"/>
        <c:lblAlgn val="ctr"/>
        <c:lblOffset val="100"/>
        <c:noMultiLvlLbl val="0"/>
      </c:catAx>
      <c:valAx>
        <c:axId val="80979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978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INGLESE</a:t>
            </a:r>
          </a:p>
          <a:p>
            <a:pPr>
              <a:defRPr/>
            </a:pPr>
            <a:r>
              <a:rPr lang="it-IT" sz="1800" b="1" dirty="0" smtClean="0">
                <a:effectLst/>
              </a:rPr>
              <a:t>2° </a:t>
            </a:r>
            <a:r>
              <a:rPr lang="it-IT" sz="1400" b="1" i="0" u="none" strike="noStrike" cap="none" baseline="0" dirty="0" smtClean="0">
                <a:effectLst/>
              </a:rPr>
              <a:t>QUADRIMESTRE </a:t>
            </a:r>
            <a:r>
              <a:rPr lang="it-IT" sz="1800" b="1" dirty="0" smtClean="0">
                <a:effectLst/>
              </a:rPr>
              <a:t>A.S. 2018/2019</a:t>
            </a:r>
            <a:endParaRPr lang="it-IT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210371430843868E-2"/>
          <c:y val="0.13737037037037036"/>
          <c:w val="0.93856740634693392"/>
          <c:h val="0.743839311752697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Foglio10!$E$1</c:f>
              <c:strCache>
                <c:ptCount val="1"/>
                <c:pt idx="0">
                  <c:v>INGLESE</c:v>
                </c:pt>
              </c:strCache>
            </c:strRef>
          </c:tx>
          <c:spPr>
            <a:solidFill>
              <a:srgbClr val="00B050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Foglio10!$D$2:$D$6</c:f>
              <c:strCache>
                <c:ptCount val="5"/>
                <c:pt idx="0">
                  <c:v>1°A</c:v>
                </c:pt>
                <c:pt idx="1">
                  <c:v>1°B</c:v>
                </c:pt>
                <c:pt idx="2">
                  <c:v>1°C</c:v>
                </c:pt>
                <c:pt idx="3">
                  <c:v>1°D</c:v>
                </c:pt>
                <c:pt idx="4">
                  <c:v>1°E</c:v>
                </c:pt>
              </c:strCache>
            </c:strRef>
          </c:cat>
          <c:val>
            <c:numRef>
              <c:f>Foglio10!$E$2:$E$6</c:f>
              <c:numCache>
                <c:formatCode>General</c:formatCode>
                <c:ptCount val="5"/>
                <c:pt idx="0">
                  <c:v>8.6</c:v>
                </c:pt>
                <c:pt idx="1">
                  <c:v>8.1</c:v>
                </c:pt>
                <c:pt idx="2">
                  <c:v>8</c:v>
                </c:pt>
                <c:pt idx="3">
                  <c:v>8.4</c:v>
                </c:pt>
                <c:pt idx="4">
                  <c:v>8.6999999999999993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3"/>
        <c:shape val="box"/>
        <c:axId val="809795120"/>
        <c:axId val="809785872"/>
        <c:axId val="0"/>
      </c:bar3DChart>
      <c:catAx>
        <c:axId val="80979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9785872"/>
        <c:crosses val="autoZero"/>
        <c:auto val="1"/>
        <c:lblAlgn val="ctr"/>
        <c:lblOffset val="100"/>
        <c:noMultiLvlLbl val="0"/>
      </c:catAx>
      <c:valAx>
        <c:axId val="809785872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9795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FRANCESE</a:t>
            </a:r>
          </a:p>
          <a:p>
            <a:pPr>
              <a:defRPr/>
            </a:pPr>
            <a:r>
              <a:rPr lang="it-IT"/>
              <a:t>2° QUADRIMESTREA.S. 2018/2019</a:t>
            </a:r>
          </a:p>
          <a:p>
            <a:pPr>
              <a:defRPr/>
            </a:pPr>
            <a:endParaRPr lang="it-IT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Foglio10!$E$8</c:f>
              <c:strCache>
                <c:ptCount val="1"/>
                <c:pt idx="0">
                  <c:v>FRANCESE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Foglio10!$D$9:$D$13</c:f>
              <c:strCache>
                <c:ptCount val="5"/>
                <c:pt idx="0">
                  <c:v>1°A</c:v>
                </c:pt>
                <c:pt idx="1">
                  <c:v>1°B</c:v>
                </c:pt>
                <c:pt idx="2">
                  <c:v>1°C</c:v>
                </c:pt>
                <c:pt idx="3">
                  <c:v>1°D</c:v>
                </c:pt>
                <c:pt idx="4">
                  <c:v>1°E</c:v>
                </c:pt>
              </c:strCache>
            </c:strRef>
          </c:cat>
          <c:val>
            <c:numRef>
              <c:f>Foglio10!$E$9:$E$13</c:f>
              <c:numCache>
                <c:formatCode>General</c:formatCode>
                <c:ptCount val="5"/>
                <c:pt idx="0">
                  <c:v>8</c:v>
                </c:pt>
                <c:pt idx="1">
                  <c:v>7.8</c:v>
                </c:pt>
                <c:pt idx="2">
                  <c:v>7.5</c:v>
                </c:pt>
                <c:pt idx="3">
                  <c:v>8.5</c:v>
                </c:pt>
                <c:pt idx="4">
                  <c:v>7.7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09777168"/>
        <c:axId val="809775536"/>
        <c:axId val="0"/>
      </c:bar3DChart>
      <c:catAx>
        <c:axId val="80977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9775536"/>
        <c:crosses val="autoZero"/>
        <c:auto val="1"/>
        <c:lblAlgn val="ctr"/>
        <c:lblOffset val="100"/>
        <c:noMultiLvlLbl val="0"/>
      </c:catAx>
      <c:valAx>
        <c:axId val="809775536"/>
        <c:scaling>
          <c:orientation val="minMax"/>
          <c:max val="8"/>
          <c:min val="5"/>
        </c:scaling>
        <c:delete val="1"/>
        <c:axPos val="l"/>
        <c:numFmt formatCode="General" sourceLinked="0"/>
        <c:majorTickMark val="none"/>
        <c:minorTickMark val="none"/>
        <c:tickLblPos val="nextTo"/>
        <c:crossAx val="809777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cap="none" spc="2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STORIA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pPr>
            <a:r>
              <a:rPr lang="it-IT" sz="1800" b="1" dirty="0" smtClean="0">
                <a:effectLst/>
              </a:rPr>
              <a:t>2° </a:t>
            </a:r>
            <a:r>
              <a:rPr lang="it-IT" sz="1400" b="1" i="0" u="none" strike="noStrike" cap="none" baseline="0" dirty="0" smtClean="0">
                <a:effectLst/>
              </a:rPr>
              <a:t>QUADRIMESTRE </a:t>
            </a:r>
            <a:r>
              <a:rPr lang="it-IT" sz="1800" b="1" dirty="0" smtClean="0">
                <a:effectLst/>
              </a:rPr>
              <a:t>A.S. 2018/2019</a:t>
            </a:r>
            <a:endParaRPr lang="it-IT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cap="none" spc="20" baseline="0">
              <a:solidFill>
                <a:prstClr val="black">
                  <a:lumMod val="50000"/>
                  <a:lumOff val="50000"/>
                </a:prst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Foglio10!$H$1</c:f>
              <c:strCache>
                <c:ptCount val="1"/>
                <c:pt idx="0">
                  <c:v>STORIA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Foglio10!$G$2:$G$6</c:f>
              <c:strCache>
                <c:ptCount val="5"/>
                <c:pt idx="0">
                  <c:v>1°A</c:v>
                </c:pt>
                <c:pt idx="1">
                  <c:v>1°B</c:v>
                </c:pt>
                <c:pt idx="2">
                  <c:v>1°C</c:v>
                </c:pt>
                <c:pt idx="3">
                  <c:v>1°D</c:v>
                </c:pt>
                <c:pt idx="4">
                  <c:v>1°E</c:v>
                </c:pt>
              </c:strCache>
            </c:strRef>
          </c:cat>
          <c:val>
            <c:numRef>
              <c:f>Foglio10!$H$2:$H$6</c:f>
              <c:numCache>
                <c:formatCode>General</c:formatCode>
                <c:ptCount val="5"/>
                <c:pt idx="0">
                  <c:v>8.1999999999999993</c:v>
                </c:pt>
                <c:pt idx="1">
                  <c:v>8</c:v>
                </c:pt>
                <c:pt idx="2">
                  <c:v>7.1</c:v>
                </c:pt>
                <c:pt idx="3">
                  <c:v>7.1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09798384"/>
        <c:axId val="809776080"/>
        <c:axId val="0"/>
      </c:bar3DChart>
      <c:catAx>
        <c:axId val="80979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9776080"/>
        <c:crosses val="autoZero"/>
        <c:auto val="1"/>
        <c:lblAlgn val="ctr"/>
        <c:lblOffset val="100"/>
        <c:noMultiLvlLbl val="0"/>
      </c:catAx>
      <c:valAx>
        <c:axId val="809776080"/>
        <c:scaling>
          <c:orientation val="minMax"/>
          <c:min val="2.200000000000000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979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GEOGRAFIA</a:t>
            </a:r>
          </a:p>
          <a:p>
            <a:pPr>
              <a:defRPr/>
            </a:pPr>
            <a:r>
              <a:rPr lang="it-IT" dirty="0"/>
              <a:t>2° </a:t>
            </a:r>
            <a:r>
              <a:rPr lang="it-IT" sz="2128" b="1" i="0" u="none" strike="noStrike" baseline="0" dirty="0" smtClean="0">
                <a:effectLst/>
              </a:rPr>
              <a:t>QUADRIMESTRE </a:t>
            </a:r>
            <a:r>
              <a:rPr lang="it-IT" dirty="0" smtClean="0"/>
              <a:t>A.S</a:t>
            </a:r>
            <a:r>
              <a:rPr lang="it-IT" dirty="0"/>
              <a:t>. 2018/2019</a:t>
            </a:r>
          </a:p>
          <a:p>
            <a:pPr>
              <a:defRPr/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Foglio10!$K$1</c:f>
              <c:strCache>
                <c:ptCount val="1"/>
                <c:pt idx="0">
                  <c:v>GEOGRAFIA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1">
                    <a:shade val="74000"/>
                    <a:satMod val="130000"/>
                    <a:lumMod val="90000"/>
                  </a:schemeClr>
                  <a:schemeClr val="accent1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Foglio10!$J$2:$J$6</c:f>
              <c:strCache>
                <c:ptCount val="5"/>
                <c:pt idx="0">
                  <c:v>1°A</c:v>
                </c:pt>
                <c:pt idx="1">
                  <c:v>1°B</c:v>
                </c:pt>
                <c:pt idx="2">
                  <c:v>1°C</c:v>
                </c:pt>
                <c:pt idx="3">
                  <c:v>1°D</c:v>
                </c:pt>
                <c:pt idx="4">
                  <c:v>1°E</c:v>
                </c:pt>
              </c:strCache>
            </c:strRef>
          </c:cat>
          <c:val>
            <c:numRef>
              <c:f>Foglio10!$K$2:$K$6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7.4</c:v>
                </c:pt>
                <c:pt idx="4">
                  <c:v>7.9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09797840"/>
        <c:axId val="809779888"/>
        <c:axId val="0"/>
      </c:bar3DChart>
      <c:catAx>
        <c:axId val="80979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9779888"/>
        <c:crosses val="autoZero"/>
        <c:auto val="1"/>
        <c:lblAlgn val="ctr"/>
        <c:lblOffset val="100"/>
        <c:noMultiLvlLbl val="0"/>
      </c:catAx>
      <c:valAx>
        <c:axId val="809779888"/>
        <c:scaling>
          <c:orientation val="minMax"/>
          <c:min val="3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9797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MATEMATICA</a:t>
            </a:r>
          </a:p>
          <a:p>
            <a:pPr>
              <a:defRPr/>
            </a:pPr>
            <a:r>
              <a:rPr lang="it-IT" sz="1800" b="1" dirty="0" smtClean="0">
                <a:effectLst/>
              </a:rPr>
              <a:t>2° </a:t>
            </a:r>
            <a:r>
              <a:rPr lang="it-IT" sz="2128" b="1" i="0" u="none" strike="noStrike" baseline="0" dirty="0" smtClean="0">
                <a:effectLst/>
              </a:rPr>
              <a:t>QUADRIMESTRE </a:t>
            </a:r>
            <a:r>
              <a:rPr lang="it-IT" sz="1800" b="1" dirty="0" smtClean="0">
                <a:effectLst/>
              </a:rPr>
              <a:t>A.S. 2018/2019</a:t>
            </a:r>
            <a:endParaRPr lang="it-IT" dirty="0" smtClean="0">
              <a:effectLst/>
            </a:endParaRPr>
          </a:p>
          <a:p>
            <a:pPr>
              <a:defRPr/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477318952494282E-2"/>
          <c:y val="0.24141546552490994"/>
          <c:w val="0.93752268104750569"/>
          <c:h val="0.608483408847637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Foglio10!$H$8</c:f>
              <c:strCache>
                <c:ptCount val="1"/>
                <c:pt idx="0">
                  <c:v>MATEMATICA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Foglio10!$G$9:$G$13</c:f>
              <c:strCache>
                <c:ptCount val="5"/>
                <c:pt idx="0">
                  <c:v>1°A</c:v>
                </c:pt>
                <c:pt idx="1">
                  <c:v>1°B</c:v>
                </c:pt>
                <c:pt idx="2">
                  <c:v>1°C</c:v>
                </c:pt>
                <c:pt idx="3">
                  <c:v>1°D</c:v>
                </c:pt>
                <c:pt idx="4">
                  <c:v>1°E</c:v>
                </c:pt>
              </c:strCache>
            </c:strRef>
          </c:cat>
          <c:val>
            <c:numRef>
              <c:f>Foglio10!$H$9:$H$13</c:f>
              <c:numCache>
                <c:formatCode>General</c:formatCode>
                <c:ptCount val="5"/>
                <c:pt idx="0">
                  <c:v>8</c:v>
                </c:pt>
                <c:pt idx="1">
                  <c:v>7.6</c:v>
                </c:pt>
                <c:pt idx="2">
                  <c:v>7</c:v>
                </c:pt>
                <c:pt idx="3">
                  <c:v>8</c:v>
                </c:pt>
                <c:pt idx="4">
                  <c:v>7.6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6"/>
        <c:shape val="box"/>
        <c:axId val="809790768"/>
        <c:axId val="809771184"/>
        <c:axId val="0"/>
      </c:bar3DChart>
      <c:catAx>
        <c:axId val="80979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9771184"/>
        <c:crosses val="autoZero"/>
        <c:auto val="1"/>
        <c:lblAlgn val="ctr"/>
        <c:lblOffset val="100"/>
        <c:noMultiLvlLbl val="0"/>
      </c:catAx>
      <c:valAx>
        <c:axId val="809771184"/>
        <c:scaling>
          <c:orientation val="minMax"/>
          <c:max val="7.5"/>
          <c:min val="2.5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9790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SCIENZE</a:t>
            </a:r>
          </a:p>
          <a:p>
            <a:pPr>
              <a:defRPr/>
            </a:pPr>
            <a:r>
              <a:rPr lang="it-IT" sz="1800" b="1" dirty="0" smtClean="0">
                <a:effectLst/>
              </a:rPr>
              <a:t>2° </a:t>
            </a:r>
            <a:r>
              <a:rPr lang="it-IT" sz="1600" b="1" i="0" u="none" strike="noStrike" baseline="0" dirty="0" smtClean="0">
                <a:effectLst/>
              </a:rPr>
              <a:t>QUADRIMESTRE </a:t>
            </a:r>
            <a:r>
              <a:rPr lang="it-IT" sz="1800" b="1" dirty="0" smtClean="0">
                <a:effectLst/>
              </a:rPr>
              <a:t>A.S. 2018/2019</a:t>
            </a:r>
            <a:endParaRPr lang="it-IT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Foglio10!$K$8</c:f>
              <c:strCache>
                <c:ptCount val="1"/>
                <c:pt idx="0">
                  <c:v>SCIENZE</c:v>
                </c:pt>
              </c:strCache>
            </c:strRef>
          </c:tx>
          <c:spPr>
            <a:solidFill>
              <a:srgbClr val="66FFFF"/>
            </a:solid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Foglio10!$J$9:$J$13</c:f>
              <c:strCache>
                <c:ptCount val="5"/>
                <c:pt idx="0">
                  <c:v>1°A</c:v>
                </c:pt>
                <c:pt idx="1">
                  <c:v>1°B</c:v>
                </c:pt>
                <c:pt idx="2">
                  <c:v>1°C</c:v>
                </c:pt>
                <c:pt idx="3">
                  <c:v>1°D</c:v>
                </c:pt>
                <c:pt idx="4">
                  <c:v>1°E</c:v>
                </c:pt>
              </c:strCache>
            </c:strRef>
          </c:cat>
          <c:val>
            <c:numRef>
              <c:f>Foglio10!$K$9:$K$13</c:f>
              <c:numCache>
                <c:formatCode>General</c:formatCode>
                <c:ptCount val="5"/>
                <c:pt idx="0">
                  <c:v>8</c:v>
                </c:pt>
                <c:pt idx="1">
                  <c:v>7.6</c:v>
                </c:pt>
                <c:pt idx="2">
                  <c:v>7.3</c:v>
                </c:pt>
                <c:pt idx="3">
                  <c:v>7.9</c:v>
                </c:pt>
                <c:pt idx="4">
                  <c:v>8.1999999999999993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shape val="box"/>
        <c:axId val="809781520"/>
        <c:axId val="809800016"/>
        <c:axId val="0"/>
      </c:bar3DChart>
      <c:catAx>
        <c:axId val="80978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9800016"/>
        <c:crosses val="autoZero"/>
        <c:auto val="1"/>
        <c:lblAlgn val="ctr"/>
        <c:lblOffset val="100"/>
        <c:noMultiLvlLbl val="0"/>
      </c:catAx>
      <c:valAx>
        <c:axId val="809800016"/>
        <c:scaling>
          <c:orientation val="minMax"/>
          <c:max val="7.5"/>
          <c:min val="3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9781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TECNOLOGIA</a:t>
            </a:r>
          </a:p>
          <a:p>
            <a:pPr>
              <a:defRPr/>
            </a:pPr>
            <a:r>
              <a:rPr lang="it-IT" dirty="0"/>
              <a:t>2° </a:t>
            </a:r>
            <a:r>
              <a:rPr lang="it-IT" sz="2128" b="1" i="0" u="none" strike="noStrike" baseline="0" dirty="0" smtClean="0">
                <a:effectLst/>
              </a:rPr>
              <a:t>QUADRIMESTRE </a:t>
            </a:r>
            <a:r>
              <a:rPr lang="it-IT" dirty="0" smtClean="0"/>
              <a:t>A.S</a:t>
            </a:r>
            <a:r>
              <a:rPr lang="it-IT" dirty="0"/>
              <a:t>. 2018/2019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Foglio10!$N$8</c:f>
              <c:strCache>
                <c:ptCount val="1"/>
                <c:pt idx="0">
                  <c:v>TECNOLOGIA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Foglio10!$M$9:$M$13</c:f>
              <c:strCache>
                <c:ptCount val="5"/>
                <c:pt idx="0">
                  <c:v>1°A</c:v>
                </c:pt>
                <c:pt idx="1">
                  <c:v>1°B</c:v>
                </c:pt>
                <c:pt idx="2">
                  <c:v>1°C</c:v>
                </c:pt>
                <c:pt idx="3">
                  <c:v>1°D</c:v>
                </c:pt>
                <c:pt idx="4">
                  <c:v>1°E</c:v>
                </c:pt>
              </c:strCache>
            </c:strRef>
          </c:cat>
          <c:val>
            <c:numRef>
              <c:f>Foglio10!$N$9:$N$13</c:f>
              <c:numCache>
                <c:formatCode>General</c:formatCode>
                <c:ptCount val="5"/>
                <c:pt idx="0">
                  <c:v>7.7</c:v>
                </c:pt>
                <c:pt idx="1">
                  <c:v>7.5</c:v>
                </c:pt>
                <c:pt idx="2">
                  <c:v>7.4</c:v>
                </c:pt>
                <c:pt idx="3">
                  <c:v>8</c:v>
                </c:pt>
                <c:pt idx="4">
                  <c:v>8.3000000000000007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09776624"/>
        <c:axId val="809796208"/>
        <c:axId val="0"/>
      </c:bar3DChart>
      <c:catAx>
        <c:axId val="80977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9796208"/>
        <c:crosses val="autoZero"/>
        <c:auto val="1"/>
        <c:lblAlgn val="ctr"/>
        <c:lblOffset val="100"/>
        <c:noMultiLvlLbl val="0"/>
      </c:catAx>
      <c:valAx>
        <c:axId val="809796208"/>
        <c:scaling>
          <c:orientation val="minMax"/>
          <c:min val="3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9776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ED.MUSICALE</a:t>
            </a:r>
          </a:p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2° </a:t>
            </a:r>
            <a:r>
              <a:rPr lang="it-IT" sz="2128" b="1" i="0" u="none" strike="noStrike" baseline="0" dirty="0" smtClean="0">
                <a:effectLst/>
              </a:rPr>
              <a:t>QUADRIMESTRE </a:t>
            </a:r>
            <a:r>
              <a:rPr lang="it-IT" dirty="0" smtClean="0"/>
              <a:t>A.S</a:t>
            </a:r>
            <a:r>
              <a:rPr lang="it-IT" dirty="0"/>
              <a:t>. 2018/2019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Foglio10!$N$1</c:f>
              <c:strCache>
                <c:ptCount val="1"/>
                <c:pt idx="0">
                  <c:v>ED.MUSICALE</c:v>
                </c:pt>
              </c:strCache>
            </c:strRef>
          </c:tx>
          <c:spPr>
            <a:solidFill>
              <a:srgbClr val="FF3300"/>
            </a:solidFill>
            <a:ln>
              <a:noFill/>
            </a:ln>
            <a:effectLst>
              <a:outerShdw blurRad="50800" dist="25400" dir="5400000" rotWithShape="0">
                <a:srgbClr val="000000">
                  <a:alpha val="28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240000" spcFirstLastPara="1" vertOverflow="ellipsis" wrap="square" lIns="108000" tIns="144000" rIns="1080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Foglio10!$M$2:$M$6</c:f>
              <c:strCache>
                <c:ptCount val="5"/>
                <c:pt idx="0">
                  <c:v>1°A</c:v>
                </c:pt>
                <c:pt idx="1">
                  <c:v>1°B</c:v>
                </c:pt>
                <c:pt idx="2">
                  <c:v>1°C</c:v>
                </c:pt>
                <c:pt idx="3">
                  <c:v>1°D</c:v>
                </c:pt>
                <c:pt idx="4">
                  <c:v>1°E</c:v>
                </c:pt>
              </c:strCache>
            </c:strRef>
          </c:cat>
          <c:val>
            <c:numRef>
              <c:f>Foglio10!$N$2:$N$6</c:f>
              <c:numCache>
                <c:formatCode>General</c:formatCode>
                <c:ptCount val="5"/>
                <c:pt idx="0">
                  <c:v>7.8</c:v>
                </c:pt>
                <c:pt idx="1">
                  <c:v>7.5</c:v>
                </c:pt>
                <c:pt idx="2">
                  <c:v>7.4</c:v>
                </c:pt>
                <c:pt idx="3">
                  <c:v>8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09786416"/>
        <c:axId val="809773360"/>
        <c:axId val="0"/>
      </c:bar3DChart>
      <c:catAx>
        <c:axId val="80978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9773360"/>
        <c:crosses val="autoZero"/>
        <c:auto val="1"/>
        <c:lblAlgn val="ctr"/>
        <c:lblOffset val="100"/>
        <c:noMultiLvlLbl val="0"/>
      </c:catAx>
      <c:valAx>
        <c:axId val="809773360"/>
        <c:scaling>
          <c:orientation val="minMax"/>
          <c:min val="4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9786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MONITORAGGIO CLASSI PRIME</a:t>
            </a:r>
            <a:endParaRPr lang="en-US" dirty="0"/>
          </a:p>
          <a:p>
            <a:pPr>
              <a:defRPr/>
            </a:pPr>
            <a:r>
              <a:rPr lang="en-US" dirty="0"/>
              <a:t>COMPARAZIONE  </a:t>
            </a:r>
          </a:p>
          <a:p>
            <a:pPr>
              <a:defRPr/>
            </a:pPr>
            <a:r>
              <a:rPr lang="en-US" dirty="0"/>
              <a:t>1° E 2° QUADRIMESTRE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4.8431319210802348E-2"/>
          <c:y val="0.31451491495808614"/>
          <c:w val="0.95156868078919765"/>
          <c:h val="0.62958182897299764"/>
        </c:manualLayout>
      </c:layout>
      <c:barChart>
        <c:barDir val="col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748021264"/>
        <c:axId val="748024528"/>
      </c:barChart>
      <c:catAx>
        <c:axId val="74802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48024528"/>
        <c:crosses val="autoZero"/>
        <c:auto val="1"/>
        <c:lblAlgn val="ctr"/>
        <c:lblOffset val="100"/>
        <c:noMultiLvlLbl val="0"/>
      </c:catAx>
      <c:valAx>
        <c:axId val="748024528"/>
        <c:scaling>
          <c:orientation val="minMax"/>
          <c:max val="9"/>
          <c:min val="2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4802126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kern="1200" cap="none" spc="2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ARTE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prstClr val="black">
                    <a:lumMod val="50000"/>
                    <a:lumOff val="50000"/>
                  </a:prstClr>
                </a:solidFill>
              </a:defRPr>
            </a:pPr>
            <a:r>
              <a:rPr lang="it-IT" sz="1800" b="1" dirty="0" smtClean="0">
                <a:effectLst/>
              </a:rPr>
              <a:t>2° </a:t>
            </a:r>
            <a:r>
              <a:rPr lang="it-IT" sz="1800" b="1" i="0" u="none" strike="noStrike" cap="none" baseline="0" dirty="0" smtClean="0">
                <a:effectLst/>
              </a:rPr>
              <a:t>QUADRIMESTRE</a:t>
            </a:r>
            <a:r>
              <a:rPr lang="it-IT" sz="3200" b="1" i="0" u="none" strike="noStrike" cap="none" baseline="0" dirty="0" smtClean="0">
                <a:effectLst/>
              </a:rPr>
              <a:t> </a:t>
            </a:r>
            <a:r>
              <a:rPr lang="it-IT" sz="1800" b="1" dirty="0" smtClean="0">
                <a:effectLst/>
              </a:rPr>
              <a:t>A.S. 2018/2019</a:t>
            </a:r>
            <a:endParaRPr lang="it-IT" dirty="0" smtClean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prstClr val="black">
                    <a:lumMod val="50000"/>
                    <a:lumOff val="50000"/>
                  </a:prstClr>
                </a:solidFill>
              </a:defRPr>
            </a:pPr>
            <a:endParaRPr lang="it-IT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3200" b="0" i="0" u="none" strike="noStrike" kern="1200" cap="none" spc="20" baseline="0">
              <a:solidFill>
                <a:prstClr val="black">
                  <a:lumMod val="50000"/>
                  <a:lumOff val="50000"/>
                </a:prst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Foglio10!$E$15</c:f>
              <c:strCache>
                <c:ptCount val="1"/>
                <c:pt idx="0">
                  <c:v>ARTE</c:v>
                </c:pt>
              </c:strCache>
            </c:strRef>
          </c:tx>
          <c:spPr>
            <a:solidFill>
              <a:srgbClr val="FFC000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Foglio10!$D$16:$D$20</c:f>
              <c:strCache>
                <c:ptCount val="5"/>
                <c:pt idx="0">
                  <c:v>1°A</c:v>
                </c:pt>
                <c:pt idx="1">
                  <c:v>1°B</c:v>
                </c:pt>
                <c:pt idx="2">
                  <c:v>1°C</c:v>
                </c:pt>
                <c:pt idx="3">
                  <c:v>1°D</c:v>
                </c:pt>
                <c:pt idx="4">
                  <c:v>1°E</c:v>
                </c:pt>
              </c:strCache>
            </c:strRef>
          </c:cat>
          <c:val>
            <c:numRef>
              <c:f>Foglio10!$E$16:$E$20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8.4</c:v>
                </c:pt>
                <c:pt idx="4">
                  <c:v>8.3000000000000007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9"/>
        <c:shape val="box"/>
        <c:axId val="809784784"/>
        <c:axId val="809794032"/>
        <c:axId val="0"/>
      </c:bar3DChart>
      <c:catAx>
        <c:axId val="80978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9794032"/>
        <c:crosses val="autoZero"/>
        <c:auto val="1"/>
        <c:lblAlgn val="ctr"/>
        <c:lblOffset val="100"/>
        <c:noMultiLvlLbl val="0"/>
      </c:catAx>
      <c:valAx>
        <c:axId val="809794032"/>
        <c:scaling>
          <c:orientation val="minMax"/>
          <c:max val="7.5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9784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/>
              <a:t>SC.MOTORIE</a:t>
            </a:r>
          </a:p>
          <a:p>
            <a:pPr>
              <a:defRPr sz="2400"/>
            </a:pPr>
            <a:r>
              <a:rPr lang="it-IT" sz="1800" b="1" dirty="0" smtClean="0">
                <a:effectLst/>
              </a:rPr>
              <a:t>2° </a:t>
            </a:r>
            <a:r>
              <a:rPr lang="it-IT" sz="2000" b="1" i="0" u="none" strike="noStrike" cap="none" baseline="0" dirty="0" smtClean="0">
                <a:effectLst/>
              </a:rPr>
              <a:t>QUADRIMESTRE    </a:t>
            </a:r>
            <a:r>
              <a:rPr lang="it-IT" sz="1800" b="1" dirty="0" smtClean="0">
                <a:effectLst/>
              </a:rPr>
              <a:t>A.S. 2018/2019</a:t>
            </a:r>
            <a:endParaRPr lang="it-IT" sz="2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Foglio10!$H$15</c:f>
              <c:strCache>
                <c:ptCount val="1"/>
                <c:pt idx="0">
                  <c:v>SC.MOTORIE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Foglio10!$G$16:$G$20</c:f>
              <c:strCache>
                <c:ptCount val="5"/>
                <c:pt idx="0">
                  <c:v>1°A</c:v>
                </c:pt>
                <c:pt idx="1">
                  <c:v>1°B</c:v>
                </c:pt>
                <c:pt idx="2">
                  <c:v>1°C</c:v>
                </c:pt>
                <c:pt idx="3">
                  <c:v>1°D</c:v>
                </c:pt>
                <c:pt idx="4">
                  <c:v>1°E</c:v>
                </c:pt>
              </c:strCache>
            </c:strRef>
          </c:cat>
          <c:val>
            <c:numRef>
              <c:f>Foglio10!$H$16:$H$20</c:f>
              <c:numCache>
                <c:formatCode>General</c:formatCode>
                <c:ptCount val="5"/>
                <c:pt idx="0">
                  <c:v>7.9</c:v>
                </c:pt>
                <c:pt idx="1">
                  <c:v>8.1999999999999993</c:v>
                </c:pt>
                <c:pt idx="2">
                  <c:v>7.4</c:v>
                </c:pt>
                <c:pt idx="3">
                  <c:v>8.1</c:v>
                </c:pt>
                <c:pt idx="4">
                  <c:v>8.1999999999999993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09770640"/>
        <c:axId val="809788048"/>
        <c:axId val="0"/>
      </c:bar3DChart>
      <c:catAx>
        <c:axId val="80977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9788048"/>
        <c:crosses val="autoZero"/>
        <c:auto val="1"/>
        <c:lblAlgn val="ctr"/>
        <c:lblOffset val="100"/>
        <c:noMultiLvlLbl val="0"/>
      </c:catAx>
      <c:valAx>
        <c:axId val="809788048"/>
        <c:scaling>
          <c:orientation val="minMax"/>
          <c:max val="7.5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9770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MEDIA D'ISTITUTO</a:t>
            </a:r>
          </a:p>
          <a:p>
            <a:pPr>
              <a:defRPr/>
            </a:pPr>
            <a:r>
              <a:rPr lang="it-IT"/>
              <a:t>CLASSI SECONDE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'5'!$P$9</c:f>
              <c:strCache>
                <c:ptCount val="1"/>
                <c:pt idx="0">
                  <c:v>1° QUAD.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3300"/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rgbClr val="00FF00"/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rgbClr val="FF00FF"/>
              </a:solidFill>
              <a:ln>
                <a:noFill/>
              </a:ln>
              <a:effectLst/>
              <a:sp3d/>
            </c:spPr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</c:dPt>
          <c:dPt>
            <c:idx val="4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'5'!$O$10:$O$14</c:f>
              <c:strCache>
                <c:ptCount val="5"/>
                <c:pt idx="0">
                  <c:v>2° A</c:v>
                </c:pt>
                <c:pt idx="1">
                  <c:v>2° B</c:v>
                </c:pt>
                <c:pt idx="2">
                  <c:v>2° C</c:v>
                </c:pt>
                <c:pt idx="3">
                  <c:v>2° D</c:v>
                </c:pt>
                <c:pt idx="4">
                  <c:v>2° E</c:v>
                </c:pt>
              </c:strCache>
            </c:strRef>
          </c:cat>
          <c:val>
            <c:numRef>
              <c:f>'5'!$P$10:$P$14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gapDepth val="131"/>
        <c:shape val="box"/>
        <c:axId val="809800560"/>
        <c:axId val="809792400"/>
        <c:axId val="0"/>
      </c:bar3DChart>
      <c:catAx>
        <c:axId val="809800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9792400"/>
        <c:crosses val="autoZero"/>
        <c:auto val="1"/>
        <c:lblAlgn val="ctr"/>
        <c:lblOffset val="100"/>
        <c:noMultiLvlLbl val="0"/>
      </c:catAx>
      <c:valAx>
        <c:axId val="809792400"/>
        <c:scaling>
          <c:orientation val="minMax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809800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it-IT" sz="1400"/>
              <a:t>monitoraggio classi seconde </a:t>
            </a:r>
          </a:p>
          <a:p>
            <a:pPr>
              <a:defRPr sz="1400"/>
            </a:pPr>
            <a:r>
              <a:rPr lang="it-IT" sz="1400"/>
              <a:t>comparazione 1° INT. 1°QUAD. 2°INT. 2° QUAD.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'5'!$T$9</c:f>
              <c:strCache>
                <c:ptCount val="1"/>
                <c:pt idx="0">
                  <c:v>1° intermedio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'5'!$S$10:$S$14</c:f>
              <c:strCache>
                <c:ptCount val="5"/>
                <c:pt idx="0">
                  <c:v>2° A</c:v>
                </c:pt>
                <c:pt idx="1">
                  <c:v>2° B</c:v>
                </c:pt>
                <c:pt idx="2">
                  <c:v>2° C</c:v>
                </c:pt>
                <c:pt idx="3">
                  <c:v>2° D</c:v>
                </c:pt>
                <c:pt idx="4">
                  <c:v>2° E</c:v>
                </c:pt>
              </c:strCache>
            </c:strRef>
          </c:cat>
          <c:val>
            <c:numRef>
              <c:f>'5'!$T$10:$T$14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</c:ser>
        <c:ser>
          <c:idx val="1"/>
          <c:order val="1"/>
          <c:tx>
            <c:strRef>
              <c:f>'5'!$U$9</c:f>
              <c:strCache>
                <c:ptCount val="1"/>
                <c:pt idx="0">
                  <c:v>1° QUADR</c:v>
                </c:pt>
              </c:strCache>
            </c:strRef>
          </c:tx>
          <c:spPr>
            <a:solidFill>
              <a:srgbClr val="66FFFF"/>
            </a:solid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'5'!$S$10:$S$14</c:f>
              <c:strCache>
                <c:ptCount val="5"/>
                <c:pt idx="0">
                  <c:v>2° A</c:v>
                </c:pt>
                <c:pt idx="1">
                  <c:v>2° B</c:v>
                </c:pt>
                <c:pt idx="2">
                  <c:v>2° C</c:v>
                </c:pt>
                <c:pt idx="3">
                  <c:v>2° D</c:v>
                </c:pt>
                <c:pt idx="4">
                  <c:v>2° E</c:v>
                </c:pt>
              </c:strCache>
            </c:strRef>
          </c:cat>
          <c:val>
            <c:numRef>
              <c:f>'5'!$U$10:$U$14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</c:ser>
        <c:ser>
          <c:idx val="2"/>
          <c:order val="2"/>
          <c:tx>
            <c:strRef>
              <c:f>'5'!$V$9</c:f>
              <c:strCache>
                <c:ptCount val="1"/>
                <c:pt idx="0">
                  <c:v>2°intermedio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'5'!$S$10:$S$14</c:f>
              <c:strCache>
                <c:ptCount val="5"/>
                <c:pt idx="0">
                  <c:v>2° A</c:v>
                </c:pt>
                <c:pt idx="1">
                  <c:v>2° B</c:v>
                </c:pt>
                <c:pt idx="2">
                  <c:v>2° C</c:v>
                </c:pt>
                <c:pt idx="3">
                  <c:v>2° D</c:v>
                </c:pt>
                <c:pt idx="4">
                  <c:v>2° E</c:v>
                </c:pt>
              </c:strCache>
            </c:strRef>
          </c:cat>
          <c:val>
            <c:numRef>
              <c:f>'5'!$V$10:$V$14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</c:ser>
        <c:ser>
          <c:idx val="3"/>
          <c:order val="3"/>
          <c:tx>
            <c:strRef>
              <c:f>'5'!$W$9</c:f>
              <c:strCache>
                <c:ptCount val="1"/>
                <c:pt idx="0">
                  <c:v>2°QUADR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'5'!$S$10:$S$14</c:f>
              <c:strCache>
                <c:ptCount val="5"/>
                <c:pt idx="0">
                  <c:v>2° A</c:v>
                </c:pt>
                <c:pt idx="1">
                  <c:v>2° B</c:v>
                </c:pt>
                <c:pt idx="2">
                  <c:v>2° C</c:v>
                </c:pt>
                <c:pt idx="3">
                  <c:v>2° D</c:v>
                </c:pt>
                <c:pt idx="4">
                  <c:v>2° E</c:v>
                </c:pt>
              </c:strCache>
            </c:strRef>
          </c:cat>
          <c:val>
            <c:numRef>
              <c:f>'5'!$W$10:$W$14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09788592"/>
        <c:axId val="809780432"/>
        <c:axId val="0"/>
      </c:bar3DChart>
      <c:catAx>
        <c:axId val="80978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9780432"/>
        <c:crosses val="autoZero"/>
        <c:auto val="1"/>
        <c:lblAlgn val="ctr"/>
        <c:lblOffset val="100"/>
        <c:noMultiLvlLbl val="0"/>
      </c:catAx>
      <c:valAx>
        <c:axId val="80978043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9788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28" b="1" i="0" u="none" strike="noStrike" kern="1200" baseline="0">
                <a:solidFill>
                  <a:srgbClr val="35507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MONITORAGGIO </a:t>
            </a:r>
            <a:r>
              <a:rPr lang="en-US" dirty="0" smtClean="0"/>
              <a:t>1° E </a:t>
            </a:r>
            <a:r>
              <a:rPr lang="it-IT" sz="1800" b="1" dirty="0" smtClean="0">
                <a:effectLst/>
              </a:rPr>
              <a:t>2° QUADRIMESTRE A.S. 2018/2019</a:t>
            </a:r>
            <a:endParaRPr lang="it-IT" dirty="0" smtClean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355071"/>
                </a:solidFill>
              </a:defRPr>
            </a:pPr>
            <a:r>
              <a:rPr lang="en-US" dirty="0" smtClean="0"/>
              <a:t> </a:t>
            </a:r>
            <a:r>
              <a:rPr lang="en-US" dirty="0"/>
              <a:t>ANDAMENTO GENERALE CLASSI SECONDE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355071"/>
                </a:solidFill>
              </a:defRPr>
            </a:pPr>
            <a:r>
              <a:rPr lang="en-US" dirty="0"/>
              <a:t> SCUOLA SECONDARIA DI 1° GRADO
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128" b="1" i="0" u="none" strike="noStrike" kern="1200" baseline="0">
              <a:solidFill>
                <a:srgbClr val="35507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636844297121376E-2"/>
          <c:y val="0.43238425925925927"/>
          <c:w val="0.95500518613560748"/>
          <c:h val="0.316614720034995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'5'!$A$10</c:f>
              <c:strCache>
                <c:ptCount val="1"/>
                <c:pt idx="0">
                  <c:v>MEDIA 1°QUAD.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'5'!$B$9:$M$9</c:f>
              <c:strCache>
                <c:ptCount val="12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  <c:pt idx="11">
                  <c:v>MEDIA</c:v>
                </c:pt>
              </c:strCache>
            </c:strRef>
          </c:cat>
          <c:val>
            <c:numRef>
              <c:f>'5'!$B$10:$M$10</c:f>
              <c:numCache>
                <c:formatCode>0</c:formatCode>
                <c:ptCount val="12"/>
                <c:pt idx="0">
                  <c:v>8</c:v>
                </c:pt>
                <c:pt idx="1">
                  <c:v>8</c:v>
                </c:pt>
                <c:pt idx="2">
                  <c:v>7</c:v>
                </c:pt>
                <c:pt idx="3">
                  <c:v>8</c:v>
                </c:pt>
                <c:pt idx="4">
                  <c:v>8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8</c:v>
                </c:pt>
                <c:pt idx="9">
                  <c:v>7</c:v>
                </c:pt>
                <c:pt idx="10">
                  <c:v>8</c:v>
                </c:pt>
                <c:pt idx="11">
                  <c:v>7.5454545454545459</c:v>
                </c:pt>
              </c:numCache>
            </c:numRef>
          </c:val>
        </c:ser>
        <c:ser>
          <c:idx val="1"/>
          <c:order val="1"/>
          <c:tx>
            <c:strRef>
              <c:f>'5'!$A$11</c:f>
              <c:strCache>
                <c:ptCount val="1"/>
                <c:pt idx="0">
                  <c:v>media 2°Q.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'5'!$B$9:$M$9</c:f>
              <c:strCache>
                <c:ptCount val="12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  <c:pt idx="11">
                  <c:v>MEDIA</c:v>
                </c:pt>
              </c:strCache>
            </c:strRef>
          </c:cat>
          <c:val>
            <c:numRef>
              <c:f>'5'!$B$11:$M$11</c:f>
              <c:numCache>
                <c:formatCode>General</c:formatCode>
                <c:ptCount val="12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8</c:v>
                </c:pt>
                <c:pt idx="10">
                  <c:v>8</c:v>
                </c:pt>
                <c:pt idx="11">
                  <c:v>8</c:v>
                </c:pt>
              </c:numCache>
            </c:numRef>
          </c:val>
        </c:ser>
        <c:ser>
          <c:idx val="2"/>
          <c:order val="2"/>
          <c:tx>
            <c:strRef>
              <c:f>'5'!$A$12</c:f>
              <c:strCache>
                <c:ptCount val="1"/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3">
                    <a:shade val="74000"/>
                    <a:satMod val="130000"/>
                    <a:lumMod val="90000"/>
                  </a:schemeClr>
                  <a:schemeClr val="accent3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'5'!$B$9:$M$9</c:f>
              <c:strCache>
                <c:ptCount val="12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  <c:pt idx="11">
                  <c:v>MEDIA</c:v>
                </c:pt>
              </c:strCache>
            </c:strRef>
          </c:cat>
          <c:val>
            <c:numRef>
              <c:f>'5'!$B$12:$M$12</c:f>
              <c:numCache>
                <c:formatCode>General</c:formatCode>
                <c:ptCount val="12"/>
              </c:numCache>
            </c:numRef>
          </c:val>
        </c:ser>
        <c:ser>
          <c:idx val="3"/>
          <c:order val="3"/>
          <c:tx>
            <c:strRef>
              <c:f>'5'!$A$13</c:f>
              <c:strCache>
                <c:ptCount val="1"/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4">
                    <a:shade val="74000"/>
                    <a:satMod val="130000"/>
                    <a:lumMod val="90000"/>
                  </a:schemeClr>
                  <a:schemeClr val="accent4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'5'!$B$9:$M$9</c:f>
              <c:strCache>
                <c:ptCount val="12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  <c:pt idx="11">
                  <c:v>MEDIA</c:v>
                </c:pt>
              </c:strCache>
            </c:strRef>
          </c:cat>
          <c:val>
            <c:numRef>
              <c:f>'5'!$B$13:$M$13</c:f>
              <c:numCache>
                <c:formatCode>General</c:formatCode>
                <c:ptCount val="12"/>
              </c:numCache>
            </c:numRef>
          </c:val>
        </c:ser>
        <c:ser>
          <c:idx val="4"/>
          <c:order val="4"/>
          <c:tx>
            <c:strRef>
              <c:f>'5'!$A$14</c:f>
              <c:strCache>
                <c:ptCount val="1"/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5">
                    <a:shade val="74000"/>
                    <a:satMod val="130000"/>
                    <a:lumMod val="90000"/>
                  </a:schemeClr>
                  <a:schemeClr val="accent5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'5'!$B$9:$M$9</c:f>
              <c:strCache>
                <c:ptCount val="12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  <c:pt idx="11">
                  <c:v>MEDIA</c:v>
                </c:pt>
              </c:strCache>
            </c:strRef>
          </c:cat>
          <c:val>
            <c:numRef>
              <c:f>'5'!$B$14:$M$14</c:f>
              <c:numCache>
                <c:formatCode>General</c:formatCode>
                <c:ptCount val="12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09801104"/>
        <c:axId val="809798928"/>
        <c:axId val="0"/>
      </c:bar3DChart>
      <c:catAx>
        <c:axId val="80980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9798928"/>
        <c:crosses val="autoZero"/>
        <c:auto val="1"/>
        <c:lblAlgn val="ctr"/>
        <c:lblOffset val="100"/>
        <c:noMultiLvlLbl val="0"/>
      </c:catAx>
      <c:valAx>
        <c:axId val="809798928"/>
        <c:scaling>
          <c:orientation val="minMax"/>
          <c:min val="4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9801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2°A</a:t>
            </a:r>
          </a:p>
          <a:p>
            <a:pPr>
              <a:defRPr/>
            </a:pPr>
            <a:r>
              <a:rPr lang="it-IT" sz="1800" b="1" dirty="0" smtClean="0">
                <a:effectLst/>
              </a:rPr>
              <a:t>2° QUADRIMESTRE A.S. 2018/2019</a:t>
            </a:r>
            <a:endParaRPr lang="it-IT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5183400631822092E-2"/>
          <c:y val="0.10576651664914523"/>
          <c:w val="0.90676809240693446"/>
          <c:h val="0.492356690268186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Foglio2!$A$2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Foglio2!$B$1:$L$1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Foglio2!$B$2:$L$2</c:f>
              <c:numCache>
                <c:formatCode>General</c:formatCode>
                <c:ptCount val="11"/>
                <c:pt idx="0">
                  <c:v>6</c:v>
                </c:pt>
                <c:pt idx="1">
                  <c:v>7</c:v>
                </c:pt>
                <c:pt idx="2">
                  <c:v>3</c:v>
                </c:pt>
                <c:pt idx="3">
                  <c:v>7</c:v>
                </c:pt>
                <c:pt idx="4">
                  <c:v>6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8</c:v>
                </c:pt>
                <c:pt idx="10">
                  <c:v>3</c:v>
                </c:pt>
              </c:numCache>
            </c:numRef>
          </c:val>
        </c:ser>
        <c:ser>
          <c:idx val="1"/>
          <c:order val="1"/>
          <c:tx>
            <c:strRef>
              <c:f>Foglio2!$A$3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Foglio2!$B$1:$L$1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Foglio2!$B$3:$L$3</c:f>
              <c:numCache>
                <c:formatCode>General</c:formatCode>
                <c:ptCount val="11"/>
                <c:pt idx="0">
                  <c:v>5</c:v>
                </c:pt>
                <c:pt idx="1">
                  <c:v>7</c:v>
                </c:pt>
                <c:pt idx="2">
                  <c:v>7</c:v>
                </c:pt>
                <c:pt idx="3">
                  <c:v>4</c:v>
                </c:pt>
                <c:pt idx="4">
                  <c:v>5</c:v>
                </c:pt>
                <c:pt idx="5">
                  <c:v>2</c:v>
                </c:pt>
                <c:pt idx="6">
                  <c:v>3</c:v>
                </c:pt>
                <c:pt idx="7">
                  <c:v>5</c:v>
                </c:pt>
                <c:pt idx="8">
                  <c:v>3</c:v>
                </c:pt>
                <c:pt idx="9">
                  <c:v>8</c:v>
                </c:pt>
                <c:pt idx="10">
                  <c:v>4</c:v>
                </c:pt>
              </c:numCache>
            </c:numRef>
          </c:val>
        </c:ser>
        <c:ser>
          <c:idx val="2"/>
          <c:order val="2"/>
          <c:tx>
            <c:strRef>
              <c:f>Foglio2!$A$4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Foglio2!$B$1:$L$1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Foglio2!$B$4:$L$4</c:f>
              <c:numCache>
                <c:formatCode>General</c:formatCode>
                <c:ptCount val="11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7</c:v>
                </c:pt>
                <c:pt idx="8">
                  <c:v>8</c:v>
                </c:pt>
                <c:pt idx="9">
                  <c:v>6</c:v>
                </c:pt>
                <c:pt idx="10">
                  <c:v>10</c:v>
                </c:pt>
              </c:numCache>
            </c:numRef>
          </c:val>
        </c:ser>
        <c:ser>
          <c:idx val="3"/>
          <c:order val="3"/>
          <c:tx>
            <c:strRef>
              <c:f>Foglio2!$A$5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Foglio2!$B$1:$L$1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Foglio2!$B$5:$L$5</c:f>
              <c:numCache>
                <c:formatCode>General</c:formatCode>
                <c:ptCount val="11"/>
                <c:pt idx="0">
                  <c:v>6</c:v>
                </c:pt>
                <c:pt idx="1">
                  <c:v>5</c:v>
                </c:pt>
                <c:pt idx="2">
                  <c:v>7</c:v>
                </c:pt>
                <c:pt idx="3">
                  <c:v>4</c:v>
                </c:pt>
                <c:pt idx="4">
                  <c:v>5</c:v>
                </c:pt>
                <c:pt idx="5">
                  <c:v>7</c:v>
                </c:pt>
                <c:pt idx="6">
                  <c:v>11</c:v>
                </c:pt>
                <c:pt idx="7">
                  <c:v>8</c:v>
                </c:pt>
                <c:pt idx="8">
                  <c:v>6</c:v>
                </c:pt>
                <c:pt idx="9">
                  <c:v>2</c:v>
                </c:pt>
                <c:pt idx="10">
                  <c:v>7</c:v>
                </c:pt>
              </c:numCache>
            </c:numRef>
          </c:val>
        </c:ser>
        <c:ser>
          <c:idx val="4"/>
          <c:order val="4"/>
          <c:tx>
            <c:strRef>
              <c:f>Foglio2!$A$6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Foglio2!$B$1:$L$1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Foglio2!$B$6:$L$6</c:f>
              <c:numCache>
                <c:formatCode>General</c:formatCode>
                <c:ptCount val="11"/>
                <c:pt idx="0">
                  <c:v>1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7</c:v>
                </c:pt>
                <c:pt idx="6">
                  <c:v>3</c:v>
                </c:pt>
                <c:pt idx="7">
                  <c:v>1</c:v>
                </c:pt>
                <c:pt idx="8">
                  <c:v>4</c:v>
                </c:pt>
              </c:numCache>
            </c:numRef>
          </c:val>
        </c:ser>
        <c:ser>
          <c:idx val="5"/>
          <c:order val="5"/>
          <c:tx>
            <c:strRef>
              <c:f>Foglio2!$A$7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Foglio2!$B$1:$L$1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Foglio2!$B$7:$L$7</c:f>
              <c:numCache>
                <c:formatCode>General</c:formatCode>
                <c:ptCount val="11"/>
              </c:numCache>
            </c:numRef>
          </c:val>
        </c:ser>
        <c:ser>
          <c:idx val="6"/>
          <c:order val="6"/>
          <c:tx>
            <c:strRef>
              <c:f>Foglio2!$A$8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Foglio2!$B$1:$L$1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Foglio2!$B$8:$L$8</c:f>
              <c:numCache>
                <c:formatCode>General</c:formatCode>
                <c:ptCount val="11"/>
              </c:numCache>
            </c:numRef>
          </c:val>
        </c:ser>
        <c:ser>
          <c:idx val="7"/>
          <c:order val="7"/>
          <c:tx>
            <c:strRef>
              <c:f>Foglio2!$A$9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Foglio2!$B$1:$L$1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Foglio2!$B$9:$L$9</c:f>
              <c:numCache>
                <c:formatCode>0.0</c:formatCode>
                <c:ptCount val="11"/>
                <c:pt idx="0">
                  <c:v>8.375</c:v>
                </c:pt>
                <c:pt idx="1">
                  <c:v>8.6666666666666661</c:v>
                </c:pt>
                <c:pt idx="2">
                  <c:v>8</c:v>
                </c:pt>
                <c:pt idx="3">
                  <c:v>8.25</c:v>
                </c:pt>
                <c:pt idx="4">
                  <c:v>8.3333333333333339</c:v>
                </c:pt>
                <c:pt idx="5">
                  <c:v>7.458333333333333</c:v>
                </c:pt>
                <c:pt idx="6">
                  <c:v>7.666666666666667</c:v>
                </c:pt>
                <c:pt idx="7">
                  <c:v>8.0416666666666661</c:v>
                </c:pt>
                <c:pt idx="8">
                  <c:v>7.791666666666667</c:v>
                </c:pt>
                <c:pt idx="9">
                  <c:v>8.9166666666666661</c:v>
                </c:pt>
                <c:pt idx="10">
                  <c:v>8.125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42608464"/>
        <c:axId val="842611184"/>
        <c:axId val="0"/>
      </c:bar3DChart>
      <c:catAx>
        <c:axId val="84260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42611184"/>
        <c:crosses val="autoZero"/>
        <c:auto val="1"/>
        <c:lblAlgn val="ctr"/>
        <c:lblOffset val="100"/>
        <c:noMultiLvlLbl val="0"/>
      </c:catAx>
      <c:valAx>
        <c:axId val="842611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426084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CLASSE 2° </a:t>
            </a:r>
            <a:r>
              <a:rPr lang="en-US" dirty="0" smtClean="0"/>
              <a:t>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it-IT" sz="1800" b="1" dirty="0" smtClean="0">
                <a:effectLst/>
              </a:rPr>
              <a:t>2° QUADRIMESTRE</a:t>
            </a:r>
            <a:r>
              <a:rPr lang="it-IT" sz="1800" b="1" baseline="0" dirty="0" smtClean="0">
                <a:effectLst/>
              </a:rPr>
              <a:t>  </a:t>
            </a:r>
            <a:r>
              <a:rPr lang="it-IT" sz="1800" b="1" dirty="0" smtClean="0">
                <a:effectLst/>
              </a:rPr>
              <a:t> A.S. 2018/2019</a:t>
            </a:r>
            <a:endParaRPr lang="it-IT" dirty="0" smtClean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Foglio2!$A$13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Foglio2!$B$12:$M$12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Foglio2!$B$13:$M$13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3">
                  <c:v>4</c:v>
                </c:pt>
                <c:pt idx="4">
                  <c:v>4</c:v>
                </c:pt>
                <c:pt idx="5">
                  <c:v>2</c:v>
                </c:pt>
                <c:pt idx="6">
                  <c:v>2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ser>
          <c:idx val="1"/>
          <c:order val="1"/>
          <c:tx>
            <c:strRef>
              <c:f>Foglio2!$A$14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Foglio2!$B$12:$M$12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Foglio2!$B$14:$M$14</c:f>
              <c:numCache>
                <c:formatCode>General</c:formatCode>
                <c:ptCount val="11"/>
                <c:pt idx="0">
                  <c:v>11</c:v>
                </c:pt>
                <c:pt idx="1">
                  <c:v>8</c:v>
                </c:pt>
                <c:pt idx="2">
                  <c:v>2</c:v>
                </c:pt>
                <c:pt idx="3">
                  <c:v>6</c:v>
                </c:pt>
                <c:pt idx="4">
                  <c:v>5</c:v>
                </c:pt>
                <c:pt idx="5">
                  <c:v>5</c:v>
                </c:pt>
                <c:pt idx="6">
                  <c:v>2</c:v>
                </c:pt>
                <c:pt idx="7">
                  <c:v>3</c:v>
                </c:pt>
                <c:pt idx="8">
                  <c:v>5</c:v>
                </c:pt>
                <c:pt idx="9">
                  <c:v>5</c:v>
                </c:pt>
                <c:pt idx="10">
                  <c:v>4</c:v>
                </c:pt>
              </c:numCache>
            </c:numRef>
          </c:val>
        </c:ser>
        <c:ser>
          <c:idx val="2"/>
          <c:order val="2"/>
          <c:tx>
            <c:strRef>
              <c:f>Foglio2!$A$15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Foglio2!$B$12:$M$12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Foglio2!$B$15:$M$15</c:f>
              <c:numCache>
                <c:formatCode>General</c:formatCode>
                <c:ptCount val="11"/>
                <c:pt idx="0">
                  <c:v>6</c:v>
                </c:pt>
                <c:pt idx="1">
                  <c:v>8</c:v>
                </c:pt>
                <c:pt idx="2">
                  <c:v>4</c:v>
                </c:pt>
                <c:pt idx="3">
                  <c:v>10</c:v>
                </c:pt>
                <c:pt idx="4">
                  <c:v>8</c:v>
                </c:pt>
                <c:pt idx="5">
                  <c:v>7</c:v>
                </c:pt>
                <c:pt idx="6">
                  <c:v>6</c:v>
                </c:pt>
                <c:pt idx="7">
                  <c:v>10</c:v>
                </c:pt>
                <c:pt idx="8">
                  <c:v>9</c:v>
                </c:pt>
                <c:pt idx="9">
                  <c:v>10</c:v>
                </c:pt>
                <c:pt idx="10">
                  <c:v>8</c:v>
                </c:pt>
              </c:numCache>
            </c:numRef>
          </c:val>
        </c:ser>
        <c:ser>
          <c:idx val="3"/>
          <c:order val="3"/>
          <c:tx>
            <c:strRef>
              <c:f>Foglio2!$A$16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Foglio2!$B$12:$M$12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Foglio2!$B$16:$M$16</c:f>
              <c:numCache>
                <c:formatCode>General</c:formatCode>
                <c:ptCount val="11"/>
                <c:pt idx="0">
                  <c:v>3</c:v>
                </c:pt>
                <c:pt idx="1">
                  <c:v>5</c:v>
                </c:pt>
                <c:pt idx="2">
                  <c:v>8</c:v>
                </c:pt>
                <c:pt idx="3">
                  <c:v>3</c:v>
                </c:pt>
                <c:pt idx="4">
                  <c:v>6</c:v>
                </c:pt>
                <c:pt idx="5">
                  <c:v>5</c:v>
                </c:pt>
                <c:pt idx="6">
                  <c:v>9</c:v>
                </c:pt>
                <c:pt idx="7">
                  <c:v>7</c:v>
                </c:pt>
                <c:pt idx="8">
                  <c:v>5</c:v>
                </c:pt>
                <c:pt idx="9">
                  <c:v>4</c:v>
                </c:pt>
                <c:pt idx="10">
                  <c:v>11</c:v>
                </c:pt>
              </c:numCache>
            </c:numRef>
          </c:val>
        </c:ser>
        <c:ser>
          <c:idx val="4"/>
          <c:order val="4"/>
          <c:tx>
            <c:strRef>
              <c:f>Foglio2!$A$17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Foglio2!$B$12:$M$12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Foglio2!$B$17:$M$17</c:f>
              <c:numCache>
                <c:formatCode>General</c:formatCode>
                <c:ptCount val="11"/>
                <c:pt idx="0">
                  <c:v>1</c:v>
                </c:pt>
                <c:pt idx="2">
                  <c:v>9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</c:numCache>
            </c:numRef>
          </c:val>
        </c:ser>
        <c:ser>
          <c:idx val="5"/>
          <c:order val="5"/>
          <c:tx>
            <c:strRef>
              <c:f>Foglio2!$A$18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Foglio2!$B$12:$M$12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Foglio2!$B$18:$M$18</c:f>
              <c:numCache>
                <c:formatCode>General</c:formatCode>
                <c:ptCount val="11"/>
              </c:numCache>
            </c:numRef>
          </c:val>
        </c:ser>
        <c:ser>
          <c:idx val="6"/>
          <c:order val="6"/>
          <c:tx>
            <c:strRef>
              <c:f>Foglio2!$A$19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Foglio2!$B$12:$M$12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Foglio2!$B$19:$M$19</c:f>
              <c:numCache>
                <c:formatCode>General</c:formatCode>
                <c:ptCount val="11"/>
              </c:numCache>
            </c:numRef>
          </c:val>
        </c:ser>
        <c:ser>
          <c:idx val="7"/>
          <c:order val="7"/>
          <c:tx>
            <c:strRef>
              <c:f>Foglio2!$A$20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Foglio2!$B$12:$M$12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Foglio2!$B$20:$M$20</c:f>
              <c:numCache>
                <c:formatCode>_-* #,##0.0_-;\-* #,##0.0_-;_-* "-"??_-;_-@_-</c:formatCode>
                <c:ptCount val="11"/>
                <c:pt idx="0">
                  <c:v>8.4347826086956523</c:v>
                </c:pt>
                <c:pt idx="1">
                  <c:v>8.304347826086957</c:v>
                </c:pt>
                <c:pt idx="2">
                  <c:v>6.9565217391304346</c:v>
                </c:pt>
                <c:pt idx="3">
                  <c:v>8.4782608695652169</c:v>
                </c:pt>
                <c:pt idx="4">
                  <c:v>8.304347826086957</c:v>
                </c:pt>
                <c:pt idx="5">
                  <c:v>7.8260869565217392</c:v>
                </c:pt>
                <c:pt idx="6">
                  <c:v>7.5217391304347823</c:v>
                </c:pt>
                <c:pt idx="7">
                  <c:v>7.5652173913043477</c:v>
                </c:pt>
                <c:pt idx="8">
                  <c:v>7.8260869565217392</c:v>
                </c:pt>
                <c:pt idx="9">
                  <c:v>7.8695652173913047</c:v>
                </c:pt>
                <c:pt idx="10">
                  <c:v>7.6956521739130439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09777712"/>
        <c:axId val="809782064"/>
        <c:axId val="0"/>
      </c:bar3DChart>
      <c:catAx>
        <c:axId val="80977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9782064"/>
        <c:crosses val="autoZero"/>
        <c:auto val="1"/>
        <c:lblAlgn val="ctr"/>
        <c:lblOffset val="100"/>
        <c:noMultiLvlLbl val="0"/>
      </c:catAx>
      <c:valAx>
        <c:axId val="809782064"/>
        <c:scaling>
          <c:orientation val="minMax"/>
          <c:max val="7.5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97777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CLASSE 2° </a:t>
            </a:r>
            <a:r>
              <a:rPr lang="en-US" dirty="0" smtClean="0"/>
              <a:t>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it-IT" sz="1800" b="1" dirty="0" smtClean="0">
                <a:effectLst/>
              </a:rPr>
              <a:t>2° QUADRIMESTRE</a:t>
            </a:r>
            <a:r>
              <a:rPr lang="it-IT" sz="1800" b="1" baseline="0" dirty="0" smtClean="0">
                <a:effectLst/>
              </a:rPr>
              <a:t> </a:t>
            </a:r>
            <a:r>
              <a:rPr lang="it-IT" sz="1800" b="1" dirty="0" smtClean="0">
                <a:effectLst/>
              </a:rPr>
              <a:t>A.S. 2018/2019</a:t>
            </a:r>
            <a:endParaRPr lang="it-IT" dirty="0" smtClean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Foglio2!$A$24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Foglio2!$B$23:$M$23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Foglio2!$B$24:$M$24</c:f>
              <c:numCache>
                <c:formatCode>General</c:formatCode>
                <c:ptCount val="11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</c:numCache>
            </c:numRef>
          </c:val>
        </c:ser>
        <c:ser>
          <c:idx val="1"/>
          <c:order val="1"/>
          <c:tx>
            <c:strRef>
              <c:f>Foglio2!$A$25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Foglio2!$B$23:$M$23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Foglio2!$B$25:$M$25</c:f>
              <c:numCache>
                <c:formatCode>General</c:formatCode>
                <c:ptCount val="11"/>
                <c:pt idx="0">
                  <c:v>4</c:v>
                </c:pt>
                <c:pt idx="1">
                  <c:v>3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  <c:pt idx="7">
                  <c:v>3</c:v>
                </c:pt>
                <c:pt idx="8">
                  <c:v>1</c:v>
                </c:pt>
                <c:pt idx="9">
                  <c:v>4</c:v>
                </c:pt>
                <c:pt idx="10">
                  <c:v>4</c:v>
                </c:pt>
              </c:numCache>
            </c:numRef>
          </c:val>
        </c:ser>
        <c:ser>
          <c:idx val="2"/>
          <c:order val="2"/>
          <c:tx>
            <c:strRef>
              <c:f>Foglio2!$A$26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Foglio2!$B$23:$M$23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Foglio2!$B$26:$M$26</c:f>
              <c:numCache>
                <c:formatCode>General</c:formatCode>
                <c:ptCount val="11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5</c:v>
                </c:pt>
                <c:pt idx="6">
                  <c:v>6</c:v>
                </c:pt>
                <c:pt idx="7">
                  <c:v>2</c:v>
                </c:pt>
                <c:pt idx="8">
                  <c:v>3</c:v>
                </c:pt>
                <c:pt idx="9">
                  <c:v>5</c:v>
                </c:pt>
                <c:pt idx="10">
                  <c:v>4</c:v>
                </c:pt>
              </c:numCache>
            </c:numRef>
          </c:val>
        </c:ser>
        <c:ser>
          <c:idx val="3"/>
          <c:order val="3"/>
          <c:tx>
            <c:strRef>
              <c:f>Foglio2!$A$27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Foglio2!$B$23:$M$23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Foglio2!$B$27:$M$27</c:f>
              <c:numCache>
                <c:formatCode>General</c:formatCode>
                <c:ptCount val="11"/>
                <c:pt idx="0">
                  <c:v>2</c:v>
                </c:pt>
                <c:pt idx="1">
                  <c:v>1</c:v>
                </c:pt>
                <c:pt idx="2">
                  <c:v>6</c:v>
                </c:pt>
                <c:pt idx="3">
                  <c:v>4</c:v>
                </c:pt>
                <c:pt idx="4">
                  <c:v>4</c:v>
                </c:pt>
                <c:pt idx="5">
                  <c:v>1</c:v>
                </c:pt>
                <c:pt idx="6">
                  <c:v>4</c:v>
                </c:pt>
                <c:pt idx="7">
                  <c:v>6</c:v>
                </c:pt>
                <c:pt idx="8">
                  <c:v>6</c:v>
                </c:pt>
                <c:pt idx="9">
                  <c:v>5</c:v>
                </c:pt>
                <c:pt idx="10">
                  <c:v>6</c:v>
                </c:pt>
              </c:numCache>
            </c:numRef>
          </c:val>
        </c:ser>
        <c:ser>
          <c:idx val="4"/>
          <c:order val="4"/>
          <c:tx>
            <c:strRef>
              <c:f>Foglio2!$A$28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Foglio2!$B$23:$M$23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Foglio2!$B$28:$M$28</c:f>
              <c:numCache>
                <c:formatCode>General</c:formatCode>
                <c:ptCount val="11"/>
                <c:pt idx="0">
                  <c:v>3</c:v>
                </c:pt>
                <c:pt idx="1">
                  <c:v>4</c:v>
                </c:pt>
                <c:pt idx="3">
                  <c:v>1</c:v>
                </c:pt>
                <c:pt idx="4">
                  <c:v>1</c:v>
                </c:pt>
                <c:pt idx="5">
                  <c:v>5</c:v>
                </c:pt>
                <c:pt idx="6">
                  <c:v>1</c:v>
                </c:pt>
                <c:pt idx="7">
                  <c:v>1</c:v>
                </c:pt>
                <c:pt idx="10">
                  <c:v>1</c:v>
                </c:pt>
              </c:numCache>
            </c:numRef>
          </c:val>
        </c:ser>
        <c:ser>
          <c:idx val="5"/>
          <c:order val="5"/>
          <c:tx>
            <c:strRef>
              <c:f>Foglio2!$A$29</c:f>
              <c:strCache>
                <c:ptCount val="1"/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Foglio2!$B$23:$M$23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Foglio2!$B$29:$M$29</c:f>
              <c:numCache>
                <c:formatCode>General</c:formatCode>
                <c:ptCount val="11"/>
              </c:numCache>
            </c:numRef>
          </c:val>
        </c:ser>
        <c:ser>
          <c:idx val="6"/>
          <c:order val="6"/>
          <c:tx>
            <c:strRef>
              <c:f>Foglio2!$A$30</c:f>
              <c:strCache>
                <c:ptCount val="1"/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Foglio2!$B$23:$M$23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Foglio2!$B$30:$M$30</c:f>
              <c:numCache>
                <c:formatCode>General</c:formatCode>
                <c:ptCount val="11"/>
              </c:numCache>
            </c:numRef>
          </c:val>
        </c:ser>
        <c:ser>
          <c:idx val="7"/>
          <c:order val="7"/>
          <c:tx>
            <c:strRef>
              <c:f>Foglio2!$A$31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Foglio2!$B$23:$M$23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Foglio2!$B$31:$M$31</c:f>
              <c:numCache>
                <c:formatCode>0.0</c:formatCode>
                <c:ptCount val="11"/>
                <c:pt idx="0">
                  <c:v>7.333333333333333</c:v>
                </c:pt>
                <c:pt idx="1">
                  <c:v>7.4666666666666668</c:v>
                </c:pt>
                <c:pt idx="2">
                  <c:v>7.6</c:v>
                </c:pt>
                <c:pt idx="3">
                  <c:v>7.666666666666667</c:v>
                </c:pt>
                <c:pt idx="4">
                  <c:v>7.666666666666667</c:v>
                </c:pt>
                <c:pt idx="5">
                  <c:v>7</c:v>
                </c:pt>
                <c:pt idx="6">
                  <c:v>7.4</c:v>
                </c:pt>
                <c:pt idx="7">
                  <c:v>8.0666666666666664</c:v>
                </c:pt>
                <c:pt idx="8">
                  <c:v>7</c:v>
                </c:pt>
                <c:pt idx="9">
                  <c:v>7.4</c:v>
                </c:pt>
                <c:pt idx="10">
                  <c:v>7.7333333333333334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09792944"/>
        <c:axId val="809793488"/>
        <c:axId val="0"/>
      </c:bar3DChart>
      <c:catAx>
        <c:axId val="80979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9793488"/>
        <c:crosses val="autoZero"/>
        <c:auto val="1"/>
        <c:lblAlgn val="ctr"/>
        <c:lblOffset val="100"/>
        <c:noMultiLvlLbl val="0"/>
      </c:catAx>
      <c:valAx>
        <c:axId val="809793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97929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CLASSE 2° </a:t>
            </a:r>
            <a:r>
              <a:rPr lang="en-US" dirty="0" smtClean="0"/>
              <a:t>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it-IT" sz="1800" b="1" dirty="0" smtClean="0">
                <a:effectLst/>
              </a:rPr>
              <a:t>2° QUADRIMESTRE</a:t>
            </a:r>
            <a:r>
              <a:rPr lang="it-IT" sz="1800" b="1" baseline="0" dirty="0" smtClean="0">
                <a:effectLst/>
              </a:rPr>
              <a:t> </a:t>
            </a:r>
            <a:r>
              <a:rPr lang="it-IT" sz="1800" b="1" dirty="0" smtClean="0">
                <a:effectLst/>
              </a:rPr>
              <a:t> A.S. 2018/2019</a:t>
            </a:r>
            <a:endParaRPr lang="it-IT" dirty="0" smtClean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Foglio2!$A$35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Foglio2!$B$34:$M$34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Foglio2!$B$35:$M$35</c:f>
              <c:numCache>
                <c:formatCode>General</c:formatCode>
                <c:ptCount val="11"/>
                <c:pt idx="0">
                  <c:v>4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3</c:v>
                </c:pt>
                <c:pt idx="8">
                  <c:v>1</c:v>
                </c:pt>
              </c:numCache>
            </c:numRef>
          </c:val>
        </c:ser>
        <c:ser>
          <c:idx val="1"/>
          <c:order val="1"/>
          <c:tx>
            <c:strRef>
              <c:f>Foglio2!$A$36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Foglio2!$B$34:$M$34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Foglio2!$B$36:$M$36</c:f>
              <c:numCache>
                <c:formatCode>General</c:formatCode>
                <c:ptCount val="11"/>
                <c:pt idx="0">
                  <c:v>7</c:v>
                </c:pt>
                <c:pt idx="1">
                  <c:v>4</c:v>
                </c:pt>
                <c:pt idx="2">
                  <c:v>6</c:v>
                </c:pt>
                <c:pt idx="3">
                  <c:v>4</c:v>
                </c:pt>
                <c:pt idx="4">
                  <c:v>4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5</c:v>
                </c:pt>
                <c:pt idx="9">
                  <c:v>4</c:v>
                </c:pt>
                <c:pt idx="10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Foglio2!$A$37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Foglio2!$B$34:$M$34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Foglio2!$B$37:$M$37</c:f>
              <c:numCache>
                <c:formatCode>General</c:formatCode>
                <c:ptCount val="11"/>
                <c:pt idx="0">
                  <c:v>3</c:v>
                </c:pt>
                <c:pt idx="1">
                  <c:v>7</c:v>
                </c:pt>
                <c:pt idx="2">
                  <c:v>5</c:v>
                </c:pt>
                <c:pt idx="3">
                  <c:v>10</c:v>
                </c:pt>
                <c:pt idx="4">
                  <c:v>9</c:v>
                </c:pt>
                <c:pt idx="5">
                  <c:v>6</c:v>
                </c:pt>
                <c:pt idx="6">
                  <c:v>8</c:v>
                </c:pt>
                <c:pt idx="7">
                  <c:v>8</c:v>
                </c:pt>
                <c:pt idx="8">
                  <c:v>4</c:v>
                </c:pt>
                <c:pt idx="9">
                  <c:v>7</c:v>
                </c:pt>
                <c:pt idx="10">
                  <c:v>9</c:v>
                </c:pt>
              </c:numCache>
            </c:numRef>
          </c:val>
        </c:ser>
        <c:ser>
          <c:idx val="3"/>
          <c:order val="3"/>
          <c:tx>
            <c:strRef>
              <c:f>Foglio2!$A$38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Foglio2!$B$34:$M$34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Foglio2!$B$38:$M$38</c:f>
              <c:numCache>
                <c:formatCode>General</c:formatCode>
                <c:ptCount val="11"/>
                <c:pt idx="0">
                  <c:v>6</c:v>
                </c:pt>
                <c:pt idx="1">
                  <c:v>5</c:v>
                </c:pt>
                <c:pt idx="2">
                  <c:v>8</c:v>
                </c:pt>
                <c:pt idx="3">
                  <c:v>6</c:v>
                </c:pt>
                <c:pt idx="4">
                  <c:v>7</c:v>
                </c:pt>
                <c:pt idx="5">
                  <c:v>7</c:v>
                </c:pt>
                <c:pt idx="6">
                  <c:v>4</c:v>
                </c:pt>
                <c:pt idx="7">
                  <c:v>7</c:v>
                </c:pt>
                <c:pt idx="8">
                  <c:v>9</c:v>
                </c:pt>
                <c:pt idx="9">
                  <c:v>6</c:v>
                </c:pt>
                <c:pt idx="10">
                  <c:v>7</c:v>
                </c:pt>
              </c:numCache>
            </c:numRef>
          </c:val>
        </c:ser>
        <c:ser>
          <c:idx val="4"/>
          <c:order val="4"/>
          <c:tx>
            <c:strRef>
              <c:f>Foglio2!$A$39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Foglio2!$B$34:$M$34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Foglio2!$B$39:$M$39</c:f>
              <c:numCache>
                <c:formatCode>General</c:formatCode>
                <c:ptCount val="11"/>
                <c:pt idx="0">
                  <c:v>1</c:v>
                </c:pt>
                <c:pt idx="1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  <c:pt idx="9">
                  <c:v>4</c:v>
                </c:pt>
              </c:numCache>
            </c:numRef>
          </c:val>
        </c:ser>
        <c:ser>
          <c:idx val="5"/>
          <c:order val="5"/>
          <c:tx>
            <c:strRef>
              <c:f>Foglio2!$A$40</c:f>
              <c:strCache>
                <c:ptCount val="1"/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Foglio2!$B$34:$M$34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Foglio2!$B$40:$M$40</c:f>
              <c:numCache>
                <c:formatCode>General</c:formatCode>
                <c:ptCount val="11"/>
              </c:numCache>
            </c:numRef>
          </c:val>
        </c:ser>
        <c:ser>
          <c:idx val="6"/>
          <c:order val="6"/>
          <c:tx>
            <c:strRef>
              <c:f>Foglio2!$A$41</c:f>
              <c:strCache>
                <c:ptCount val="1"/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Foglio2!$B$34:$M$34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Foglio2!$B$41:$M$41</c:f>
              <c:numCache>
                <c:formatCode>General</c:formatCode>
                <c:ptCount val="11"/>
              </c:numCache>
            </c:numRef>
          </c:val>
        </c:ser>
        <c:ser>
          <c:idx val="7"/>
          <c:order val="7"/>
          <c:tx>
            <c:strRef>
              <c:f>Foglio2!$A$42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Foglio2!$B$34:$M$34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Foglio2!$B$42:$M$42</c:f>
              <c:numCache>
                <c:formatCode>0.0</c:formatCode>
                <c:ptCount val="11"/>
                <c:pt idx="0">
                  <c:v>8.3333333333333339</c:v>
                </c:pt>
                <c:pt idx="1">
                  <c:v>7.8571428571428568</c:v>
                </c:pt>
                <c:pt idx="2">
                  <c:v>8.0952380952380949</c:v>
                </c:pt>
                <c:pt idx="3">
                  <c:v>8</c:v>
                </c:pt>
                <c:pt idx="4">
                  <c:v>7.9523809523809526</c:v>
                </c:pt>
                <c:pt idx="5">
                  <c:v>7.7619047619047619</c:v>
                </c:pt>
                <c:pt idx="6">
                  <c:v>7.9523809523809526</c:v>
                </c:pt>
                <c:pt idx="7">
                  <c:v>7.5238095238095237</c:v>
                </c:pt>
                <c:pt idx="8">
                  <c:v>7.7142857142857144</c:v>
                </c:pt>
                <c:pt idx="9">
                  <c:v>7.5238095238095237</c:v>
                </c:pt>
                <c:pt idx="10">
                  <c:v>7.9047619047619051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09795664"/>
        <c:axId val="809796752"/>
        <c:axId val="0"/>
      </c:bar3DChart>
      <c:catAx>
        <c:axId val="80979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9796752"/>
        <c:crosses val="autoZero"/>
        <c:auto val="1"/>
        <c:lblAlgn val="ctr"/>
        <c:lblOffset val="100"/>
        <c:noMultiLvlLbl val="0"/>
      </c:catAx>
      <c:valAx>
        <c:axId val="80979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97956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CLASSE 2° </a:t>
            </a:r>
            <a:r>
              <a:rPr lang="en-US" dirty="0" smtClean="0"/>
              <a:t>E</a:t>
            </a:r>
          </a:p>
          <a:p>
            <a:pPr>
              <a:defRPr/>
            </a:pPr>
            <a:r>
              <a:rPr lang="it-IT" sz="1800" b="1" dirty="0" smtClean="0">
                <a:effectLst/>
              </a:rPr>
              <a:t>2° QUADRIMESTRE A.S. 2018/2019</a:t>
            </a:r>
            <a:endParaRPr lang="it-IT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122465729039816"/>
          <c:y val="0.122971114928887"/>
          <c:w val="0.86509662686000421"/>
          <c:h val="0.27661390943018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Foglio2!$A$46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Foglio2!$B$45:$M$45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Foglio2!$B$46:$M$46</c:f>
              <c:numCache>
                <c:formatCode>General</c:formatCode>
                <c:ptCount val="11"/>
                <c:pt idx="0">
                  <c:v>3</c:v>
                </c:pt>
                <c:pt idx="1">
                  <c:v>9</c:v>
                </c:pt>
                <c:pt idx="2">
                  <c:v>1</c:v>
                </c:pt>
                <c:pt idx="5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ser>
          <c:idx val="1"/>
          <c:order val="1"/>
          <c:tx>
            <c:strRef>
              <c:f>Foglio2!$A$47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Foglio2!$B$45:$M$45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Foglio2!$B$47:$M$47</c:f>
              <c:numCache>
                <c:formatCode>General</c:formatCode>
                <c:ptCount val="11"/>
                <c:pt idx="0">
                  <c:v>5</c:v>
                </c:pt>
                <c:pt idx="1">
                  <c:v>1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6">
                  <c:v>1</c:v>
                </c:pt>
                <c:pt idx="7">
                  <c:v>3</c:v>
                </c:pt>
                <c:pt idx="8">
                  <c:v>4</c:v>
                </c:pt>
                <c:pt idx="9">
                  <c:v>2</c:v>
                </c:pt>
                <c:pt idx="10">
                  <c:v>1</c:v>
                </c:pt>
              </c:numCache>
            </c:numRef>
          </c:val>
        </c:ser>
        <c:ser>
          <c:idx val="2"/>
          <c:order val="2"/>
          <c:tx>
            <c:strRef>
              <c:f>Foglio2!$A$48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Foglio2!$B$45:$M$45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Foglio2!$B$48:$M$48</c:f>
              <c:numCache>
                <c:formatCode>General</c:formatCode>
                <c:ptCount val="11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7</c:v>
                </c:pt>
                <c:pt idx="7">
                  <c:v>4</c:v>
                </c:pt>
                <c:pt idx="8">
                  <c:v>6</c:v>
                </c:pt>
                <c:pt idx="9">
                  <c:v>6</c:v>
                </c:pt>
                <c:pt idx="10">
                  <c:v>9</c:v>
                </c:pt>
              </c:numCache>
            </c:numRef>
          </c:val>
        </c:ser>
        <c:ser>
          <c:idx val="3"/>
          <c:order val="3"/>
          <c:tx>
            <c:strRef>
              <c:f>Foglio2!$A$49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Foglio2!$B$45:$M$45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Foglio2!$B$49:$M$49</c:f>
              <c:numCache>
                <c:formatCode>General</c:formatCode>
                <c:ptCount val="11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8</c:v>
                </c:pt>
                <c:pt idx="4">
                  <c:v>7</c:v>
                </c:pt>
                <c:pt idx="5">
                  <c:v>9</c:v>
                </c:pt>
                <c:pt idx="6">
                  <c:v>9</c:v>
                </c:pt>
                <c:pt idx="7">
                  <c:v>10</c:v>
                </c:pt>
                <c:pt idx="8">
                  <c:v>5</c:v>
                </c:pt>
                <c:pt idx="9">
                  <c:v>7</c:v>
                </c:pt>
                <c:pt idx="10">
                  <c:v>8</c:v>
                </c:pt>
              </c:numCache>
            </c:numRef>
          </c:val>
        </c:ser>
        <c:ser>
          <c:idx val="4"/>
          <c:order val="4"/>
          <c:tx>
            <c:strRef>
              <c:f>Foglio2!$A$50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Foglio2!$B$45:$M$45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Foglio2!$B$50:$M$50</c:f>
              <c:numCache>
                <c:formatCode>General</c:formatCode>
                <c:ptCount val="11"/>
                <c:pt idx="0">
                  <c:v>1</c:v>
                </c:pt>
                <c:pt idx="2">
                  <c:v>6</c:v>
                </c:pt>
                <c:pt idx="3">
                  <c:v>4</c:v>
                </c:pt>
                <c:pt idx="4">
                  <c:v>5</c:v>
                </c:pt>
                <c:pt idx="5">
                  <c:v>4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</c:ser>
        <c:ser>
          <c:idx val="5"/>
          <c:order val="5"/>
          <c:tx>
            <c:strRef>
              <c:f>Foglio2!$A$51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Foglio2!$B$45:$M$45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Foglio2!$B$51:$M$51</c:f>
              <c:numCache>
                <c:formatCode>General</c:formatCode>
                <c:ptCount val="11"/>
              </c:numCache>
            </c:numRef>
          </c:val>
        </c:ser>
        <c:ser>
          <c:idx val="6"/>
          <c:order val="6"/>
          <c:tx>
            <c:strRef>
              <c:f>Foglio2!$A$52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Foglio2!$B$45:$M$45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Foglio2!$B$52:$M$52</c:f>
              <c:numCache>
                <c:formatCode>General</c:formatCode>
                <c:ptCount val="11"/>
              </c:numCache>
            </c:numRef>
          </c:val>
        </c:ser>
        <c:ser>
          <c:idx val="7"/>
          <c:order val="7"/>
          <c:tx>
            <c:strRef>
              <c:f>Foglio2!$A$53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Foglio2!$B$45:$M$45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Foglio2!$B$53:$M$53</c:f>
              <c:numCache>
                <c:formatCode>0.0</c:formatCode>
                <c:ptCount val="11"/>
                <c:pt idx="0">
                  <c:v>8.2777777777777786</c:v>
                </c:pt>
                <c:pt idx="1">
                  <c:v>8.8333333333333339</c:v>
                </c:pt>
                <c:pt idx="2">
                  <c:v>7.4444444444444446</c:v>
                </c:pt>
                <c:pt idx="3">
                  <c:v>7.333333333333333</c:v>
                </c:pt>
                <c:pt idx="4">
                  <c:v>7.2222222222222223</c:v>
                </c:pt>
                <c:pt idx="5">
                  <c:v>7.166666666666667</c:v>
                </c:pt>
                <c:pt idx="6">
                  <c:v>7.4444444444444446</c:v>
                </c:pt>
                <c:pt idx="7">
                  <c:v>7.5</c:v>
                </c:pt>
                <c:pt idx="8">
                  <c:v>7.833333333333333</c:v>
                </c:pt>
                <c:pt idx="9">
                  <c:v>7.6111111111111107</c:v>
                </c:pt>
                <c:pt idx="10">
                  <c:v>7.6111111111111107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09770096"/>
        <c:axId val="809802192"/>
        <c:axId val="0"/>
      </c:bar3DChart>
      <c:catAx>
        <c:axId val="80977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9802192"/>
        <c:crosses val="autoZero"/>
        <c:auto val="1"/>
        <c:lblAlgn val="ctr"/>
        <c:lblOffset val="100"/>
        <c:noMultiLvlLbl val="0"/>
      </c:catAx>
      <c:valAx>
        <c:axId val="809802192"/>
        <c:scaling>
          <c:orientation val="minMax"/>
          <c:max val="5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97700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 b="1" dirty="0" smtClean="0"/>
              <a:t>Monitoraggio comparazione </a:t>
            </a:r>
          </a:p>
          <a:p>
            <a:pPr>
              <a:defRPr sz="2400" b="1"/>
            </a:pPr>
            <a:r>
              <a:rPr lang="it-IT" sz="2400" b="1" dirty="0" smtClean="0"/>
              <a:t>Classi prime</a:t>
            </a:r>
            <a:endParaRPr lang="it-IT" sz="24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'5'!$S$1</c:f>
              <c:strCache>
                <c:ptCount val="1"/>
                <c:pt idx="0">
                  <c:v>1° intermedio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'5'!$R$2:$R$6</c:f>
              <c:strCache>
                <c:ptCount val="5"/>
                <c:pt idx="0">
                  <c:v>1° A</c:v>
                </c:pt>
                <c:pt idx="1">
                  <c:v>1° B</c:v>
                </c:pt>
                <c:pt idx="2">
                  <c:v>1° C</c:v>
                </c:pt>
                <c:pt idx="3">
                  <c:v>1° D</c:v>
                </c:pt>
                <c:pt idx="4">
                  <c:v>1° E</c:v>
                </c:pt>
              </c:strCache>
            </c:strRef>
          </c:cat>
          <c:val>
            <c:numRef>
              <c:f>'5'!$S$2:$S$6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6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</c:ser>
        <c:ser>
          <c:idx val="1"/>
          <c:order val="1"/>
          <c:tx>
            <c:strRef>
              <c:f>'5'!$T$1</c:f>
              <c:strCache>
                <c:ptCount val="1"/>
                <c:pt idx="0">
                  <c:v>1° QUADR</c:v>
                </c:pt>
              </c:strCache>
            </c:strRef>
          </c:tx>
          <c:spPr>
            <a:solidFill>
              <a:srgbClr val="FF00FF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'5'!$R$2:$R$6</c:f>
              <c:strCache>
                <c:ptCount val="5"/>
                <c:pt idx="0">
                  <c:v>1° A</c:v>
                </c:pt>
                <c:pt idx="1">
                  <c:v>1° B</c:v>
                </c:pt>
                <c:pt idx="2">
                  <c:v>1° C</c:v>
                </c:pt>
                <c:pt idx="3">
                  <c:v>1° D</c:v>
                </c:pt>
                <c:pt idx="4">
                  <c:v>1° E</c:v>
                </c:pt>
              </c:strCache>
            </c:strRef>
          </c:cat>
          <c:val>
            <c:numRef>
              <c:f>'5'!$T$2:$T$6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8</c:v>
                </c:pt>
                <c:pt idx="4">
                  <c:v>7</c:v>
                </c:pt>
              </c:numCache>
            </c:numRef>
          </c:val>
        </c:ser>
        <c:ser>
          <c:idx val="2"/>
          <c:order val="2"/>
          <c:tx>
            <c:strRef>
              <c:f>'5'!$U$1</c:f>
              <c:strCache>
                <c:ptCount val="1"/>
                <c:pt idx="0">
                  <c:v>2°intermedio</c:v>
                </c:pt>
              </c:strCache>
            </c:strRef>
          </c:tx>
          <c:spPr>
            <a:solidFill>
              <a:srgbClr val="66FFFF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'5'!$R$2:$R$6</c:f>
              <c:strCache>
                <c:ptCount val="5"/>
                <c:pt idx="0">
                  <c:v>1° A</c:v>
                </c:pt>
                <c:pt idx="1">
                  <c:v>1° B</c:v>
                </c:pt>
                <c:pt idx="2">
                  <c:v>1° C</c:v>
                </c:pt>
                <c:pt idx="3">
                  <c:v>1° D</c:v>
                </c:pt>
                <c:pt idx="4">
                  <c:v>1° E</c:v>
                </c:pt>
              </c:strCache>
            </c:strRef>
          </c:cat>
          <c:val>
            <c:numRef>
              <c:f>'5'!$U$2:$U$6</c:f>
              <c:numCache>
                <c:formatCode>General</c:formatCode>
                <c:ptCount val="5"/>
                <c:pt idx="0">
                  <c:v>8</c:v>
                </c:pt>
                <c:pt idx="1">
                  <c:v>7</c:v>
                </c:pt>
                <c:pt idx="2">
                  <c:v>7</c:v>
                </c:pt>
                <c:pt idx="3">
                  <c:v>8</c:v>
                </c:pt>
                <c:pt idx="4">
                  <c:v>7</c:v>
                </c:pt>
              </c:numCache>
            </c:numRef>
          </c:val>
        </c:ser>
        <c:ser>
          <c:idx val="3"/>
          <c:order val="3"/>
          <c:tx>
            <c:strRef>
              <c:f>'5'!$V$1</c:f>
              <c:strCache>
                <c:ptCount val="1"/>
                <c:pt idx="0">
                  <c:v>2°QUADR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'5'!$R$2:$R$6</c:f>
              <c:strCache>
                <c:ptCount val="5"/>
                <c:pt idx="0">
                  <c:v>1° A</c:v>
                </c:pt>
                <c:pt idx="1">
                  <c:v>1° B</c:v>
                </c:pt>
                <c:pt idx="2">
                  <c:v>1° C</c:v>
                </c:pt>
                <c:pt idx="3">
                  <c:v>1° D</c:v>
                </c:pt>
                <c:pt idx="4">
                  <c:v>1° E</c:v>
                </c:pt>
              </c:strCache>
            </c:strRef>
          </c:cat>
          <c:val>
            <c:numRef>
              <c:f>'5'!$V$2:$V$6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48014736"/>
        <c:axId val="748015280"/>
        <c:axId val="0"/>
      </c:bar3DChart>
      <c:catAx>
        <c:axId val="74801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48015280"/>
        <c:crosses val="autoZero"/>
        <c:auto val="1"/>
        <c:lblAlgn val="ctr"/>
        <c:lblOffset val="100"/>
        <c:noMultiLvlLbl val="0"/>
      </c:catAx>
      <c:valAx>
        <c:axId val="7480152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48014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ITALIANO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75000"/>
                    <a:lumOff val="25000"/>
                  </a:prstClr>
                </a:solidFill>
              </a:defRPr>
            </a:pPr>
            <a:r>
              <a:rPr lang="it-IT" sz="1800" b="1" dirty="0" smtClean="0">
                <a:effectLst/>
              </a:rPr>
              <a:t>2° QUADRIMESTRE A.S. 2018/2019</a:t>
            </a:r>
            <a:endParaRPr lang="it-IT" dirty="0" smtClean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75000"/>
                    <a:lumOff val="25000"/>
                  </a:prstClr>
                </a:solidFill>
              </a:defRPr>
            </a:pPr>
            <a:endParaRPr lang="it-IT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1" i="0" u="none" strike="noStrike" kern="1200" baseline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Foglio4!$O$1</c:f>
              <c:strCache>
                <c:ptCount val="1"/>
                <c:pt idx="0">
                  <c:v>ITALIANO</c:v>
                </c:pt>
              </c:strCache>
            </c:strRef>
          </c:tx>
          <c:spPr>
            <a:solidFill>
              <a:srgbClr val="FF00FF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Foglio4!$N$2:$N$6</c:f>
              <c:strCache>
                <c:ptCount val="5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</c:strCache>
            </c:strRef>
          </c:cat>
          <c:val>
            <c:numRef>
              <c:f>Foglio4!$O$2:$O$6</c:f>
              <c:numCache>
                <c:formatCode>General</c:formatCode>
                <c:ptCount val="5"/>
                <c:pt idx="0">
                  <c:v>8.4</c:v>
                </c:pt>
                <c:pt idx="1">
                  <c:v>8.4</c:v>
                </c:pt>
                <c:pt idx="2">
                  <c:v>7.3</c:v>
                </c:pt>
                <c:pt idx="3">
                  <c:v>8.3000000000000007</c:v>
                </c:pt>
                <c:pt idx="4">
                  <c:v>8.3000000000000007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809771728"/>
        <c:axId val="809783152"/>
        <c:axId val="0"/>
      </c:bar3DChart>
      <c:catAx>
        <c:axId val="80977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9783152"/>
        <c:crosses val="autoZero"/>
        <c:auto val="1"/>
        <c:lblAlgn val="ctr"/>
        <c:lblOffset val="100"/>
        <c:noMultiLvlLbl val="0"/>
      </c:catAx>
      <c:valAx>
        <c:axId val="809783152"/>
        <c:scaling>
          <c:orientation val="minMax"/>
          <c:min val="1.4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9771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INGLESE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75000"/>
                    <a:lumOff val="25000"/>
                  </a:prstClr>
                </a:solidFill>
              </a:defRPr>
            </a:pPr>
            <a:r>
              <a:rPr lang="it-IT" sz="1800" b="1" i="0" baseline="0" dirty="0" smtClean="0">
                <a:effectLst/>
              </a:rPr>
              <a:t>2° QUADRIMESTRE A.S. 2018/2019</a:t>
            </a:r>
            <a:endParaRPr lang="it-IT" dirty="0" smtClean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75000"/>
                    <a:lumOff val="25000"/>
                  </a:prstClr>
                </a:solidFill>
              </a:defRPr>
            </a:pPr>
            <a:endParaRPr lang="it-IT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1" i="0" u="none" strike="noStrike" kern="1200" baseline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Foglio4!$B$9</c:f>
              <c:strCache>
                <c:ptCount val="1"/>
                <c:pt idx="0">
                  <c:v>INGLESE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Foglio4!$A$10:$A$14</c:f>
              <c:strCache>
                <c:ptCount val="5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</c:strCache>
            </c:strRef>
          </c:cat>
          <c:val>
            <c:numRef>
              <c:f>Foglio4!$B$10:$B$14</c:f>
              <c:numCache>
                <c:formatCode>General</c:formatCode>
                <c:ptCount val="5"/>
                <c:pt idx="0">
                  <c:v>8.6999999999999993</c:v>
                </c:pt>
                <c:pt idx="1">
                  <c:v>8.3000000000000007</c:v>
                </c:pt>
                <c:pt idx="2">
                  <c:v>7.5</c:v>
                </c:pt>
                <c:pt idx="3">
                  <c:v>7.9</c:v>
                </c:pt>
                <c:pt idx="4">
                  <c:v>8.8000000000000007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809783696"/>
        <c:axId val="809773904"/>
        <c:axId val="0"/>
      </c:bar3DChart>
      <c:catAx>
        <c:axId val="80978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9773904"/>
        <c:crosses val="autoZero"/>
        <c:auto val="1"/>
        <c:lblAlgn val="ctr"/>
        <c:lblOffset val="100"/>
        <c:noMultiLvlLbl val="0"/>
      </c:catAx>
      <c:valAx>
        <c:axId val="809773904"/>
        <c:scaling>
          <c:orientation val="minMax"/>
          <c:min val="1.4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9783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FRANCESE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75000"/>
                    <a:lumOff val="25000"/>
                  </a:prstClr>
                </a:solidFill>
              </a:defRPr>
            </a:pPr>
            <a:r>
              <a:rPr lang="it-IT" sz="1800" b="1" i="0" baseline="0" dirty="0" smtClean="0">
                <a:effectLst/>
              </a:rPr>
              <a:t>2° QUADRIMESTRE A.S. 2018/2019</a:t>
            </a:r>
            <a:endParaRPr lang="it-IT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1" i="0" u="none" strike="noStrike" kern="1200" baseline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Foglio4!$B$16</c:f>
              <c:strCache>
                <c:ptCount val="1"/>
                <c:pt idx="0">
                  <c:v>FRANCESE</c:v>
                </c:pt>
              </c:strCache>
            </c:strRef>
          </c:tx>
          <c:spPr>
            <a:solidFill>
              <a:srgbClr val="00B05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Foglio4!$A$17:$A$21</c:f>
              <c:strCache>
                <c:ptCount val="5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</c:strCache>
            </c:strRef>
          </c:cat>
          <c:val>
            <c:numRef>
              <c:f>Foglio4!$B$17:$B$21</c:f>
              <c:numCache>
                <c:formatCode>General</c:formatCode>
                <c:ptCount val="5"/>
                <c:pt idx="0">
                  <c:v>8</c:v>
                </c:pt>
                <c:pt idx="1">
                  <c:v>7</c:v>
                </c:pt>
                <c:pt idx="2">
                  <c:v>7.6</c:v>
                </c:pt>
                <c:pt idx="3">
                  <c:v>8.1</c:v>
                </c:pt>
                <c:pt idx="4">
                  <c:v>7.4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809774448"/>
        <c:axId val="809779344"/>
        <c:axId val="0"/>
      </c:bar3DChart>
      <c:catAx>
        <c:axId val="80977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9779344"/>
        <c:crosses val="autoZero"/>
        <c:auto val="1"/>
        <c:lblAlgn val="ctr"/>
        <c:lblOffset val="100"/>
        <c:noMultiLvlLbl val="0"/>
      </c:catAx>
      <c:valAx>
        <c:axId val="80977934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9774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STORIA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75000"/>
                    <a:lumOff val="25000"/>
                  </a:prstClr>
                </a:solidFill>
              </a:defRPr>
            </a:pPr>
            <a:r>
              <a:rPr lang="it-IT" sz="1800" b="1" i="0" baseline="0" dirty="0" smtClean="0">
                <a:effectLst/>
              </a:rPr>
              <a:t>2° QUADRIMESTRE A.S. 2018/2019</a:t>
            </a:r>
            <a:endParaRPr lang="it-IT" dirty="0" smtClean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75000"/>
                    <a:lumOff val="25000"/>
                  </a:prstClr>
                </a:solidFill>
              </a:defRPr>
            </a:pPr>
            <a:endParaRPr lang="it-IT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1" i="0" u="none" strike="noStrike" kern="1200" baseline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Foglio4!$E$9</c:f>
              <c:strCache>
                <c:ptCount val="1"/>
                <c:pt idx="0">
                  <c:v>STORIA</c:v>
                </c:pt>
              </c:strCache>
            </c:strRef>
          </c:tx>
          <c:spPr>
            <a:solidFill>
              <a:srgbClr val="7030A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Foglio4!$D$10:$D$14</c:f>
              <c:strCache>
                <c:ptCount val="5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</c:strCache>
            </c:strRef>
          </c:cat>
          <c:val>
            <c:numRef>
              <c:f>Foglio4!$E$10:$E$14</c:f>
              <c:numCache>
                <c:formatCode>General</c:formatCode>
                <c:ptCount val="5"/>
                <c:pt idx="0">
                  <c:v>8.3000000000000007</c:v>
                </c:pt>
                <c:pt idx="1">
                  <c:v>8.5</c:v>
                </c:pt>
                <c:pt idx="2">
                  <c:v>7.7</c:v>
                </c:pt>
                <c:pt idx="3">
                  <c:v>8</c:v>
                </c:pt>
                <c:pt idx="4">
                  <c:v>7.3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813861632"/>
        <c:axId val="813846400"/>
        <c:axId val="0"/>
      </c:bar3DChart>
      <c:catAx>
        <c:axId val="81386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3846400"/>
        <c:crosses val="autoZero"/>
        <c:auto val="1"/>
        <c:lblAlgn val="ctr"/>
        <c:lblOffset val="100"/>
        <c:noMultiLvlLbl val="0"/>
      </c:catAx>
      <c:valAx>
        <c:axId val="81384640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3861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GEOGRAFIA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75000"/>
                    <a:lumOff val="25000"/>
                  </a:prstClr>
                </a:solidFill>
              </a:defRPr>
            </a:pPr>
            <a:r>
              <a:rPr lang="it-IT" sz="1800" b="1" i="0" baseline="0" dirty="0" smtClean="0">
                <a:effectLst/>
              </a:rPr>
              <a:t>2° QUADRIMESTRE A.S. 2018/2019</a:t>
            </a:r>
            <a:endParaRPr lang="it-IT" dirty="0">
              <a:effectLst/>
            </a:endParaRPr>
          </a:p>
        </c:rich>
      </c:tx>
      <c:layout>
        <c:manualLayout>
          <c:xMode val="edge"/>
          <c:yMode val="edge"/>
          <c:x val="0.3575137795275590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1" i="0" u="none" strike="noStrike" kern="1200" baseline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Foglio4!$H$9</c:f>
              <c:strCache>
                <c:ptCount val="1"/>
                <c:pt idx="0">
                  <c:v>GEOGRAFIA</c:v>
                </c:pt>
              </c:strCache>
            </c:strRef>
          </c:tx>
          <c:spPr>
            <a:solidFill>
              <a:srgbClr val="00FF0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Foglio4!$G$10:$G$14</c:f>
              <c:strCache>
                <c:ptCount val="5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</c:strCache>
            </c:strRef>
          </c:cat>
          <c:val>
            <c:numRef>
              <c:f>Foglio4!$H$10:$H$14</c:f>
              <c:numCache>
                <c:formatCode>General</c:formatCode>
                <c:ptCount val="5"/>
                <c:pt idx="0">
                  <c:v>8.3000000000000007</c:v>
                </c:pt>
                <c:pt idx="1">
                  <c:v>8.3000000000000007</c:v>
                </c:pt>
                <c:pt idx="2">
                  <c:v>7.7</c:v>
                </c:pt>
                <c:pt idx="3">
                  <c:v>8</c:v>
                </c:pt>
                <c:pt idx="4">
                  <c:v>7.2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813851840"/>
        <c:axId val="813849120"/>
        <c:axId val="0"/>
      </c:bar3DChart>
      <c:catAx>
        <c:axId val="81385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3849120"/>
        <c:crosses val="autoZero"/>
        <c:auto val="1"/>
        <c:lblAlgn val="ctr"/>
        <c:lblOffset val="100"/>
        <c:noMultiLvlLbl val="0"/>
      </c:catAx>
      <c:valAx>
        <c:axId val="81384912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3851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MATEMATICA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75000"/>
                    <a:lumOff val="25000"/>
                  </a:prstClr>
                </a:solidFill>
              </a:defRPr>
            </a:pPr>
            <a:r>
              <a:rPr lang="it-IT" sz="1800" b="1" i="0" baseline="0" dirty="0" smtClean="0">
                <a:effectLst/>
              </a:rPr>
              <a:t>2° QUADRIMESTRE A.S. 2018/2019</a:t>
            </a:r>
            <a:endParaRPr lang="it-IT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1" i="0" u="none" strike="noStrike" kern="1200" baseline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3914260717410324E-2"/>
          <c:y val="0.1435044081028333"/>
          <c:w val="0.87386351706036758"/>
          <c:h val="0.722484420216703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Foglio4!$E$16</c:f>
              <c:strCache>
                <c:ptCount val="1"/>
                <c:pt idx="0">
                  <c:v>MATEMATICA</c:v>
                </c:pt>
              </c:strCache>
            </c:strRef>
          </c:tx>
          <c:spPr>
            <a:solidFill>
              <a:srgbClr val="C0000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Foglio4!$D$17:$D$21</c:f>
              <c:strCache>
                <c:ptCount val="5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</c:strCache>
            </c:strRef>
          </c:cat>
          <c:val>
            <c:numRef>
              <c:f>Foglio4!$E$17:$E$21</c:f>
              <c:numCache>
                <c:formatCode>General</c:formatCode>
                <c:ptCount val="5"/>
                <c:pt idx="0">
                  <c:v>7.5</c:v>
                </c:pt>
                <c:pt idx="1">
                  <c:v>7.8</c:v>
                </c:pt>
                <c:pt idx="2">
                  <c:v>7</c:v>
                </c:pt>
                <c:pt idx="3">
                  <c:v>7.8</c:v>
                </c:pt>
                <c:pt idx="4">
                  <c:v>7.2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813850752"/>
        <c:axId val="813869248"/>
        <c:axId val="0"/>
      </c:bar3DChart>
      <c:catAx>
        <c:axId val="81385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3869248"/>
        <c:crosses val="autoZero"/>
        <c:auto val="1"/>
        <c:lblAlgn val="ctr"/>
        <c:lblOffset val="100"/>
        <c:noMultiLvlLbl val="0"/>
      </c:catAx>
      <c:valAx>
        <c:axId val="81386924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3850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SCIENZE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75000"/>
                    <a:lumOff val="25000"/>
                  </a:prstClr>
                </a:solidFill>
              </a:defRPr>
            </a:pPr>
            <a:r>
              <a:rPr lang="it-IT" sz="1800" b="1" i="0" baseline="0" dirty="0" smtClean="0">
                <a:effectLst/>
              </a:rPr>
              <a:t>2° QUADRIMESTRE A.S. 2018/2019</a:t>
            </a:r>
            <a:endParaRPr lang="it-IT" dirty="0" smtClean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75000"/>
                    <a:lumOff val="25000"/>
                  </a:prstClr>
                </a:solidFill>
              </a:defRPr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1" i="0" u="none" strike="noStrike" kern="1200" baseline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469816272965875E-2"/>
          <c:y val="0.21747703412073491"/>
          <c:w val="0.9155301837270341"/>
          <c:h val="0.698271726450860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Foglio4!$H$16</c:f>
              <c:strCache>
                <c:ptCount val="1"/>
                <c:pt idx="0">
                  <c:v>SCIENZE</c:v>
                </c:pt>
              </c:strCache>
            </c:strRef>
          </c:tx>
          <c:spPr>
            <a:solidFill>
              <a:srgbClr val="FF990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Foglio4!$G$17:$G$21</c:f>
              <c:strCache>
                <c:ptCount val="5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</c:strCache>
            </c:strRef>
          </c:cat>
          <c:val>
            <c:numRef>
              <c:f>Foglio4!$H$17:$H$21</c:f>
              <c:numCache>
                <c:formatCode>General</c:formatCode>
                <c:ptCount val="5"/>
                <c:pt idx="0">
                  <c:v>7.7</c:v>
                </c:pt>
                <c:pt idx="1">
                  <c:v>7.5</c:v>
                </c:pt>
                <c:pt idx="2">
                  <c:v>7.4</c:v>
                </c:pt>
                <c:pt idx="3">
                  <c:v>8</c:v>
                </c:pt>
                <c:pt idx="4">
                  <c:v>7.4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3"/>
        <c:gapDepth val="120"/>
        <c:shape val="box"/>
        <c:axId val="813851296"/>
        <c:axId val="813852384"/>
        <c:axId val="0"/>
      </c:bar3DChart>
      <c:catAx>
        <c:axId val="81385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3852384"/>
        <c:crosses val="autoZero"/>
        <c:auto val="1"/>
        <c:lblAlgn val="ctr"/>
        <c:lblOffset val="100"/>
        <c:noMultiLvlLbl val="0"/>
      </c:catAx>
      <c:valAx>
        <c:axId val="813852384"/>
        <c:scaling>
          <c:orientation val="minMax"/>
          <c:max val="7.5"/>
          <c:min val="4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3851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TECNOLOGIA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75000"/>
                    <a:lumOff val="25000"/>
                  </a:prstClr>
                </a:solidFill>
              </a:defRPr>
            </a:pPr>
            <a:r>
              <a:rPr lang="it-IT" sz="1800" b="1" i="0" baseline="0" dirty="0" smtClean="0">
                <a:effectLst/>
              </a:rPr>
              <a:t>2° QUADRIMESTRE A.S. 2018/2019</a:t>
            </a:r>
            <a:endParaRPr lang="it-IT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1" i="0" u="none" strike="noStrike" kern="1200" baseline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28566590466514"/>
          <c:y val="0.31261018230765392"/>
          <c:w val="0.83993903987807972"/>
          <c:h val="0.4903359763745733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Foglio4!$K$16</c:f>
              <c:strCache>
                <c:ptCount val="1"/>
                <c:pt idx="0">
                  <c:v>TECNOLOGIA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Foglio4!$J$17:$J$21</c:f>
              <c:strCache>
                <c:ptCount val="5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</c:strCache>
            </c:strRef>
          </c:cat>
          <c:val>
            <c:numRef>
              <c:f>Foglio4!$K$17:$K$21</c:f>
              <c:numCache>
                <c:formatCode>General</c:formatCode>
                <c:ptCount val="5"/>
                <c:pt idx="0">
                  <c:v>8</c:v>
                </c:pt>
                <c:pt idx="1">
                  <c:v>7.6</c:v>
                </c:pt>
                <c:pt idx="2">
                  <c:v>8.1</c:v>
                </c:pt>
                <c:pt idx="3">
                  <c:v>7.5</c:v>
                </c:pt>
                <c:pt idx="4">
                  <c:v>7.5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813852928"/>
        <c:axId val="813853472"/>
        <c:axId val="0"/>
      </c:bar3DChart>
      <c:catAx>
        <c:axId val="81385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3853472"/>
        <c:crosses val="autoZero"/>
        <c:auto val="1"/>
        <c:lblAlgn val="ctr"/>
        <c:lblOffset val="100"/>
        <c:noMultiLvlLbl val="0"/>
      </c:catAx>
      <c:valAx>
        <c:axId val="81385347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3852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ED.MUSICALE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75000"/>
                    <a:lumOff val="25000"/>
                  </a:prstClr>
                </a:solidFill>
              </a:defRPr>
            </a:pPr>
            <a:r>
              <a:rPr lang="it-IT" sz="1800" b="1" i="0" baseline="0" dirty="0" smtClean="0">
                <a:effectLst/>
              </a:rPr>
              <a:t>2° QUADRIMESTRE A.S. 2018/2019</a:t>
            </a:r>
            <a:endParaRPr lang="it-IT" dirty="0" smtClean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75000"/>
                    <a:lumOff val="25000"/>
                  </a:prstClr>
                </a:solidFill>
              </a:defRPr>
            </a:pPr>
            <a:endParaRPr lang="en-US" dirty="0"/>
          </a:p>
        </c:rich>
      </c:tx>
      <c:layout>
        <c:manualLayout>
          <c:xMode val="edge"/>
          <c:yMode val="edge"/>
          <c:x val="0.37911253685881857"/>
          <c:y val="1.7312483347091504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1" i="0" u="none" strike="noStrike" kern="1200" baseline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Foglio4!$K$9</c:f>
              <c:strCache>
                <c:ptCount val="1"/>
                <c:pt idx="0">
                  <c:v>ED.MUSICALE</c:v>
                </c:pt>
              </c:strCache>
            </c:strRef>
          </c:tx>
          <c:spPr>
            <a:solidFill>
              <a:srgbClr val="0070C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Foglio4!$J$10:$J$14</c:f>
              <c:strCache>
                <c:ptCount val="5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</c:strCache>
            </c:strRef>
          </c:cat>
          <c:val>
            <c:numRef>
              <c:f>Foglio4!$K$10:$K$14</c:f>
              <c:numCache>
                <c:formatCode>General</c:formatCode>
                <c:ptCount val="5"/>
                <c:pt idx="0">
                  <c:v>7.8</c:v>
                </c:pt>
                <c:pt idx="1">
                  <c:v>7.8</c:v>
                </c:pt>
                <c:pt idx="2">
                  <c:v>7</c:v>
                </c:pt>
                <c:pt idx="3">
                  <c:v>7.5</c:v>
                </c:pt>
                <c:pt idx="4">
                  <c:v>7.8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813862176"/>
        <c:axId val="813849664"/>
        <c:axId val="0"/>
      </c:bar3DChart>
      <c:catAx>
        <c:axId val="81386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3849664"/>
        <c:crosses val="autoZero"/>
        <c:auto val="1"/>
        <c:lblAlgn val="ctr"/>
        <c:lblOffset val="100"/>
        <c:noMultiLvlLbl val="0"/>
      </c:catAx>
      <c:valAx>
        <c:axId val="81384966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3862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ARTE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75000"/>
                    <a:lumOff val="25000"/>
                  </a:prstClr>
                </a:solidFill>
              </a:defRPr>
            </a:pPr>
            <a:r>
              <a:rPr lang="it-IT" sz="1800" b="1" i="0" baseline="0" dirty="0" smtClean="0">
                <a:effectLst/>
              </a:rPr>
              <a:t>2° QUADRIMESTRE A.S. 2018/2019</a:t>
            </a:r>
            <a:endParaRPr lang="it-IT" dirty="0" smtClean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75000"/>
                    <a:lumOff val="25000"/>
                  </a:prstClr>
                </a:solidFill>
              </a:defRPr>
            </a:pPr>
            <a:endParaRPr lang="it-IT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1" i="0" u="none" strike="noStrike" kern="1200" baseline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13600633680381E-2"/>
          <c:y val="0.21747703412073491"/>
          <c:w val="0.95086399366319618"/>
          <c:h val="0.698271726450860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Foglio4!$B$23</c:f>
              <c:strCache>
                <c:ptCount val="1"/>
                <c:pt idx="0">
                  <c:v>ARTE</c:v>
                </c:pt>
              </c:strCache>
            </c:strRef>
          </c:tx>
          <c:spPr>
            <a:solidFill>
              <a:srgbClr val="FF00FF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Foglio4!$A$24:$A$28</c:f>
              <c:strCache>
                <c:ptCount val="5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</c:strCache>
            </c:strRef>
          </c:cat>
          <c:val>
            <c:numRef>
              <c:f>Foglio4!$B$24:$B$28</c:f>
              <c:numCache>
                <c:formatCode>General</c:formatCode>
                <c:ptCount val="5"/>
                <c:pt idx="0">
                  <c:v>8.9</c:v>
                </c:pt>
                <c:pt idx="1">
                  <c:v>7.8</c:v>
                </c:pt>
                <c:pt idx="2">
                  <c:v>7.4</c:v>
                </c:pt>
                <c:pt idx="3">
                  <c:v>7.5</c:v>
                </c:pt>
                <c:pt idx="4">
                  <c:v>7.6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813855104"/>
        <c:axId val="813866528"/>
        <c:axId val="0"/>
      </c:bar3DChart>
      <c:catAx>
        <c:axId val="81385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3866528"/>
        <c:crosses val="autoZero"/>
        <c:auto val="1"/>
        <c:lblAlgn val="ctr"/>
        <c:lblOffset val="100"/>
        <c:noMultiLvlLbl val="0"/>
      </c:catAx>
      <c:valAx>
        <c:axId val="813866528"/>
        <c:scaling>
          <c:orientation val="minMax"/>
          <c:min val="3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3855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CLASSE 1°A</a:t>
            </a:r>
          </a:p>
          <a:p>
            <a:pPr>
              <a:defRPr/>
            </a:pPr>
            <a:r>
              <a:rPr lang="it-IT" sz="1800" b="1" dirty="0" smtClean="0">
                <a:effectLst/>
              </a:rPr>
              <a:t>2° QUADRIMESTRE</a:t>
            </a:r>
            <a:r>
              <a:rPr lang="it-IT" sz="1800" b="1" baseline="0" dirty="0" smtClean="0">
                <a:effectLst/>
              </a:rPr>
              <a:t> </a:t>
            </a:r>
            <a:r>
              <a:rPr lang="it-IT" sz="1800" b="1" dirty="0" smtClean="0">
                <a:effectLst/>
              </a:rPr>
              <a:t> A.S. 2018/2019</a:t>
            </a:r>
          </a:p>
          <a:p>
            <a:pPr>
              <a:defRPr/>
            </a:pPr>
            <a:endParaRPr lang="it-IT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863436881710541E-2"/>
          <c:y val="0.23210837405497686"/>
          <c:w val="0.94136563118289462"/>
          <c:h val="0.4535540861917231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Foglio9!$A$2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cat>
            <c:strRef>
              <c:f>Foglio9!$B$1:$L$1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Foglio9!$B$2:$L$2</c:f>
              <c:numCache>
                <c:formatCode>General</c:formatCode>
                <c:ptCount val="11"/>
                <c:pt idx="0">
                  <c:v>1</c:v>
                </c:pt>
                <c:pt idx="1">
                  <c:v>9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1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ser>
          <c:idx val="1"/>
          <c:order val="1"/>
          <c:tx>
            <c:strRef>
              <c:f>Foglio9!$A$3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  <a:effectLst/>
            <a:sp3d/>
          </c:spPr>
          <c:invertIfNegative val="0"/>
          <c:cat>
            <c:strRef>
              <c:f>Foglio9!$B$1:$L$1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Foglio9!$B$3:$L$3</c:f>
              <c:numCache>
                <c:formatCode>General</c:formatCode>
                <c:ptCount val="11"/>
                <c:pt idx="0">
                  <c:v>9</c:v>
                </c:pt>
                <c:pt idx="1">
                  <c:v>3</c:v>
                </c:pt>
                <c:pt idx="2">
                  <c:v>6</c:v>
                </c:pt>
                <c:pt idx="3">
                  <c:v>10</c:v>
                </c:pt>
                <c:pt idx="4">
                  <c:v>10</c:v>
                </c:pt>
                <c:pt idx="5">
                  <c:v>7</c:v>
                </c:pt>
                <c:pt idx="6">
                  <c:v>9</c:v>
                </c:pt>
                <c:pt idx="7">
                  <c:v>3</c:v>
                </c:pt>
                <c:pt idx="8">
                  <c:v>5</c:v>
                </c:pt>
                <c:pt idx="9">
                  <c:v>7</c:v>
                </c:pt>
                <c:pt idx="10">
                  <c:v>8</c:v>
                </c:pt>
              </c:numCache>
            </c:numRef>
          </c:val>
        </c:ser>
        <c:ser>
          <c:idx val="2"/>
          <c:order val="2"/>
          <c:tx>
            <c:strRef>
              <c:f>Foglio9!$A$4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FF00FF"/>
            </a:solidFill>
            <a:ln>
              <a:noFill/>
            </a:ln>
            <a:effectLst/>
            <a:sp3d/>
          </c:spPr>
          <c:invertIfNegative val="0"/>
          <c:cat>
            <c:strRef>
              <c:f>Foglio9!$B$1:$L$1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Foglio9!$B$4:$L$4</c:f>
              <c:numCache>
                <c:formatCode>General</c:formatCode>
                <c:ptCount val="11"/>
                <c:pt idx="0">
                  <c:v>5</c:v>
                </c:pt>
                <c:pt idx="1">
                  <c:v>5</c:v>
                </c:pt>
                <c:pt idx="2">
                  <c:v>3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6</c:v>
                </c:pt>
                <c:pt idx="8">
                  <c:v>6</c:v>
                </c:pt>
                <c:pt idx="9">
                  <c:v>10</c:v>
                </c:pt>
                <c:pt idx="10">
                  <c:v>6</c:v>
                </c:pt>
              </c:numCache>
            </c:numRef>
          </c:val>
        </c:ser>
        <c:ser>
          <c:idx val="3"/>
          <c:order val="3"/>
          <c:tx>
            <c:strRef>
              <c:f>Foglio9!$A$5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cat>
            <c:strRef>
              <c:f>Foglio9!$B$1:$L$1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Foglio9!$B$5:$L$5</c:f>
              <c:numCache>
                <c:formatCode>General</c:formatCode>
                <c:ptCount val="11"/>
                <c:pt idx="0">
                  <c:v>7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6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4</c:v>
                </c:pt>
                <c:pt idx="10">
                  <c:v>5</c:v>
                </c:pt>
              </c:numCache>
            </c:numRef>
          </c:val>
        </c:ser>
        <c:ser>
          <c:idx val="4"/>
          <c:order val="4"/>
          <c:tx>
            <c:strRef>
              <c:f>Foglio9!$A$6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cat>
            <c:strRef>
              <c:f>Foglio9!$B$1:$L$1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Foglio9!$B$6:$L$6</c:f>
              <c:numCache>
                <c:formatCode>General</c:formatCode>
                <c:ptCount val="11"/>
                <c:pt idx="0">
                  <c:v>2</c:v>
                </c:pt>
                <c:pt idx="1">
                  <c:v>1</c:v>
                </c:pt>
                <c:pt idx="2">
                  <c:v>4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2</c:v>
                </c:pt>
                <c:pt idx="7">
                  <c:v>4</c:v>
                </c:pt>
                <c:pt idx="8">
                  <c:v>3</c:v>
                </c:pt>
                <c:pt idx="9">
                  <c:v>1</c:v>
                </c:pt>
                <c:pt idx="10">
                  <c:v>3</c:v>
                </c:pt>
              </c:numCache>
            </c:numRef>
          </c:val>
        </c:ser>
        <c:ser>
          <c:idx val="5"/>
          <c:order val="5"/>
          <c:tx>
            <c:strRef>
              <c:f>Foglio9!$A$7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Foglio9!$B$1:$L$1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Foglio9!$B$7:$L$7</c:f>
              <c:numCache>
                <c:formatCode>General</c:formatCode>
                <c:ptCount val="11"/>
              </c:numCache>
            </c:numRef>
          </c:val>
        </c:ser>
        <c:ser>
          <c:idx val="6"/>
          <c:order val="6"/>
          <c:tx>
            <c:strRef>
              <c:f>Foglio9!$A$8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Foglio9!$B$1:$L$1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Foglio9!$B$8:$L$8</c:f>
              <c:numCache>
                <c:formatCode>General</c:formatCode>
                <c:ptCount val="11"/>
              </c:numCache>
            </c:numRef>
          </c:val>
        </c:ser>
        <c:ser>
          <c:idx val="7"/>
          <c:order val="7"/>
          <c:tx>
            <c:strRef>
              <c:f>Foglio9!$A$9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p3d/>
          </c:spPr>
          <c:invertIfNegative val="0"/>
          <c:cat>
            <c:strRef>
              <c:f>Foglio9!$B$1:$L$1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Foglio9!$B$9:$L$9</c:f>
              <c:numCache>
                <c:formatCode>_(* #,##0.00_);_(* \(#,##0.00\);_(* "-"??_);_(@_)</c:formatCode>
                <c:ptCount val="11"/>
                <c:pt idx="0">
                  <c:v>8.3478260869565215</c:v>
                </c:pt>
                <c:pt idx="1">
                  <c:v>8.6086956521739122</c:v>
                </c:pt>
                <c:pt idx="2">
                  <c:v>8</c:v>
                </c:pt>
                <c:pt idx="3">
                  <c:v>8.2173913043478262</c:v>
                </c:pt>
                <c:pt idx="4">
                  <c:v>8.2608695652173907</c:v>
                </c:pt>
                <c:pt idx="5">
                  <c:v>8</c:v>
                </c:pt>
                <c:pt idx="6">
                  <c:v>8</c:v>
                </c:pt>
                <c:pt idx="7">
                  <c:v>7.7391304347826084</c:v>
                </c:pt>
                <c:pt idx="8">
                  <c:v>7.8260869565217392</c:v>
                </c:pt>
                <c:pt idx="9">
                  <c:v>8.1304347826086953</c:v>
                </c:pt>
                <c:pt idx="10">
                  <c:v>7.9565217391304346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8025072"/>
        <c:axId val="748013104"/>
        <c:axId val="0"/>
      </c:bar3DChart>
      <c:catAx>
        <c:axId val="74802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48013104"/>
        <c:crosses val="autoZero"/>
        <c:auto val="1"/>
        <c:lblAlgn val="ctr"/>
        <c:lblOffset val="100"/>
        <c:noMultiLvlLbl val="0"/>
      </c:catAx>
      <c:valAx>
        <c:axId val="748013104"/>
        <c:scaling>
          <c:orientation val="minMax"/>
          <c:max val="8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480250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SC.MOTORIE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75000"/>
                    <a:lumOff val="25000"/>
                  </a:prstClr>
                </a:solidFill>
              </a:defRPr>
            </a:pPr>
            <a:r>
              <a:rPr lang="it-IT" sz="1800" b="1" i="0" baseline="0" dirty="0" smtClean="0">
                <a:effectLst/>
              </a:rPr>
              <a:t>2° QUADRIMESTRE A.S. 2018/2019</a:t>
            </a:r>
            <a:endParaRPr lang="it-IT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1" i="0" u="none" strike="noStrike" kern="1200" baseline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Foglio4!$E$23</c:f>
              <c:strCache>
                <c:ptCount val="1"/>
                <c:pt idx="0">
                  <c:v>SC.MOTORIE</c:v>
                </c:pt>
              </c:strCache>
            </c:strRef>
          </c:tx>
          <c:spPr>
            <a:solidFill>
              <a:srgbClr val="FF330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Foglio4!$D$24:$D$28</c:f>
              <c:strCache>
                <c:ptCount val="5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</c:strCache>
            </c:strRef>
          </c:cat>
          <c:val>
            <c:numRef>
              <c:f>Foglio4!$E$24:$E$28</c:f>
              <c:numCache>
                <c:formatCode>General</c:formatCode>
                <c:ptCount val="5"/>
                <c:pt idx="0">
                  <c:v>8.1</c:v>
                </c:pt>
                <c:pt idx="1">
                  <c:v>7.7</c:v>
                </c:pt>
                <c:pt idx="2">
                  <c:v>7.7</c:v>
                </c:pt>
                <c:pt idx="3">
                  <c:v>7.9</c:v>
                </c:pt>
                <c:pt idx="4">
                  <c:v>7.6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813863808"/>
        <c:axId val="813862720"/>
        <c:axId val="0"/>
      </c:bar3DChart>
      <c:catAx>
        <c:axId val="81386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3862720"/>
        <c:crosses val="autoZero"/>
        <c:auto val="1"/>
        <c:lblAlgn val="ctr"/>
        <c:lblOffset val="100"/>
        <c:noMultiLvlLbl val="0"/>
      </c:catAx>
      <c:valAx>
        <c:axId val="81386272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3863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MEDIA D'ISTITUTO</a:t>
            </a:r>
          </a:p>
          <a:p>
            <a:pPr>
              <a:defRPr/>
            </a:pPr>
            <a:r>
              <a:rPr lang="it-IT" dirty="0"/>
              <a:t> CLASSI </a:t>
            </a:r>
            <a:r>
              <a:rPr lang="it-IT" dirty="0" smtClean="0"/>
              <a:t>TERZE</a:t>
            </a:r>
          </a:p>
          <a:p>
            <a:pPr>
              <a:defRPr/>
            </a:pPr>
            <a:r>
              <a:rPr lang="it-IT" sz="1800" b="1" dirty="0" smtClean="0">
                <a:effectLst/>
              </a:rPr>
              <a:t>2°quadrimestre   A.S. 2018/2019</a:t>
            </a:r>
            <a:endParaRPr lang="it-IT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'5'!$P$17</c:f>
              <c:strCache>
                <c:ptCount val="1"/>
                <c:pt idx="0">
                  <c:v>MEDIA D'ISTITUTO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'5'!$O$18:$O$22</c:f>
              <c:strCache>
                <c:ptCount val="5"/>
                <c:pt idx="0">
                  <c:v>3° A</c:v>
                </c:pt>
                <c:pt idx="1">
                  <c:v>3° B</c:v>
                </c:pt>
                <c:pt idx="2">
                  <c:v>3° C</c:v>
                </c:pt>
                <c:pt idx="3">
                  <c:v>3° D</c:v>
                </c:pt>
                <c:pt idx="4">
                  <c:v>3° E</c:v>
                </c:pt>
              </c:strCache>
            </c:strRef>
          </c:cat>
          <c:val>
            <c:numRef>
              <c:f>'5'!$P$18:$P$22</c:f>
              <c:numCache>
                <c:formatCode>0</c:formatCode>
                <c:ptCount val="5"/>
                <c:pt idx="0">
                  <c:v>8.3000000000000007</c:v>
                </c:pt>
                <c:pt idx="1">
                  <c:v>8.1</c:v>
                </c:pt>
                <c:pt idx="2">
                  <c:v>8</c:v>
                </c:pt>
                <c:pt idx="3">
                  <c:v>7.8</c:v>
                </c:pt>
                <c:pt idx="4">
                  <c:v>7.7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13845312"/>
        <c:axId val="813873056"/>
        <c:axId val="0"/>
      </c:bar3DChart>
      <c:catAx>
        <c:axId val="81384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3873056"/>
        <c:crosses val="autoZero"/>
        <c:auto val="1"/>
        <c:lblAlgn val="ctr"/>
        <c:lblOffset val="100"/>
        <c:noMultiLvlLbl val="0"/>
      </c:catAx>
      <c:valAx>
        <c:axId val="813873056"/>
        <c:scaling>
          <c:orientation val="minMax"/>
          <c:max val="7.3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3845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MONITORAGGIO</a:t>
            </a:r>
            <a:r>
              <a:rPr lang="it-IT" baseline="0"/>
              <a:t> CLASSI TERZE</a:t>
            </a:r>
          </a:p>
          <a:p>
            <a:pPr>
              <a:defRPr/>
            </a:pPr>
            <a:r>
              <a:rPr lang="it-IT" baseline="0"/>
              <a:t>COMPARAZIONE 1° INT.-1°QUAD.-2°INT.-2°QUAD</a:t>
            </a:r>
            <a:endParaRPr lang="it-IT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'5'!$S$17</c:f>
              <c:strCache>
                <c:ptCount val="1"/>
                <c:pt idx="0">
                  <c:v>1° int.</c:v>
                </c:pt>
              </c:strCache>
            </c:strRef>
          </c:tx>
          <c:spPr>
            <a:solidFill>
              <a:srgbClr val="66FFFF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'5'!$R$18:$R$22</c:f>
              <c:strCache>
                <c:ptCount val="5"/>
                <c:pt idx="0">
                  <c:v>3° A</c:v>
                </c:pt>
                <c:pt idx="1">
                  <c:v>3° B</c:v>
                </c:pt>
                <c:pt idx="2">
                  <c:v>3° C</c:v>
                </c:pt>
                <c:pt idx="3">
                  <c:v>3° D</c:v>
                </c:pt>
                <c:pt idx="4">
                  <c:v>3° E</c:v>
                </c:pt>
              </c:strCache>
            </c:strRef>
          </c:cat>
          <c:val>
            <c:numRef>
              <c:f>'5'!$S$18:$S$22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6</c:v>
                </c:pt>
              </c:numCache>
            </c:numRef>
          </c:val>
        </c:ser>
        <c:ser>
          <c:idx val="1"/>
          <c:order val="1"/>
          <c:tx>
            <c:strRef>
              <c:f>'5'!$T$17</c:f>
              <c:strCache>
                <c:ptCount val="1"/>
                <c:pt idx="0">
                  <c:v>1° QUAD.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'5'!$R$18:$R$22</c:f>
              <c:strCache>
                <c:ptCount val="5"/>
                <c:pt idx="0">
                  <c:v>3° A</c:v>
                </c:pt>
                <c:pt idx="1">
                  <c:v>3° B</c:v>
                </c:pt>
                <c:pt idx="2">
                  <c:v>3° C</c:v>
                </c:pt>
                <c:pt idx="3">
                  <c:v>3° D</c:v>
                </c:pt>
                <c:pt idx="4">
                  <c:v>3° E</c:v>
                </c:pt>
              </c:strCache>
            </c:strRef>
          </c:cat>
          <c:val>
            <c:numRef>
              <c:f>'5'!$T$18:$T$22</c:f>
              <c:numCache>
                <c:formatCode>General</c:formatCode>
                <c:ptCount val="5"/>
                <c:pt idx="0">
                  <c:v>8</c:v>
                </c:pt>
                <c:pt idx="1">
                  <c:v>7</c:v>
                </c:pt>
                <c:pt idx="2">
                  <c:v>8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</c:ser>
        <c:ser>
          <c:idx val="2"/>
          <c:order val="2"/>
          <c:tx>
            <c:strRef>
              <c:f>'5'!$U$17</c:f>
              <c:strCache>
                <c:ptCount val="1"/>
                <c:pt idx="0">
                  <c:v>2°int.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'5'!$R$18:$R$22</c:f>
              <c:strCache>
                <c:ptCount val="5"/>
                <c:pt idx="0">
                  <c:v>3° A</c:v>
                </c:pt>
                <c:pt idx="1">
                  <c:v>3° B</c:v>
                </c:pt>
                <c:pt idx="2">
                  <c:v>3° C</c:v>
                </c:pt>
                <c:pt idx="3">
                  <c:v>3° D</c:v>
                </c:pt>
                <c:pt idx="4">
                  <c:v>3° E</c:v>
                </c:pt>
              </c:strCache>
            </c:strRef>
          </c:cat>
          <c:val>
            <c:numRef>
              <c:f>'5'!$U$18:$U$22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</c:ser>
        <c:ser>
          <c:idx val="3"/>
          <c:order val="3"/>
          <c:tx>
            <c:strRef>
              <c:f>'5'!$V$17</c:f>
              <c:strCache>
                <c:ptCount val="1"/>
                <c:pt idx="0">
                  <c:v>2°QUAD.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'5'!$R$18:$R$22</c:f>
              <c:strCache>
                <c:ptCount val="5"/>
                <c:pt idx="0">
                  <c:v>3° A</c:v>
                </c:pt>
                <c:pt idx="1">
                  <c:v>3° B</c:v>
                </c:pt>
                <c:pt idx="2">
                  <c:v>3° C</c:v>
                </c:pt>
                <c:pt idx="3">
                  <c:v>3° D</c:v>
                </c:pt>
                <c:pt idx="4">
                  <c:v>3° E</c:v>
                </c:pt>
              </c:strCache>
            </c:strRef>
          </c:cat>
          <c:val>
            <c:numRef>
              <c:f>'5'!$V$18:$V$22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13858912"/>
        <c:axId val="813855648"/>
        <c:axId val="0"/>
      </c:bar3DChart>
      <c:catAx>
        <c:axId val="81385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3855648"/>
        <c:crosses val="autoZero"/>
        <c:auto val="1"/>
        <c:lblAlgn val="ctr"/>
        <c:lblOffset val="100"/>
        <c:noMultiLvlLbl val="0"/>
      </c:catAx>
      <c:valAx>
        <c:axId val="8138556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13858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CLASSE 3° A</a:t>
            </a:r>
          </a:p>
          <a:p>
            <a:pPr>
              <a:defRPr/>
            </a:pPr>
            <a:r>
              <a:rPr lang="it-IT"/>
              <a:t>2° QUADRIMESTRE</a:t>
            </a:r>
          </a:p>
          <a:p>
            <a:pPr>
              <a:defRPr/>
            </a:pPr>
            <a:r>
              <a:rPr lang="it-IT"/>
              <a:t> A.S. 2018/2019     </a:t>
            </a:r>
          </a:p>
          <a:p>
            <a:pPr>
              <a:defRPr/>
            </a:pPr>
            <a:endParaRPr lang="it-IT"/>
          </a:p>
          <a:p>
            <a:pPr>
              <a:defRPr/>
            </a:pPr>
            <a:endParaRPr lang="it-IT"/>
          </a:p>
          <a:p>
            <a:pPr>
              <a:defRPr/>
            </a:pPr>
            <a:endParaRPr lang="it-IT"/>
          </a:p>
          <a:p>
            <a:pPr>
              <a:defRPr/>
            </a:pPr>
            <a:endParaRPr lang="it-IT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661166116611663E-2"/>
          <c:y val="0.20009843319746529"/>
          <c:w val="0.91623762376237627"/>
          <c:h val="0.351154972433447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Foglio3!$A$2</c:f>
              <c:strCache>
                <c:ptCount val="1"/>
                <c:pt idx="0">
                  <c:v>10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1">
                    <a:shade val="74000"/>
                    <a:satMod val="130000"/>
                    <a:lumMod val="90000"/>
                  </a:schemeClr>
                  <a:schemeClr val="accent1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  <a:sp3d/>
          </c:spPr>
          <c:invertIfNegative val="0"/>
          <c:cat>
            <c:strRef>
              <c:f>Foglio3!$B$1:$L$1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Foglio3!$B$2:$L$2</c:f>
              <c:numCache>
                <c:formatCode>General</c:formatCode>
                <c:ptCount val="11"/>
                <c:pt idx="0">
                  <c:v>7</c:v>
                </c:pt>
                <c:pt idx="1">
                  <c:v>6</c:v>
                </c:pt>
                <c:pt idx="2">
                  <c:v>6</c:v>
                </c:pt>
                <c:pt idx="3">
                  <c:v>10</c:v>
                </c:pt>
                <c:pt idx="4">
                  <c:v>10</c:v>
                </c:pt>
                <c:pt idx="5">
                  <c:v>7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8</c:v>
                </c:pt>
                <c:pt idx="10">
                  <c:v>7</c:v>
                </c:pt>
              </c:numCache>
            </c:numRef>
          </c:val>
        </c:ser>
        <c:ser>
          <c:idx val="1"/>
          <c:order val="1"/>
          <c:tx>
            <c:strRef>
              <c:f>Foglio3!$A$3</c:f>
              <c:strCache>
                <c:ptCount val="1"/>
                <c:pt idx="0">
                  <c:v>9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2">
                    <a:shade val="74000"/>
                    <a:satMod val="130000"/>
                    <a:lumMod val="90000"/>
                  </a:schemeClr>
                  <a:schemeClr val="accent2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  <a:sp3d/>
          </c:spPr>
          <c:invertIfNegative val="0"/>
          <c:cat>
            <c:strRef>
              <c:f>Foglio3!$B$1:$L$1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Foglio3!$B$3:$L$3</c:f>
              <c:numCache>
                <c:formatCode>General</c:formatCode>
                <c:ptCount val="11"/>
                <c:pt idx="0">
                  <c:v>5</c:v>
                </c:pt>
                <c:pt idx="1">
                  <c:v>5</c:v>
                </c:pt>
                <c:pt idx="2">
                  <c:v>2</c:v>
                </c:pt>
                <c:pt idx="3">
                  <c:v>6</c:v>
                </c:pt>
                <c:pt idx="4">
                  <c:v>6</c:v>
                </c:pt>
                <c:pt idx="5">
                  <c:v>1</c:v>
                </c:pt>
                <c:pt idx="6">
                  <c:v>3</c:v>
                </c:pt>
                <c:pt idx="7">
                  <c:v>1</c:v>
                </c:pt>
                <c:pt idx="8">
                  <c:v>4</c:v>
                </c:pt>
                <c:pt idx="9">
                  <c:v>3</c:v>
                </c:pt>
                <c:pt idx="10">
                  <c:v>3</c:v>
                </c:pt>
              </c:numCache>
            </c:numRef>
          </c:val>
        </c:ser>
        <c:ser>
          <c:idx val="2"/>
          <c:order val="2"/>
          <c:tx>
            <c:strRef>
              <c:f>Foglio3!$A$4</c:f>
              <c:strCache>
                <c:ptCount val="1"/>
                <c:pt idx="0">
                  <c:v>8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3">
                    <a:shade val="74000"/>
                    <a:satMod val="130000"/>
                    <a:lumMod val="90000"/>
                  </a:schemeClr>
                  <a:schemeClr val="accent3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  <a:sp3d/>
          </c:spPr>
          <c:invertIfNegative val="0"/>
          <c:cat>
            <c:strRef>
              <c:f>Foglio3!$B$1:$L$1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Foglio3!$B$4:$L$4</c:f>
              <c:numCache>
                <c:formatCode>General</c:formatCode>
                <c:ptCount val="11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3</c:v>
                </c:pt>
                <c:pt idx="9">
                  <c:v>3</c:v>
                </c:pt>
                <c:pt idx="10">
                  <c:v>7</c:v>
                </c:pt>
              </c:numCache>
            </c:numRef>
          </c:val>
        </c:ser>
        <c:ser>
          <c:idx val="3"/>
          <c:order val="3"/>
          <c:tx>
            <c:strRef>
              <c:f>Foglio3!$A$5</c:f>
              <c:strCache>
                <c:ptCount val="1"/>
                <c:pt idx="0">
                  <c:v>7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4">
                    <a:shade val="74000"/>
                    <a:satMod val="130000"/>
                    <a:lumMod val="90000"/>
                  </a:schemeClr>
                  <a:schemeClr val="accent4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  <a:sp3d/>
          </c:spPr>
          <c:invertIfNegative val="0"/>
          <c:cat>
            <c:strRef>
              <c:f>Foglio3!$B$1:$L$1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Foglio3!$B$5:$L$5</c:f>
              <c:numCache>
                <c:formatCode>General</c:formatCode>
                <c:ptCount val="11"/>
                <c:pt idx="0">
                  <c:v>1</c:v>
                </c:pt>
                <c:pt idx="1">
                  <c:v>5</c:v>
                </c:pt>
                <c:pt idx="2">
                  <c:v>4</c:v>
                </c:pt>
                <c:pt idx="3">
                  <c:v>2</c:v>
                </c:pt>
                <c:pt idx="4">
                  <c:v>2</c:v>
                </c:pt>
                <c:pt idx="5">
                  <c:v>5</c:v>
                </c:pt>
                <c:pt idx="6">
                  <c:v>3</c:v>
                </c:pt>
                <c:pt idx="7">
                  <c:v>7</c:v>
                </c:pt>
                <c:pt idx="8">
                  <c:v>4</c:v>
                </c:pt>
                <c:pt idx="9">
                  <c:v>6</c:v>
                </c:pt>
                <c:pt idx="10">
                  <c:v>4</c:v>
                </c:pt>
              </c:numCache>
            </c:numRef>
          </c:val>
        </c:ser>
        <c:ser>
          <c:idx val="4"/>
          <c:order val="4"/>
          <c:tx>
            <c:strRef>
              <c:f>Foglio3!$A$6</c:f>
              <c:strCache>
                <c:ptCount val="1"/>
                <c:pt idx="0">
                  <c:v>6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5">
                    <a:shade val="74000"/>
                    <a:satMod val="130000"/>
                    <a:lumMod val="90000"/>
                  </a:schemeClr>
                  <a:schemeClr val="accent5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  <a:sp3d/>
          </c:spPr>
          <c:invertIfNegative val="0"/>
          <c:cat>
            <c:strRef>
              <c:f>Foglio3!$B$1:$L$1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Foglio3!$B$6:$L$6</c:f>
              <c:numCache>
                <c:formatCode>General</c:formatCode>
                <c:ptCount val="11"/>
                <c:pt idx="0">
                  <c:v>4</c:v>
                </c:pt>
                <c:pt idx="1">
                  <c:v>2</c:v>
                </c:pt>
                <c:pt idx="2">
                  <c:v>6</c:v>
                </c:pt>
                <c:pt idx="3">
                  <c:v>2</c:v>
                </c:pt>
                <c:pt idx="4">
                  <c:v>2</c:v>
                </c:pt>
                <c:pt idx="5">
                  <c:v>5</c:v>
                </c:pt>
                <c:pt idx="6">
                  <c:v>6</c:v>
                </c:pt>
                <c:pt idx="7">
                  <c:v>5</c:v>
                </c:pt>
                <c:pt idx="8">
                  <c:v>5</c:v>
                </c:pt>
                <c:pt idx="9">
                  <c:v>2</c:v>
                </c:pt>
                <c:pt idx="10">
                  <c:v>1</c:v>
                </c:pt>
              </c:numCache>
            </c:numRef>
          </c:val>
        </c:ser>
        <c:ser>
          <c:idx val="5"/>
          <c:order val="5"/>
          <c:tx>
            <c:strRef>
              <c:f>Foglio3!$A$7</c:f>
              <c:strCache>
                <c:ptCount val="1"/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6">
                    <a:shade val="74000"/>
                    <a:satMod val="130000"/>
                    <a:lumMod val="90000"/>
                  </a:schemeClr>
                  <a:schemeClr val="accent6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  <a:sp3d/>
          </c:spPr>
          <c:invertIfNegative val="0"/>
          <c:cat>
            <c:strRef>
              <c:f>Foglio3!$B$1:$L$1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Foglio3!$B$7:$L$7</c:f>
              <c:numCache>
                <c:formatCode>General</c:formatCode>
                <c:ptCount val="11"/>
              </c:numCache>
            </c:numRef>
          </c:val>
        </c:ser>
        <c:ser>
          <c:idx val="6"/>
          <c:order val="6"/>
          <c:tx>
            <c:strRef>
              <c:f>Foglio3!$A$8</c:f>
              <c:strCache>
                <c:ptCount val="1"/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1">
                    <a:lumMod val="60000"/>
                    <a:shade val="74000"/>
                    <a:satMod val="130000"/>
                    <a:lumMod val="90000"/>
                  </a:schemeClr>
                  <a:schemeClr val="accent1">
                    <a:lumMod val="60000"/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  <a:sp3d/>
          </c:spPr>
          <c:invertIfNegative val="0"/>
          <c:cat>
            <c:strRef>
              <c:f>Foglio3!$B$1:$L$1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Foglio3!$B$8:$L$8</c:f>
              <c:numCache>
                <c:formatCode>General</c:formatCode>
                <c:ptCount val="11"/>
              </c:numCache>
            </c:numRef>
          </c:val>
        </c:ser>
        <c:ser>
          <c:idx val="7"/>
          <c:order val="7"/>
          <c:tx>
            <c:strRef>
              <c:f>Foglio3!$A$9</c:f>
              <c:strCache>
                <c:ptCount val="1"/>
                <c:pt idx="0">
                  <c:v>MEDIA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2">
                    <a:lumMod val="60000"/>
                    <a:shade val="74000"/>
                    <a:satMod val="130000"/>
                    <a:lumMod val="90000"/>
                  </a:schemeClr>
                  <a:schemeClr val="accent2">
                    <a:lumMod val="60000"/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  <a:sp3d/>
          </c:spPr>
          <c:invertIfNegative val="0"/>
          <c:cat>
            <c:strRef>
              <c:f>Foglio3!$B$1:$L$1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Foglio3!$B$9:$L$9</c:f>
              <c:numCache>
                <c:formatCode>0.0</c:formatCode>
                <c:ptCount val="11"/>
                <c:pt idx="0">
                  <c:v>8.0909090909090917</c:v>
                </c:pt>
                <c:pt idx="1">
                  <c:v>8.3636363636363633</c:v>
                </c:pt>
                <c:pt idx="2">
                  <c:v>7.5454545454545459</c:v>
                </c:pt>
                <c:pt idx="3">
                  <c:v>8.9090909090909083</c:v>
                </c:pt>
                <c:pt idx="4">
                  <c:v>8.9090909090909083</c:v>
                </c:pt>
                <c:pt idx="5">
                  <c:v>8</c:v>
                </c:pt>
                <c:pt idx="6">
                  <c:v>8.545454545454545</c:v>
                </c:pt>
                <c:pt idx="7">
                  <c:v>7.9090909090909092</c:v>
                </c:pt>
                <c:pt idx="8">
                  <c:v>8.0909090909090917</c:v>
                </c:pt>
                <c:pt idx="9">
                  <c:v>8.4090909090909083</c:v>
                </c:pt>
                <c:pt idx="10">
                  <c:v>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13867616"/>
        <c:axId val="813848032"/>
        <c:axId val="0"/>
      </c:bar3DChart>
      <c:catAx>
        <c:axId val="81386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3848032"/>
        <c:crosses val="autoZero"/>
        <c:auto val="1"/>
        <c:lblAlgn val="ctr"/>
        <c:lblOffset val="100"/>
        <c:noMultiLvlLbl val="0"/>
      </c:catAx>
      <c:valAx>
        <c:axId val="813848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38676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  <c:userShapes r:id="rId5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CLASSE 3° </a:t>
            </a:r>
            <a:r>
              <a:rPr lang="en-US" dirty="0" smtClean="0"/>
              <a:t>B</a:t>
            </a:r>
          </a:p>
          <a:p>
            <a:pPr>
              <a:defRPr/>
            </a:pPr>
            <a:r>
              <a:rPr lang="it-IT" sz="1800" b="1" dirty="0" smtClean="0">
                <a:effectLst/>
              </a:rPr>
              <a:t>2° QUADRIMESTRE</a:t>
            </a:r>
            <a:r>
              <a:rPr lang="it-IT" sz="1800" b="1" baseline="0" dirty="0" smtClean="0">
                <a:effectLst/>
              </a:rPr>
              <a:t> </a:t>
            </a:r>
            <a:r>
              <a:rPr lang="it-IT" sz="1800" b="1" dirty="0" smtClean="0">
                <a:effectLst/>
              </a:rPr>
              <a:t> A.S. 2018/2019</a:t>
            </a:r>
            <a:endParaRPr lang="it-IT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Foglio3!$A$13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Foglio3!$B$12:$L$12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Foglio3!$B$13:$L$13</c:f>
              <c:numCache>
                <c:formatCode>General</c:formatCode>
                <c:ptCount val="11"/>
                <c:pt idx="0">
                  <c:v>8</c:v>
                </c:pt>
                <c:pt idx="1">
                  <c:v>7</c:v>
                </c:pt>
                <c:pt idx="2">
                  <c:v>6</c:v>
                </c:pt>
                <c:pt idx="3">
                  <c:v>8</c:v>
                </c:pt>
                <c:pt idx="4">
                  <c:v>8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3</c:v>
                </c:pt>
                <c:pt idx="9">
                  <c:v>3</c:v>
                </c:pt>
                <c:pt idx="10">
                  <c:v>8</c:v>
                </c:pt>
              </c:numCache>
            </c:numRef>
          </c:val>
        </c:ser>
        <c:ser>
          <c:idx val="1"/>
          <c:order val="1"/>
          <c:tx>
            <c:strRef>
              <c:f>Foglio3!$A$14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Foglio3!$B$12:$L$12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Foglio3!$B$14:$L$14</c:f>
              <c:numCache>
                <c:formatCode>General</c:formatCode>
                <c:ptCount val="11"/>
                <c:pt idx="0">
                  <c:v>2</c:v>
                </c:pt>
                <c:pt idx="2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</c:numCache>
            </c:numRef>
          </c:val>
        </c:ser>
        <c:ser>
          <c:idx val="2"/>
          <c:order val="2"/>
          <c:tx>
            <c:strRef>
              <c:f>Foglio3!$A$15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Foglio3!$B$12:$L$12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Foglio3!$B$15:$L$15</c:f>
              <c:numCache>
                <c:formatCode>General</c:formatCode>
                <c:ptCount val="11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4</c:v>
                </c:pt>
                <c:pt idx="7">
                  <c:v>6</c:v>
                </c:pt>
                <c:pt idx="8">
                  <c:v>5</c:v>
                </c:pt>
                <c:pt idx="9">
                  <c:v>4</c:v>
                </c:pt>
                <c:pt idx="10">
                  <c:v>10</c:v>
                </c:pt>
              </c:numCache>
            </c:numRef>
          </c:val>
        </c:ser>
        <c:ser>
          <c:idx val="3"/>
          <c:order val="3"/>
          <c:tx>
            <c:strRef>
              <c:f>Foglio3!$A$16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Foglio3!$B$12:$L$12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Foglio3!$B$16:$L$16</c:f>
              <c:numCache>
                <c:formatCode>General</c:formatCode>
                <c:ptCount val="11"/>
                <c:pt idx="0">
                  <c:v>5</c:v>
                </c:pt>
                <c:pt idx="1">
                  <c:v>11</c:v>
                </c:pt>
                <c:pt idx="2">
                  <c:v>8</c:v>
                </c:pt>
                <c:pt idx="3">
                  <c:v>4</c:v>
                </c:pt>
                <c:pt idx="4">
                  <c:v>6</c:v>
                </c:pt>
                <c:pt idx="5">
                  <c:v>6</c:v>
                </c:pt>
                <c:pt idx="6">
                  <c:v>8</c:v>
                </c:pt>
                <c:pt idx="7">
                  <c:v>6</c:v>
                </c:pt>
                <c:pt idx="8">
                  <c:v>7</c:v>
                </c:pt>
                <c:pt idx="9">
                  <c:v>7</c:v>
                </c:pt>
              </c:numCache>
            </c:numRef>
          </c:val>
        </c:ser>
        <c:ser>
          <c:idx val="4"/>
          <c:order val="4"/>
          <c:tx>
            <c:strRef>
              <c:f>Foglio3!$A$17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Foglio3!$B$12:$L$12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Foglio3!$B$17:$L$17</c:f>
              <c:numCache>
                <c:formatCode>General</c:formatCode>
                <c:ptCount val="11"/>
                <c:pt idx="0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3</c:v>
                </c:pt>
                <c:pt idx="5">
                  <c:v>5</c:v>
                </c:pt>
                <c:pt idx="6">
                  <c:v>2</c:v>
                </c:pt>
                <c:pt idx="7">
                  <c:v>1</c:v>
                </c:pt>
                <c:pt idx="8">
                  <c:v>3</c:v>
                </c:pt>
                <c:pt idx="9">
                  <c:v>4</c:v>
                </c:pt>
              </c:numCache>
            </c:numRef>
          </c:val>
        </c:ser>
        <c:ser>
          <c:idx val="5"/>
          <c:order val="5"/>
          <c:tx>
            <c:strRef>
              <c:f>Foglio3!$A$18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Foglio3!$B$12:$L$12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Foglio3!$B$18:$L$18</c:f>
              <c:numCache>
                <c:formatCode>General</c:formatCode>
                <c:ptCount val="11"/>
              </c:numCache>
            </c:numRef>
          </c:val>
        </c:ser>
        <c:ser>
          <c:idx val="6"/>
          <c:order val="6"/>
          <c:tx>
            <c:strRef>
              <c:f>Foglio3!$A$19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Foglio3!$B$12:$L$12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Foglio3!$B$19:$L$19</c:f>
              <c:numCache>
                <c:formatCode>General</c:formatCode>
                <c:ptCount val="11"/>
              </c:numCache>
            </c:numRef>
          </c:val>
        </c:ser>
        <c:ser>
          <c:idx val="7"/>
          <c:order val="7"/>
          <c:tx>
            <c:strRef>
              <c:f>Foglio3!$A$20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Foglio3!$B$12:$L$12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Foglio3!$B$20:$L$20</c:f>
              <c:numCache>
                <c:formatCode>0.0</c:formatCode>
                <c:ptCount val="11"/>
                <c:pt idx="0">
                  <c:v>8.2272727272727266</c:v>
                </c:pt>
                <c:pt idx="1">
                  <c:v>8.1363636363636367</c:v>
                </c:pt>
                <c:pt idx="2">
                  <c:v>7.5909090909090908</c:v>
                </c:pt>
                <c:pt idx="3">
                  <c:v>8.1818181818181817</c:v>
                </c:pt>
                <c:pt idx="4">
                  <c:v>8.1818181818181817</c:v>
                </c:pt>
                <c:pt idx="5">
                  <c:v>7.8636363636363633</c:v>
                </c:pt>
                <c:pt idx="6">
                  <c:v>8.0909090909090917</c:v>
                </c:pt>
                <c:pt idx="7">
                  <c:v>8.3181818181818183</c:v>
                </c:pt>
                <c:pt idx="8">
                  <c:v>7.8636363636363633</c:v>
                </c:pt>
                <c:pt idx="9">
                  <c:v>7.7727272727272725</c:v>
                </c:pt>
                <c:pt idx="10">
                  <c:v>8.9090909090909083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13850208"/>
        <c:axId val="813872512"/>
        <c:axId val="0"/>
      </c:bar3DChart>
      <c:catAx>
        <c:axId val="81385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3872512"/>
        <c:crosses val="autoZero"/>
        <c:auto val="1"/>
        <c:lblAlgn val="ctr"/>
        <c:lblOffset val="100"/>
        <c:noMultiLvlLbl val="0"/>
      </c:catAx>
      <c:valAx>
        <c:axId val="813872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38502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  <c:userShapes r:id="rId4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CLASSE 3° </a:t>
            </a:r>
            <a:r>
              <a:rPr lang="en-US" dirty="0" smtClean="0"/>
              <a:t>C</a:t>
            </a:r>
          </a:p>
          <a:p>
            <a:pPr>
              <a:defRPr/>
            </a:pPr>
            <a:r>
              <a:rPr lang="it-IT" sz="1800" b="1" dirty="0" smtClean="0">
                <a:effectLst/>
              </a:rPr>
              <a:t>2° QUADRIMESTRE  A.S. 2018/2019</a:t>
            </a:r>
            <a:endParaRPr lang="it-IT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Foglio3!$A$24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Foglio3!$B$23:$L$23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Foglio3!$B$24:$L$24</c:f>
              <c:numCache>
                <c:formatCode>General</c:formatCode>
                <c:ptCount val="11"/>
                <c:pt idx="0">
                  <c:v>2</c:v>
                </c:pt>
                <c:pt idx="1">
                  <c:v>5</c:v>
                </c:pt>
                <c:pt idx="3">
                  <c:v>7</c:v>
                </c:pt>
                <c:pt idx="4">
                  <c:v>9</c:v>
                </c:pt>
                <c:pt idx="8">
                  <c:v>6</c:v>
                </c:pt>
                <c:pt idx="10">
                  <c:v>4</c:v>
                </c:pt>
              </c:numCache>
            </c:numRef>
          </c:val>
        </c:ser>
        <c:ser>
          <c:idx val="1"/>
          <c:order val="1"/>
          <c:tx>
            <c:strRef>
              <c:f>Foglio3!$A$25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Foglio3!$B$23:$L$23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Foglio3!$B$25:$L$25</c:f>
              <c:numCache>
                <c:formatCode>General</c:formatCode>
                <c:ptCount val="11"/>
                <c:pt idx="0">
                  <c:v>7</c:v>
                </c:pt>
                <c:pt idx="1">
                  <c:v>5</c:v>
                </c:pt>
                <c:pt idx="2">
                  <c:v>9</c:v>
                </c:pt>
                <c:pt idx="3">
                  <c:v>8</c:v>
                </c:pt>
                <c:pt idx="4">
                  <c:v>7</c:v>
                </c:pt>
                <c:pt idx="5">
                  <c:v>5</c:v>
                </c:pt>
                <c:pt idx="6">
                  <c:v>5</c:v>
                </c:pt>
                <c:pt idx="7">
                  <c:v>3</c:v>
                </c:pt>
                <c:pt idx="8">
                  <c:v>10</c:v>
                </c:pt>
                <c:pt idx="9">
                  <c:v>6</c:v>
                </c:pt>
                <c:pt idx="10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Foglio3!$A$26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Foglio3!$B$23:$L$23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Foglio3!$B$26:$L$26</c:f>
              <c:numCache>
                <c:formatCode>General</c:formatCode>
                <c:ptCount val="11"/>
                <c:pt idx="0">
                  <c:v>6</c:v>
                </c:pt>
                <c:pt idx="1">
                  <c:v>4</c:v>
                </c:pt>
                <c:pt idx="2">
                  <c:v>7</c:v>
                </c:pt>
                <c:pt idx="3">
                  <c:v>2</c:v>
                </c:pt>
                <c:pt idx="4">
                  <c:v>2</c:v>
                </c:pt>
                <c:pt idx="5">
                  <c:v>9</c:v>
                </c:pt>
                <c:pt idx="6">
                  <c:v>11</c:v>
                </c:pt>
                <c:pt idx="7">
                  <c:v>9</c:v>
                </c:pt>
                <c:pt idx="8">
                  <c:v>2</c:v>
                </c:pt>
                <c:pt idx="9">
                  <c:v>8</c:v>
                </c:pt>
                <c:pt idx="10">
                  <c:v>8</c:v>
                </c:pt>
              </c:numCache>
            </c:numRef>
          </c:val>
        </c:ser>
        <c:ser>
          <c:idx val="3"/>
          <c:order val="3"/>
          <c:tx>
            <c:strRef>
              <c:f>Foglio3!$A$27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Foglio3!$B$23:$L$23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Foglio3!$B$27:$L$27</c:f>
              <c:numCache>
                <c:formatCode>General</c:formatCode>
                <c:ptCount val="11"/>
                <c:pt idx="0">
                  <c:v>3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1</c:v>
                </c:pt>
                <c:pt idx="9">
                  <c:v>7</c:v>
                </c:pt>
                <c:pt idx="10">
                  <c:v>6</c:v>
                </c:pt>
              </c:numCache>
            </c:numRef>
          </c:val>
        </c:ser>
        <c:ser>
          <c:idx val="4"/>
          <c:order val="4"/>
          <c:tx>
            <c:strRef>
              <c:f>Foglio3!$A$28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Foglio3!$B$23:$L$23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Foglio3!$B$28:$L$28</c:f>
              <c:numCache>
                <c:formatCode>General</c:formatCode>
                <c:ptCount val="11"/>
                <c:pt idx="0">
                  <c:v>5</c:v>
                </c:pt>
                <c:pt idx="1">
                  <c:v>5</c:v>
                </c:pt>
                <c:pt idx="2">
                  <c:v>6</c:v>
                </c:pt>
                <c:pt idx="3">
                  <c:v>5</c:v>
                </c:pt>
                <c:pt idx="4">
                  <c:v>5</c:v>
                </c:pt>
                <c:pt idx="5">
                  <c:v>6</c:v>
                </c:pt>
                <c:pt idx="6">
                  <c:v>4</c:v>
                </c:pt>
                <c:pt idx="7">
                  <c:v>7</c:v>
                </c:pt>
                <c:pt idx="8">
                  <c:v>4</c:v>
                </c:pt>
                <c:pt idx="9">
                  <c:v>2</c:v>
                </c:pt>
              </c:numCache>
            </c:numRef>
          </c:val>
        </c:ser>
        <c:ser>
          <c:idx val="5"/>
          <c:order val="5"/>
          <c:tx>
            <c:strRef>
              <c:f>Foglio3!$A$29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Foglio3!$B$23:$L$23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Foglio3!$B$29:$L$29</c:f>
              <c:numCache>
                <c:formatCode>General</c:formatCode>
                <c:ptCount val="11"/>
              </c:numCache>
            </c:numRef>
          </c:val>
        </c:ser>
        <c:ser>
          <c:idx val="6"/>
          <c:order val="6"/>
          <c:tx>
            <c:strRef>
              <c:f>Foglio3!$A$30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Foglio3!$B$23:$L$23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Foglio3!$B$30:$L$30</c:f>
              <c:numCache>
                <c:formatCode>General</c:formatCode>
                <c:ptCount val="11"/>
              </c:numCache>
            </c:numRef>
          </c:val>
        </c:ser>
        <c:ser>
          <c:idx val="7"/>
          <c:order val="7"/>
          <c:tx>
            <c:strRef>
              <c:f>Foglio3!$A$31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Foglio3!$B$23:$L$23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Foglio3!$B$31:$L$31</c:f>
              <c:numCache>
                <c:formatCode>0.0</c:formatCode>
                <c:ptCount val="11"/>
                <c:pt idx="0">
                  <c:v>7.9130434782608692</c:v>
                </c:pt>
                <c:pt idx="1">
                  <c:v>8.0434782608695645</c:v>
                </c:pt>
                <c:pt idx="2">
                  <c:v>7.8260869565217392</c:v>
                </c:pt>
                <c:pt idx="3">
                  <c:v>8.4782608695652169</c:v>
                </c:pt>
                <c:pt idx="4">
                  <c:v>8.6521739130434785</c:v>
                </c:pt>
                <c:pt idx="5">
                  <c:v>7.5652173913043477</c:v>
                </c:pt>
                <c:pt idx="6">
                  <c:v>7.7391304347826084</c:v>
                </c:pt>
                <c:pt idx="7">
                  <c:v>7.3478260869565215</c:v>
                </c:pt>
                <c:pt idx="8">
                  <c:v>8.5652173913043477</c:v>
                </c:pt>
                <c:pt idx="9">
                  <c:v>7.7826086956521738</c:v>
                </c:pt>
                <c:pt idx="10">
                  <c:v>8.304347826086957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13869792"/>
        <c:axId val="813854016"/>
        <c:axId val="0"/>
      </c:bar3DChart>
      <c:catAx>
        <c:axId val="81386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3854016"/>
        <c:crosses val="autoZero"/>
        <c:auto val="1"/>
        <c:lblAlgn val="ctr"/>
        <c:lblOffset val="100"/>
        <c:noMultiLvlLbl val="0"/>
      </c:catAx>
      <c:valAx>
        <c:axId val="813854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38697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CLASSE 3° </a:t>
            </a:r>
            <a:r>
              <a:rPr lang="en-US" dirty="0" smtClean="0"/>
              <a:t>D</a:t>
            </a:r>
          </a:p>
          <a:p>
            <a:pPr>
              <a:defRPr/>
            </a:pPr>
            <a:r>
              <a:rPr lang="it-IT" sz="1800" b="1" dirty="0" smtClean="0">
                <a:effectLst/>
              </a:rPr>
              <a:t>2°</a:t>
            </a:r>
            <a:r>
              <a:rPr lang="it-IT" sz="1800" b="1" baseline="0" dirty="0" smtClean="0">
                <a:effectLst/>
              </a:rPr>
              <a:t> quadrimestre </a:t>
            </a:r>
          </a:p>
          <a:p>
            <a:pPr>
              <a:defRPr/>
            </a:pPr>
            <a:r>
              <a:rPr lang="it-IT" sz="1800" b="1" dirty="0" smtClean="0">
                <a:effectLst/>
              </a:rPr>
              <a:t> A.S. 2018/2019</a:t>
            </a:r>
            <a:endParaRPr lang="it-IT" dirty="0" smtClean="0">
              <a:effectLst/>
            </a:endParaRPr>
          </a:p>
          <a:p>
            <a:pPr>
              <a:defRPr/>
            </a:pPr>
            <a:endParaRPr lang="en-US" dirty="0"/>
          </a:p>
        </c:rich>
      </c:tx>
      <c:layout>
        <c:manualLayout>
          <c:xMode val="edge"/>
          <c:yMode val="edge"/>
          <c:x val="0.37159879574683757"/>
          <c:y val="5.27786639933149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Foglio3!$A$35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Foglio3!$B$34:$L$34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Foglio3!$B$35:$L$35</c:f>
              <c:numCache>
                <c:formatCode>General</c:formatCode>
                <c:ptCount val="11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5</c:v>
                </c:pt>
                <c:pt idx="6">
                  <c:v>3</c:v>
                </c:pt>
                <c:pt idx="7">
                  <c:v>4</c:v>
                </c:pt>
                <c:pt idx="8">
                  <c:v>4</c:v>
                </c:pt>
                <c:pt idx="9">
                  <c:v>3</c:v>
                </c:pt>
                <c:pt idx="10">
                  <c:v>5</c:v>
                </c:pt>
              </c:numCache>
            </c:numRef>
          </c:val>
        </c:ser>
        <c:ser>
          <c:idx val="1"/>
          <c:order val="1"/>
          <c:tx>
            <c:strRef>
              <c:f>Foglio3!$A$36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Foglio3!$B$34:$L$34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Foglio3!$B$36:$L$36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5</c:v>
                </c:pt>
                <c:pt idx="7">
                  <c:v>2</c:v>
                </c:pt>
                <c:pt idx="8">
                  <c:v>5</c:v>
                </c:pt>
                <c:pt idx="9">
                  <c:v>3</c:v>
                </c:pt>
                <c:pt idx="10">
                  <c:v>3</c:v>
                </c:pt>
              </c:numCache>
            </c:numRef>
          </c:val>
        </c:ser>
        <c:ser>
          <c:idx val="2"/>
          <c:order val="2"/>
          <c:tx>
            <c:strRef>
              <c:f>Foglio3!$A$37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Foglio3!$B$34:$L$34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Foglio3!$B$37:$L$37</c:f>
              <c:numCache>
                <c:formatCode>General</c:formatCode>
                <c:ptCount val="11"/>
                <c:pt idx="0">
                  <c:v>6</c:v>
                </c:pt>
                <c:pt idx="1">
                  <c:v>10</c:v>
                </c:pt>
                <c:pt idx="2">
                  <c:v>6</c:v>
                </c:pt>
                <c:pt idx="3">
                  <c:v>6</c:v>
                </c:pt>
                <c:pt idx="4">
                  <c:v>5</c:v>
                </c:pt>
                <c:pt idx="5">
                  <c:v>5</c:v>
                </c:pt>
                <c:pt idx="6">
                  <c:v>10</c:v>
                </c:pt>
                <c:pt idx="7">
                  <c:v>4</c:v>
                </c:pt>
                <c:pt idx="8">
                  <c:v>10</c:v>
                </c:pt>
                <c:pt idx="9">
                  <c:v>6</c:v>
                </c:pt>
                <c:pt idx="10">
                  <c:v>7</c:v>
                </c:pt>
              </c:numCache>
            </c:numRef>
          </c:val>
        </c:ser>
        <c:ser>
          <c:idx val="3"/>
          <c:order val="3"/>
          <c:tx>
            <c:strRef>
              <c:f>Foglio3!$A$38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Foglio3!$B$34:$L$34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Foglio3!$B$38:$L$38</c:f>
              <c:numCache>
                <c:formatCode>General</c:formatCode>
                <c:ptCount val="11"/>
                <c:pt idx="0">
                  <c:v>8</c:v>
                </c:pt>
                <c:pt idx="1">
                  <c:v>8</c:v>
                </c:pt>
                <c:pt idx="2">
                  <c:v>11</c:v>
                </c:pt>
                <c:pt idx="3">
                  <c:v>9</c:v>
                </c:pt>
                <c:pt idx="4">
                  <c:v>8</c:v>
                </c:pt>
                <c:pt idx="5">
                  <c:v>11</c:v>
                </c:pt>
                <c:pt idx="6">
                  <c:v>7</c:v>
                </c:pt>
                <c:pt idx="7">
                  <c:v>12</c:v>
                </c:pt>
                <c:pt idx="8">
                  <c:v>3</c:v>
                </c:pt>
                <c:pt idx="9">
                  <c:v>10</c:v>
                </c:pt>
                <c:pt idx="10">
                  <c:v>10</c:v>
                </c:pt>
              </c:numCache>
            </c:numRef>
          </c:val>
        </c:ser>
        <c:ser>
          <c:idx val="4"/>
          <c:order val="4"/>
          <c:tx>
            <c:strRef>
              <c:f>Foglio3!$A$39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Foglio3!$B$34:$L$34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Foglio3!$B$39:$L$39</c:f>
              <c:numCache>
                <c:formatCode>General</c:formatCode>
                <c:ptCount val="11"/>
                <c:pt idx="0">
                  <c:v>7</c:v>
                </c:pt>
                <c:pt idx="1">
                  <c:v>1</c:v>
                </c:pt>
                <c:pt idx="2">
                  <c:v>3</c:v>
                </c:pt>
                <c:pt idx="3">
                  <c:v>6</c:v>
                </c:pt>
                <c:pt idx="4">
                  <c:v>7</c:v>
                </c:pt>
                <c:pt idx="5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</c:numCache>
            </c:numRef>
          </c:val>
        </c:ser>
        <c:ser>
          <c:idx val="5"/>
          <c:order val="5"/>
          <c:tx>
            <c:strRef>
              <c:f>Foglio3!$A$40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Foglio3!$B$34:$L$34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Foglio3!$B$40:$L$40</c:f>
              <c:numCache>
                <c:formatCode>General</c:formatCode>
                <c:ptCount val="11"/>
              </c:numCache>
            </c:numRef>
          </c:val>
        </c:ser>
        <c:ser>
          <c:idx val="6"/>
          <c:order val="6"/>
          <c:tx>
            <c:strRef>
              <c:f>Foglio3!$A$41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Foglio3!$B$34:$L$34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Foglio3!$B$41:$L$41</c:f>
              <c:numCache>
                <c:formatCode>General</c:formatCode>
                <c:ptCount val="11"/>
              </c:numCache>
            </c:numRef>
          </c:val>
        </c:ser>
        <c:ser>
          <c:idx val="7"/>
          <c:order val="7"/>
          <c:tx>
            <c:strRef>
              <c:f>Foglio3!$A$42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Foglio3!$B$34:$L$34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Foglio3!$B$42:$L$42</c:f>
              <c:numCache>
                <c:formatCode>_-* #,##0.0_-;\-* #,##0.0_-;_-* "-"??_-;_-@_-</c:formatCode>
                <c:ptCount val="11"/>
                <c:pt idx="0">
                  <c:v>7.4</c:v>
                </c:pt>
                <c:pt idx="1">
                  <c:v>8</c:v>
                </c:pt>
                <c:pt idx="2">
                  <c:v>7.68</c:v>
                </c:pt>
                <c:pt idx="3">
                  <c:v>7.44</c:v>
                </c:pt>
                <c:pt idx="4">
                  <c:v>7.44</c:v>
                </c:pt>
                <c:pt idx="5">
                  <c:v>7.76</c:v>
                </c:pt>
                <c:pt idx="6">
                  <c:v>8.16</c:v>
                </c:pt>
                <c:pt idx="7">
                  <c:v>7.68</c:v>
                </c:pt>
                <c:pt idx="8">
                  <c:v>8.16</c:v>
                </c:pt>
                <c:pt idx="9">
                  <c:v>7.72</c:v>
                </c:pt>
                <c:pt idx="10">
                  <c:v>8.1199999999999992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13868160"/>
        <c:axId val="813842592"/>
        <c:axId val="0"/>
      </c:bar3DChart>
      <c:catAx>
        <c:axId val="81386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3842592"/>
        <c:crosses val="autoZero"/>
        <c:auto val="1"/>
        <c:lblAlgn val="ctr"/>
        <c:lblOffset val="100"/>
        <c:noMultiLvlLbl val="0"/>
      </c:catAx>
      <c:valAx>
        <c:axId val="813842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38681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CLASSE 3° </a:t>
            </a:r>
            <a:r>
              <a:rPr lang="en-US" dirty="0" smtClean="0"/>
              <a:t>E</a:t>
            </a:r>
          </a:p>
          <a:p>
            <a:pPr>
              <a:defRPr/>
            </a:pPr>
            <a:r>
              <a:rPr lang="it-IT" sz="1800" b="1" dirty="0" smtClean="0">
                <a:effectLst/>
              </a:rPr>
              <a:t>2° QUADRIMESTRE </a:t>
            </a:r>
          </a:p>
          <a:p>
            <a:pPr>
              <a:defRPr/>
            </a:pPr>
            <a:r>
              <a:rPr lang="it-IT" sz="1800" b="1" dirty="0" smtClean="0">
                <a:effectLst/>
              </a:rPr>
              <a:t>A.S. 2018/2019</a:t>
            </a:r>
            <a:endParaRPr lang="it-IT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Foglio3!$A$46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Foglio3!$B$45:$L$45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Foglio3!$B$46:$L$46</c:f>
              <c:numCache>
                <c:formatCode>General</c:formatCode>
                <c:ptCount val="11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</c:numCache>
            </c:numRef>
          </c:val>
        </c:ser>
        <c:ser>
          <c:idx val="1"/>
          <c:order val="1"/>
          <c:tx>
            <c:strRef>
              <c:f>Foglio3!$A$47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Foglio3!$B$45:$L$45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Foglio3!$B$47:$L$47</c:f>
              <c:numCache>
                <c:formatCode>General</c:formatCode>
                <c:ptCount val="11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2</c:v>
                </c:pt>
              </c:numCache>
            </c:numRef>
          </c:val>
        </c:ser>
        <c:ser>
          <c:idx val="2"/>
          <c:order val="2"/>
          <c:tx>
            <c:strRef>
              <c:f>Foglio3!$A$48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Foglio3!$B$45:$L$45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Foglio3!$B$48:$L$48</c:f>
              <c:numCache>
                <c:formatCode>General</c:formatCode>
                <c:ptCount val="11"/>
                <c:pt idx="0">
                  <c:v>5</c:v>
                </c:pt>
                <c:pt idx="1">
                  <c:v>12</c:v>
                </c:pt>
                <c:pt idx="2">
                  <c:v>1</c:v>
                </c:pt>
                <c:pt idx="3">
                  <c:v>5</c:v>
                </c:pt>
                <c:pt idx="4">
                  <c:v>8</c:v>
                </c:pt>
                <c:pt idx="5">
                  <c:v>4</c:v>
                </c:pt>
                <c:pt idx="6">
                  <c:v>7</c:v>
                </c:pt>
                <c:pt idx="7">
                  <c:v>4</c:v>
                </c:pt>
                <c:pt idx="8">
                  <c:v>7</c:v>
                </c:pt>
                <c:pt idx="9">
                  <c:v>6</c:v>
                </c:pt>
                <c:pt idx="10">
                  <c:v>11</c:v>
                </c:pt>
              </c:numCache>
            </c:numRef>
          </c:val>
        </c:ser>
        <c:ser>
          <c:idx val="3"/>
          <c:order val="3"/>
          <c:tx>
            <c:strRef>
              <c:f>Foglio3!$A$49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Foglio3!$B$45:$L$45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Foglio3!$B$49:$L$49</c:f>
              <c:numCache>
                <c:formatCode>General</c:formatCode>
                <c:ptCount val="11"/>
                <c:pt idx="0">
                  <c:v>10</c:v>
                </c:pt>
                <c:pt idx="1">
                  <c:v>3</c:v>
                </c:pt>
                <c:pt idx="2">
                  <c:v>16</c:v>
                </c:pt>
                <c:pt idx="3">
                  <c:v>11</c:v>
                </c:pt>
                <c:pt idx="4">
                  <c:v>8</c:v>
                </c:pt>
                <c:pt idx="5">
                  <c:v>9</c:v>
                </c:pt>
                <c:pt idx="6">
                  <c:v>8</c:v>
                </c:pt>
                <c:pt idx="7">
                  <c:v>10</c:v>
                </c:pt>
                <c:pt idx="8">
                  <c:v>6</c:v>
                </c:pt>
                <c:pt idx="9">
                  <c:v>7</c:v>
                </c:pt>
                <c:pt idx="10">
                  <c:v>6</c:v>
                </c:pt>
              </c:numCache>
            </c:numRef>
          </c:val>
        </c:ser>
        <c:ser>
          <c:idx val="4"/>
          <c:order val="4"/>
          <c:tx>
            <c:strRef>
              <c:f>Foglio3!$A$50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Foglio3!$B$45:$L$45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Foglio3!$B$50:$L$50</c:f>
              <c:numCache>
                <c:formatCode>General</c:formatCode>
                <c:ptCount val="11"/>
                <c:pt idx="0">
                  <c:v>2</c:v>
                </c:pt>
                <c:pt idx="2">
                  <c:v>1</c:v>
                </c:pt>
                <c:pt idx="3">
                  <c:v>1</c:v>
                </c:pt>
                <c:pt idx="5">
                  <c:v>5</c:v>
                </c:pt>
                <c:pt idx="6">
                  <c:v>3</c:v>
                </c:pt>
                <c:pt idx="7">
                  <c:v>4</c:v>
                </c:pt>
                <c:pt idx="8">
                  <c:v>3</c:v>
                </c:pt>
                <c:pt idx="9">
                  <c:v>3</c:v>
                </c:pt>
              </c:numCache>
            </c:numRef>
          </c:val>
        </c:ser>
        <c:ser>
          <c:idx val="5"/>
          <c:order val="5"/>
          <c:tx>
            <c:strRef>
              <c:f>Foglio3!$A$51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Foglio3!$B$45:$L$45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Foglio3!$B$51:$L$51</c:f>
              <c:numCache>
                <c:formatCode>General</c:formatCode>
                <c:ptCount val="11"/>
              </c:numCache>
            </c:numRef>
          </c:val>
        </c:ser>
        <c:ser>
          <c:idx val="6"/>
          <c:order val="6"/>
          <c:tx>
            <c:strRef>
              <c:f>Foglio3!$A$52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Foglio3!$B$45:$L$45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Foglio3!$B$52:$L$52</c:f>
              <c:numCache>
                <c:formatCode>General</c:formatCode>
                <c:ptCount val="11"/>
              </c:numCache>
            </c:numRef>
          </c:val>
        </c:ser>
        <c:ser>
          <c:idx val="7"/>
          <c:order val="7"/>
          <c:tx>
            <c:strRef>
              <c:f>Foglio3!$A$53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Foglio3!$B$45:$L$45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Foglio3!$B$53:$L$53</c:f>
              <c:numCache>
                <c:formatCode>0.0</c:formatCode>
                <c:ptCount val="11"/>
                <c:pt idx="0">
                  <c:v>7.7272727272727275</c:v>
                </c:pt>
                <c:pt idx="1">
                  <c:v>8.3636363636363633</c:v>
                </c:pt>
                <c:pt idx="2">
                  <c:v>7.4545454545454541</c:v>
                </c:pt>
                <c:pt idx="3">
                  <c:v>7.7272727272727275</c:v>
                </c:pt>
                <c:pt idx="4">
                  <c:v>8.045454545454545</c:v>
                </c:pt>
                <c:pt idx="5">
                  <c:v>7.4545454545454541</c:v>
                </c:pt>
                <c:pt idx="6">
                  <c:v>7.6363636363636367</c:v>
                </c:pt>
                <c:pt idx="7">
                  <c:v>7.4545454545454541</c:v>
                </c:pt>
                <c:pt idx="8">
                  <c:v>7.4090909090909092</c:v>
                </c:pt>
                <c:pt idx="9">
                  <c:v>7.7727272727272725</c:v>
                </c:pt>
                <c:pt idx="10">
                  <c:v>8.0909090909090917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13848576"/>
        <c:axId val="813854560"/>
        <c:axId val="0"/>
      </c:bar3DChart>
      <c:catAx>
        <c:axId val="81384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3854560"/>
        <c:crosses val="autoZero"/>
        <c:auto val="1"/>
        <c:lblAlgn val="ctr"/>
        <c:lblOffset val="100"/>
        <c:noMultiLvlLbl val="0"/>
      </c:catAx>
      <c:valAx>
        <c:axId val="813854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38485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MONITORAGGIO CLASSI TERZE COMPARAZIONE 1° E 2° QUADRIMESTRE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'5'!$Y$17</c:f>
              <c:strCache>
                <c:ptCount val="1"/>
                <c:pt idx="0">
                  <c:v>1° QUAD.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'5'!$X$18:$X$22</c:f>
              <c:strCache>
                <c:ptCount val="5"/>
                <c:pt idx="0">
                  <c:v>3° A</c:v>
                </c:pt>
                <c:pt idx="1">
                  <c:v>3° B</c:v>
                </c:pt>
                <c:pt idx="2">
                  <c:v>3° C</c:v>
                </c:pt>
                <c:pt idx="3">
                  <c:v>3° D</c:v>
                </c:pt>
                <c:pt idx="4">
                  <c:v>3° E</c:v>
                </c:pt>
              </c:strCache>
            </c:strRef>
          </c:cat>
          <c:val>
            <c:numRef>
              <c:f>'5'!$Y$18:$Y$22</c:f>
              <c:numCache>
                <c:formatCode>General</c:formatCode>
                <c:ptCount val="5"/>
                <c:pt idx="0">
                  <c:v>8</c:v>
                </c:pt>
                <c:pt idx="1">
                  <c:v>7</c:v>
                </c:pt>
                <c:pt idx="2">
                  <c:v>8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</c:ser>
        <c:ser>
          <c:idx val="1"/>
          <c:order val="1"/>
          <c:tx>
            <c:strRef>
              <c:f>'5'!$Z$17</c:f>
              <c:strCache>
                <c:ptCount val="1"/>
                <c:pt idx="0">
                  <c:v>2°QUAD.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'5'!$X$18:$X$22</c:f>
              <c:strCache>
                <c:ptCount val="5"/>
                <c:pt idx="0">
                  <c:v>3° A</c:v>
                </c:pt>
                <c:pt idx="1">
                  <c:v>3° B</c:v>
                </c:pt>
                <c:pt idx="2">
                  <c:v>3° C</c:v>
                </c:pt>
                <c:pt idx="3">
                  <c:v>3° D</c:v>
                </c:pt>
                <c:pt idx="4">
                  <c:v>3° E</c:v>
                </c:pt>
              </c:strCache>
            </c:strRef>
          </c:cat>
          <c:val>
            <c:numRef>
              <c:f>'5'!$Z$18:$Z$22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13870336"/>
        <c:axId val="813859456"/>
        <c:axId val="0"/>
      </c:bar3DChart>
      <c:catAx>
        <c:axId val="81387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3859456"/>
        <c:crosses val="autoZero"/>
        <c:auto val="1"/>
        <c:lblAlgn val="ctr"/>
        <c:lblOffset val="100"/>
        <c:noMultiLvlLbl val="0"/>
      </c:catAx>
      <c:valAx>
        <c:axId val="81385945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3870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ITALIANO</a:t>
            </a:r>
          </a:p>
          <a:p>
            <a:pPr>
              <a:defRPr/>
            </a:pPr>
            <a:r>
              <a:rPr lang="it-IT" sz="1800" b="1" dirty="0" smtClean="0">
                <a:effectLst/>
              </a:rPr>
              <a:t>2° QUADRIMESTRE</a:t>
            </a:r>
            <a:r>
              <a:rPr lang="it-IT" sz="1800" b="1" baseline="0" dirty="0" smtClean="0">
                <a:effectLst/>
              </a:rPr>
              <a:t> </a:t>
            </a:r>
            <a:r>
              <a:rPr lang="it-IT" sz="1800" b="1" dirty="0" smtClean="0">
                <a:effectLst/>
              </a:rPr>
              <a:t> A.S. 2018/2019</a:t>
            </a:r>
            <a:endParaRPr lang="it-IT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Foglio4!$B$1</c:f>
              <c:strCache>
                <c:ptCount val="1"/>
                <c:pt idx="0">
                  <c:v>ITALIANO</c:v>
                </c:pt>
              </c:strCache>
            </c:strRef>
          </c:tx>
          <c:spPr>
            <a:solidFill>
              <a:srgbClr val="FF330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Foglio4!$A$2:$A$6</c:f>
              <c:strCache>
                <c:ptCount val="5"/>
                <c:pt idx="0">
                  <c:v>3°A</c:v>
                </c:pt>
                <c:pt idx="1">
                  <c:v>3°B</c:v>
                </c:pt>
                <c:pt idx="2">
                  <c:v>3°C</c:v>
                </c:pt>
                <c:pt idx="3">
                  <c:v>3°D</c:v>
                </c:pt>
                <c:pt idx="4">
                  <c:v>3°E</c:v>
                </c:pt>
              </c:strCache>
            </c:strRef>
          </c:cat>
          <c:val>
            <c:numRef>
              <c:f>Foglio4!$B$2:$B$6</c:f>
              <c:numCache>
                <c:formatCode>General</c:formatCode>
                <c:ptCount val="5"/>
                <c:pt idx="0">
                  <c:v>8.1</c:v>
                </c:pt>
                <c:pt idx="1">
                  <c:v>8.1999999999999993</c:v>
                </c:pt>
                <c:pt idx="2">
                  <c:v>7.9</c:v>
                </c:pt>
                <c:pt idx="3">
                  <c:v>7.4</c:v>
                </c:pt>
                <c:pt idx="4">
                  <c:v>7.7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813856192"/>
        <c:axId val="813867072"/>
        <c:axId val="0"/>
      </c:bar3DChart>
      <c:catAx>
        <c:axId val="813856192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3867072"/>
        <c:crosses val="autoZero"/>
        <c:auto val="1"/>
        <c:lblAlgn val="ctr"/>
        <c:lblOffset val="100"/>
        <c:noMultiLvlLbl val="0"/>
      </c:catAx>
      <c:valAx>
        <c:axId val="813867072"/>
        <c:scaling>
          <c:orientation val="minMax"/>
          <c:min val="2.5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3856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CLASSE 1°B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it-IT" sz="1800" b="1" dirty="0" smtClean="0">
                <a:effectLst/>
              </a:rPr>
              <a:t>2° QUADRIMESTRE A.S. 2018/2019</a:t>
            </a:r>
            <a:endParaRPr lang="it-IT" dirty="0" smtClean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Foglio9!$A$13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3">
                <a:shade val="4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Foglio9!$B$12:$L$12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Foglio9!$B$13:$L$13</c:f>
              <c:numCache>
                <c:formatCode>General</c:formatCode>
                <c:ptCount val="11"/>
                <c:pt idx="0">
                  <c:v>3</c:v>
                </c:pt>
                <c:pt idx="1">
                  <c:v>6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2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</c:ser>
        <c:ser>
          <c:idx val="1"/>
          <c:order val="1"/>
          <c:tx>
            <c:strRef>
              <c:f>Foglio9!$A$14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66FFFF"/>
            </a:solidFill>
            <a:ln>
              <a:noFill/>
            </a:ln>
            <a:effectLst/>
            <a:sp3d/>
          </c:spPr>
          <c:invertIfNegative val="0"/>
          <c:cat>
            <c:strRef>
              <c:f>Foglio9!$B$12:$L$12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Foglio9!$B$14:$L$14</c:f>
              <c:numCache>
                <c:formatCode>General</c:formatCode>
                <c:ptCount val="11"/>
                <c:pt idx="0">
                  <c:v>5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4</c:v>
                </c:pt>
                <c:pt idx="7">
                  <c:v>4</c:v>
                </c:pt>
                <c:pt idx="8">
                  <c:v>5</c:v>
                </c:pt>
                <c:pt idx="9">
                  <c:v>5</c:v>
                </c:pt>
                <c:pt idx="10">
                  <c:v>8</c:v>
                </c:pt>
              </c:numCache>
            </c:numRef>
          </c:val>
        </c:ser>
        <c:ser>
          <c:idx val="2"/>
          <c:order val="2"/>
          <c:tx>
            <c:strRef>
              <c:f>Foglio9!$A$15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Foglio9!$B$12:$L$12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Foglio9!$B$15:$L$15</c:f>
              <c:numCache>
                <c:formatCode>General</c:formatCode>
                <c:ptCount val="11"/>
                <c:pt idx="0">
                  <c:v>3</c:v>
                </c:pt>
                <c:pt idx="1">
                  <c:v>6</c:v>
                </c:pt>
                <c:pt idx="2">
                  <c:v>7</c:v>
                </c:pt>
                <c:pt idx="3">
                  <c:v>5</c:v>
                </c:pt>
                <c:pt idx="4">
                  <c:v>9</c:v>
                </c:pt>
                <c:pt idx="5">
                  <c:v>4</c:v>
                </c:pt>
                <c:pt idx="6">
                  <c:v>5</c:v>
                </c:pt>
                <c:pt idx="7">
                  <c:v>10</c:v>
                </c:pt>
                <c:pt idx="8">
                  <c:v>5</c:v>
                </c:pt>
                <c:pt idx="9">
                  <c:v>9</c:v>
                </c:pt>
                <c:pt idx="10">
                  <c:v>9</c:v>
                </c:pt>
              </c:numCache>
            </c:numRef>
          </c:val>
        </c:ser>
        <c:ser>
          <c:idx val="3"/>
          <c:order val="3"/>
          <c:tx>
            <c:strRef>
              <c:f>Foglio9!$A$16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cat>
            <c:strRef>
              <c:f>Foglio9!$B$12:$L$12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Foglio9!$B$16:$L$16</c:f>
              <c:numCache>
                <c:formatCode>General</c:formatCode>
                <c:ptCount val="11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6</c:v>
                </c:pt>
                <c:pt idx="5">
                  <c:v>11</c:v>
                </c:pt>
                <c:pt idx="6">
                  <c:v>11</c:v>
                </c:pt>
                <c:pt idx="7">
                  <c:v>8</c:v>
                </c:pt>
                <c:pt idx="8">
                  <c:v>13</c:v>
                </c:pt>
                <c:pt idx="9">
                  <c:v>9</c:v>
                </c:pt>
                <c:pt idx="10">
                  <c:v>7</c:v>
                </c:pt>
              </c:numCache>
            </c:numRef>
          </c:val>
        </c:ser>
        <c:ser>
          <c:idx val="4"/>
          <c:order val="4"/>
          <c:tx>
            <c:strRef>
              <c:f>Foglio9!$A$17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cat>
            <c:strRef>
              <c:f>Foglio9!$B$12:$L$12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Foglio9!$B$17:$L$17</c:f>
              <c:numCache>
                <c:formatCode>General</c:formatCode>
                <c:ptCount val="11"/>
                <c:pt idx="0">
                  <c:v>11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4</c:v>
                </c:pt>
                <c:pt idx="7">
                  <c:v>4</c:v>
                </c:pt>
                <c:pt idx="8">
                  <c:v>3</c:v>
                </c:pt>
                <c:pt idx="9">
                  <c:v>1</c:v>
                </c:pt>
              </c:numCache>
            </c:numRef>
          </c:val>
        </c:ser>
        <c:ser>
          <c:idx val="5"/>
          <c:order val="5"/>
          <c:tx>
            <c:strRef>
              <c:f>Foglio9!$A$18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Foglio9!$B$12:$L$12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Foglio9!$B$18:$L$18</c:f>
              <c:numCache>
                <c:formatCode>General</c:formatCode>
                <c:ptCount val="11"/>
              </c:numCache>
            </c:numRef>
          </c:val>
        </c:ser>
        <c:ser>
          <c:idx val="6"/>
          <c:order val="6"/>
          <c:tx>
            <c:strRef>
              <c:f>Foglio9!$A$19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3">
                <a:tint val="62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Foglio9!$B$12:$L$12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Foglio9!$B$19:$L$19</c:f>
              <c:numCache>
                <c:formatCode>General</c:formatCode>
                <c:ptCount val="11"/>
              </c:numCache>
            </c:numRef>
          </c:val>
        </c:ser>
        <c:ser>
          <c:idx val="7"/>
          <c:order val="7"/>
          <c:tx>
            <c:strRef>
              <c:f>Foglio9!$A$20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3">
                <a:tint val="46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Foglio9!$B$12:$L$12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Foglio9!$B$20:$L$20</c:f>
              <c:numCache>
                <c:formatCode>_-* #,##0.0_-;\-* #,##0.0_-;_-* "-"??_-;_-@_-</c:formatCode>
                <c:ptCount val="11"/>
                <c:pt idx="0">
                  <c:v>8.7692307692307701</c:v>
                </c:pt>
                <c:pt idx="1">
                  <c:v>8.0769230769230766</c:v>
                </c:pt>
                <c:pt idx="2">
                  <c:v>7.8461538461538458</c:v>
                </c:pt>
                <c:pt idx="3">
                  <c:v>7.8076923076923075</c:v>
                </c:pt>
                <c:pt idx="4">
                  <c:v>7.884615384615385</c:v>
                </c:pt>
                <c:pt idx="5">
                  <c:v>7.5769230769230766</c:v>
                </c:pt>
                <c:pt idx="6">
                  <c:v>7.5769230769230766</c:v>
                </c:pt>
                <c:pt idx="7">
                  <c:v>7.5384615384615383</c:v>
                </c:pt>
                <c:pt idx="8">
                  <c:v>7.4615384615384617</c:v>
                </c:pt>
                <c:pt idx="9">
                  <c:v>7.9230769230769234</c:v>
                </c:pt>
                <c:pt idx="10">
                  <c:v>8.1999999999999993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8017456"/>
        <c:axId val="88354144"/>
        <c:axId val="0"/>
      </c:bar3DChart>
      <c:catAx>
        <c:axId val="74801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8354144"/>
        <c:crosses val="autoZero"/>
        <c:auto val="1"/>
        <c:lblAlgn val="ctr"/>
        <c:lblOffset val="100"/>
        <c:noMultiLvlLbl val="0"/>
      </c:catAx>
      <c:valAx>
        <c:axId val="88354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480174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INGLESE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prstClr val="black">
                    <a:lumMod val="75000"/>
                    <a:lumOff val="25000"/>
                  </a:prstClr>
                </a:solidFill>
              </a:defRPr>
            </a:pPr>
            <a:r>
              <a:rPr lang="it-IT" sz="2800" b="1" i="0" u="none" strike="noStrike" baseline="0" dirty="0" smtClean="0">
                <a:effectLst/>
              </a:rPr>
              <a:t>2° QUADRIMESTRE  A.S. 2018/2</a:t>
            </a:r>
            <a:endParaRPr lang="it-IT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800" b="1" i="0" u="none" strike="noStrike" kern="1200" baseline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Foglio4!$B$9</c:f>
              <c:strCache>
                <c:ptCount val="1"/>
                <c:pt idx="0">
                  <c:v>INGLESE</c:v>
                </c:pt>
              </c:strCache>
            </c:strRef>
          </c:tx>
          <c:spPr>
            <a:solidFill>
              <a:srgbClr val="00B05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Foglio4!$A$10:$A$14</c:f>
              <c:strCache>
                <c:ptCount val="5"/>
                <c:pt idx="0">
                  <c:v>3°A</c:v>
                </c:pt>
                <c:pt idx="1">
                  <c:v>3°B</c:v>
                </c:pt>
                <c:pt idx="2">
                  <c:v>3°C</c:v>
                </c:pt>
                <c:pt idx="3">
                  <c:v>3°D</c:v>
                </c:pt>
                <c:pt idx="4">
                  <c:v>3°E</c:v>
                </c:pt>
              </c:strCache>
            </c:strRef>
          </c:cat>
          <c:val>
            <c:numRef>
              <c:f>Foglio4!$B$10:$B$14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813856736"/>
        <c:axId val="813843680"/>
        <c:axId val="0"/>
      </c:bar3DChart>
      <c:catAx>
        <c:axId val="81385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3843680"/>
        <c:crosses val="autoZero"/>
        <c:auto val="1"/>
        <c:lblAlgn val="ctr"/>
        <c:lblOffset val="100"/>
        <c:noMultiLvlLbl val="0"/>
      </c:catAx>
      <c:valAx>
        <c:axId val="813843680"/>
        <c:scaling>
          <c:orientation val="minMax"/>
          <c:max val="7.5"/>
          <c:min val="3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3856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FRANCESE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75000"/>
                    <a:lumOff val="25000"/>
                  </a:prstClr>
                </a:solidFill>
              </a:defRPr>
            </a:pPr>
            <a:r>
              <a:rPr lang="it-IT" sz="1800" b="1" i="0" u="none" strike="noStrike" baseline="0" dirty="0" smtClean="0">
                <a:effectLst/>
              </a:rPr>
              <a:t>2° QUADRIMESTRE  A.S. 2018/2</a:t>
            </a:r>
            <a:endParaRPr lang="it-IT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1" i="0" u="none" strike="noStrike" kern="1200" baseline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19437007817275E-2"/>
          <c:y val="0.36543773924121925"/>
          <c:w val="0.9471981161049321"/>
          <c:h val="0.5275821054424830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Foglio4!$B$16</c:f>
              <c:strCache>
                <c:ptCount val="1"/>
                <c:pt idx="0">
                  <c:v>FRANCESE</c:v>
                </c:pt>
              </c:strCache>
            </c:strRef>
          </c:tx>
          <c:spPr>
            <a:solidFill>
              <a:srgbClr val="FF00FF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Foglio4!$A$17:$A$21</c:f>
              <c:strCache>
                <c:ptCount val="5"/>
                <c:pt idx="0">
                  <c:v>3°A</c:v>
                </c:pt>
                <c:pt idx="1">
                  <c:v>3°B</c:v>
                </c:pt>
                <c:pt idx="2">
                  <c:v>3°C</c:v>
                </c:pt>
                <c:pt idx="3">
                  <c:v>3°D</c:v>
                </c:pt>
                <c:pt idx="4">
                  <c:v>3°E</c:v>
                </c:pt>
              </c:strCache>
            </c:strRef>
          </c:cat>
          <c:val>
            <c:numRef>
              <c:f>Foglio4!$B$17:$B$21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8"/>
        <c:gapDepth val="120"/>
        <c:shape val="box"/>
        <c:axId val="813863264"/>
        <c:axId val="813857280"/>
        <c:axId val="0"/>
      </c:bar3DChart>
      <c:catAx>
        <c:axId val="81386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3857280"/>
        <c:crosses val="autoZero"/>
        <c:auto val="1"/>
        <c:lblAlgn val="ctr"/>
        <c:lblOffset val="100"/>
        <c:noMultiLvlLbl val="0"/>
      </c:catAx>
      <c:valAx>
        <c:axId val="813857280"/>
        <c:scaling>
          <c:orientation val="minMax"/>
          <c:max val="7"/>
          <c:min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3863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STORIA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75000"/>
                    <a:lumOff val="25000"/>
                  </a:prstClr>
                </a:solidFill>
              </a:defRPr>
            </a:pPr>
            <a:r>
              <a:rPr lang="it-IT" sz="1800" b="1" i="0" u="none" strike="noStrike" baseline="0" dirty="0" smtClean="0">
                <a:effectLst/>
              </a:rPr>
              <a:t>2° QUADRIMESTRE  A.S. 2018/2</a:t>
            </a:r>
            <a:endParaRPr lang="it-IT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1" i="0" u="none" strike="noStrike" kern="1200" baseline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4104891434025298E-2"/>
          <c:y val="0.22504140627392277"/>
          <c:w val="0.85256177523264143"/>
          <c:h val="0.635508345725878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Foglio4!$E$9</c:f>
              <c:strCache>
                <c:ptCount val="1"/>
                <c:pt idx="0">
                  <c:v>STORIA</c:v>
                </c:pt>
              </c:strCache>
            </c:strRef>
          </c:tx>
          <c:spPr>
            <a:solidFill>
              <a:srgbClr val="66FFFF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Foglio4!$D$10:$D$14</c:f>
              <c:strCache>
                <c:ptCount val="5"/>
                <c:pt idx="0">
                  <c:v>3°A</c:v>
                </c:pt>
                <c:pt idx="1">
                  <c:v>3°B</c:v>
                </c:pt>
                <c:pt idx="2">
                  <c:v>3°C</c:v>
                </c:pt>
                <c:pt idx="3">
                  <c:v>3°D</c:v>
                </c:pt>
                <c:pt idx="4">
                  <c:v>3°E</c:v>
                </c:pt>
              </c:strCache>
            </c:strRef>
          </c:cat>
          <c:val>
            <c:numRef>
              <c:f>Foglio4!$E$10:$E$14</c:f>
              <c:numCache>
                <c:formatCode>General</c:formatCode>
                <c:ptCount val="5"/>
                <c:pt idx="0">
                  <c:v>8.9</c:v>
                </c:pt>
                <c:pt idx="1">
                  <c:v>8.1999999999999993</c:v>
                </c:pt>
                <c:pt idx="2">
                  <c:v>8.5</c:v>
                </c:pt>
                <c:pt idx="3">
                  <c:v>7.4</c:v>
                </c:pt>
                <c:pt idx="4">
                  <c:v>7.7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813844224"/>
        <c:axId val="813860000"/>
        <c:axId val="0"/>
      </c:bar3DChart>
      <c:catAx>
        <c:axId val="81384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3860000"/>
        <c:crosses val="autoZero"/>
        <c:auto val="1"/>
        <c:lblAlgn val="ctr"/>
        <c:lblOffset val="100"/>
        <c:noMultiLvlLbl val="0"/>
      </c:catAx>
      <c:valAx>
        <c:axId val="81386000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3844224"/>
        <c:crosses val="autoZero"/>
        <c:crossBetween val="between"/>
        <c:majorUnit val="1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GEOGRAFIA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75000"/>
                    <a:lumOff val="25000"/>
                  </a:prstClr>
                </a:solidFill>
              </a:defRPr>
            </a:pPr>
            <a:r>
              <a:rPr lang="it-IT" sz="1800" b="1" i="0" u="none" strike="noStrike" baseline="0" dirty="0" smtClean="0">
                <a:effectLst/>
              </a:rPr>
              <a:t>2° QUADRIMESTRE  A.S. 2018/2019</a:t>
            </a:r>
            <a:endParaRPr lang="it-IT" dirty="0"/>
          </a:p>
        </c:rich>
      </c:tx>
      <c:layout>
        <c:manualLayout>
          <c:xMode val="edge"/>
          <c:yMode val="edge"/>
          <c:x val="0.3575137795275590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1" i="0" u="none" strike="noStrike" kern="1200" baseline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5844728625951658E-2"/>
          <c:y val="0.33134559419804277"/>
          <c:w val="0.95343667315931591"/>
          <c:h val="0.521453974620561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Foglio4!$H$9</c:f>
              <c:strCache>
                <c:ptCount val="1"/>
                <c:pt idx="0">
                  <c:v>GEOGRAFIA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Foglio4!$G$10:$G$14</c:f>
              <c:strCache>
                <c:ptCount val="5"/>
                <c:pt idx="0">
                  <c:v>3°A</c:v>
                </c:pt>
                <c:pt idx="1">
                  <c:v>3°B</c:v>
                </c:pt>
                <c:pt idx="2">
                  <c:v>3°C</c:v>
                </c:pt>
                <c:pt idx="3">
                  <c:v>3°D</c:v>
                </c:pt>
                <c:pt idx="4">
                  <c:v>3°E</c:v>
                </c:pt>
              </c:strCache>
            </c:strRef>
          </c:cat>
          <c:val>
            <c:numRef>
              <c:f>Foglio4!$H$10:$H$14</c:f>
              <c:numCache>
                <c:formatCode>General</c:formatCode>
                <c:ptCount val="5"/>
                <c:pt idx="0">
                  <c:v>8.9</c:v>
                </c:pt>
                <c:pt idx="1">
                  <c:v>8.1999999999999993</c:v>
                </c:pt>
                <c:pt idx="2">
                  <c:v>8.4</c:v>
                </c:pt>
                <c:pt idx="3">
                  <c:v>7.4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813870880"/>
        <c:axId val="813844768"/>
        <c:axId val="0"/>
      </c:bar3DChart>
      <c:catAx>
        <c:axId val="81387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3844768"/>
        <c:crosses val="autoZero"/>
        <c:auto val="1"/>
        <c:lblAlgn val="ctr"/>
        <c:lblOffset val="100"/>
        <c:noMultiLvlLbl val="0"/>
      </c:catAx>
      <c:valAx>
        <c:axId val="813844768"/>
        <c:scaling>
          <c:orientation val="minMax"/>
          <c:max val="9"/>
          <c:min val="3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387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MATEMATICA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75000"/>
                    <a:lumOff val="25000"/>
                  </a:prstClr>
                </a:solidFill>
              </a:defRPr>
            </a:pPr>
            <a:r>
              <a:rPr lang="it-IT" sz="1800" b="1" i="0" u="none" strike="noStrike" baseline="0" dirty="0" smtClean="0">
                <a:effectLst/>
              </a:rPr>
              <a:t>2° QUADRIMESTRE  A.S. 2018/2019      </a:t>
            </a:r>
            <a:endParaRPr lang="it-IT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1" i="0" u="none" strike="noStrike" kern="1200" baseline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Foglio4!$E$16</c:f>
              <c:strCache>
                <c:ptCount val="1"/>
                <c:pt idx="0">
                  <c:v>MATEMATICA</c:v>
                </c:pt>
              </c:strCache>
            </c:strRef>
          </c:tx>
          <c:spPr>
            <a:solidFill>
              <a:srgbClr val="00206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Foglio4!$D$17:$D$21</c:f>
              <c:strCache>
                <c:ptCount val="5"/>
                <c:pt idx="0">
                  <c:v>3°A</c:v>
                </c:pt>
                <c:pt idx="1">
                  <c:v>3°B</c:v>
                </c:pt>
                <c:pt idx="2">
                  <c:v>3°C</c:v>
                </c:pt>
                <c:pt idx="3">
                  <c:v>3°D</c:v>
                </c:pt>
                <c:pt idx="4">
                  <c:v>3°E</c:v>
                </c:pt>
              </c:strCache>
            </c:strRef>
          </c:cat>
          <c:val>
            <c:numRef>
              <c:f>Foglio4!$E$17:$E$21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813857824"/>
        <c:axId val="813864352"/>
        <c:axId val="0"/>
      </c:bar3DChart>
      <c:catAx>
        <c:axId val="81385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3864352"/>
        <c:crosses val="autoZero"/>
        <c:auto val="1"/>
        <c:lblAlgn val="ctr"/>
        <c:lblOffset val="100"/>
        <c:noMultiLvlLbl val="0"/>
      </c:catAx>
      <c:valAx>
        <c:axId val="813864352"/>
        <c:scaling>
          <c:orientation val="minMax"/>
          <c:max val="7.5"/>
          <c:min val="3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385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SCIENZE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75000"/>
                    <a:lumOff val="25000"/>
                  </a:prstClr>
                </a:solidFill>
              </a:defRPr>
            </a:pPr>
            <a:r>
              <a:rPr lang="it-IT" sz="1800" b="1" dirty="0" smtClean="0">
                <a:effectLst/>
              </a:rPr>
              <a:t>2° QUADRIMESTRE</a:t>
            </a:r>
            <a:r>
              <a:rPr lang="it-IT" sz="1800" b="1" baseline="0" dirty="0" smtClean="0">
                <a:effectLst/>
              </a:rPr>
              <a:t> </a:t>
            </a:r>
            <a:r>
              <a:rPr lang="it-IT" sz="1800" b="1" dirty="0" smtClean="0">
                <a:effectLst/>
              </a:rPr>
              <a:t> A.S. 2018/2019</a:t>
            </a:r>
            <a:endParaRPr lang="it-IT" dirty="0" smtClean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75000"/>
                    <a:lumOff val="25000"/>
                  </a:prstClr>
                </a:solidFill>
              </a:defRPr>
            </a:pPr>
            <a:endParaRPr lang="it-IT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1" i="0" u="none" strike="noStrike" kern="1200" baseline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469765997916252E-2"/>
          <c:y val="0.2232521039921766"/>
          <c:w val="0.9155301837270341"/>
          <c:h val="0.698271726450860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Foglio4!$H$16</c:f>
              <c:strCache>
                <c:ptCount val="1"/>
                <c:pt idx="0">
                  <c:v>SCIENZE</c:v>
                </c:pt>
              </c:strCache>
            </c:strRef>
          </c:tx>
          <c:spPr>
            <a:solidFill>
              <a:srgbClr val="00B05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Foglio4!$G$17:$G$21</c:f>
              <c:strCache>
                <c:ptCount val="5"/>
                <c:pt idx="0">
                  <c:v>3°A</c:v>
                </c:pt>
                <c:pt idx="1">
                  <c:v>3°B</c:v>
                </c:pt>
                <c:pt idx="2">
                  <c:v>3°C</c:v>
                </c:pt>
                <c:pt idx="3">
                  <c:v>3°D</c:v>
                </c:pt>
                <c:pt idx="4">
                  <c:v>3°E</c:v>
                </c:pt>
              </c:strCache>
            </c:strRef>
          </c:cat>
          <c:val>
            <c:numRef>
              <c:f>Foglio4!$H$17:$H$21</c:f>
              <c:numCache>
                <c:formatCode>General</c:formatCode>
                <c:ptCount val="5"/>
                <c:pt idx="0">
                  <c:v>8.5</c:v>
                </c:pt>
                <c:pt idx="1">
                  <c:v>8.1</c:v>
                </c:pt>
                <c:pt idx="2">
                  <c:v>7.7</c:v>
                </c:pt>
                <c:pt idx="3">
                  <c:v>8.1999999999999993</c:v>
                </c:pt>
                <c:pt idx="4">
                  <c:v>7.6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1"/>
        <c:shape val="box"/>
        <c:axId val="813860544"/>
        <c:axId val="813864896"/>
        <c:axId val="0"/>
      </c:bar3DChart>
      <c:catAx>
        <c:axId val="81386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3864896"/>
        <c:crosses val="autoZero"/>
        <c:auto val="1"/>
        <c:lblAlgn val="ctr"/>
        <c:lblOffset val="100"/>
        <c:noMultiLvlLbl val="0"/>
      </c:catAx>
      <c:valAx>
        <c:axId val="81386489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3860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TECNOLOGIA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75000"/>
                    <a:lumOff val="25000"/>
                  </a:prstClr>
                </a:solidFill>
              </a:defRPr>
            </a:pPr>
            <a:r>
              <a:rPr lang="it-IT" sz="1800" b="1" dirty="0" smtClean="0">
                <a:effectLst/>
              </a:rPr>
              <a:t>2° </a:t>
            </a:r>
            <a:r>
              <a:rPr lang="it-IT" sz="1800" b="1" i="0" u="none" strike="noStrike" baseline="0" dirty="0" smtClean="0">
                <a:effectLst/>
              </a:rPr>
              <a:t>QUADRIMESTRE </a:t>
            </a:r>
            <a:r>
              <a:rPr lang="it-IT" sz="1800" b="1" dirty="0" smtClean="0">
                <a:effectLst/>
              </a:rPr>
              <a:t>A.S. 2018/2019</a:t>
            </a:r>
            <a:endParaRPr lang="it-IT" dirty="0" smtClean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75000"/>
                    <a:lumOff val="25000"/>
                  </a:prstClr>
                </a:solidFill>
              </a:defRPr>
            </a:pPr>
            <a:endParaRPr lang="it-IT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1" i="0" u="none" strike="noStrike" kern="1200" baseline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28566590466514"/>
          <c:y val="0.2060774245946462"/>
          <c:w val="0.83993903987807972"/>
          <c:h val="0.596868714069643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Foglio4!$K$16</c:f>
              <c:strCache>
                <c:ptCount val="1"/>
                <c:pt idx="0">
                  <c:v>TECNOLOGIA</c:v>
                </c:pt>
              </c:strCache>
            </c:strRef>
          </c:tx>
          <c:spPr>
            <a:solidFill>
              <a:srgbClr val="00660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Foglio4!$J$17:$J$21</c:f>
              <c:strCache>
                <c:ptCount val="5"/>
                <c:pt idx="0">
                  <c:v>3°A</c:v>
                </c:pt>
                <c:pt idx="1">
                  <c:v>3°B</c:v>
                </c:pt>
                <c:pt idx="2">
                  <c:v>3°C</c:v>
                </c:pt>
                <c:pt idx="3">
                  <c:v>3°D</c:v>
                </c:pt>
                <c:pt idx="4">
                  <c:v>3°E</c:v>
                </c:pt>
              </c:strCache>
            </c:strRef>
          </c:cat>
          <c:val>
            <c:numRef>
              <c:f>Foglio4!$K$17:$K$21</c:f>
              <c:numCache>
                <c:formatCode>General</c:formatCode>
                <c:ptCount val="5"/>
                <c:pt idx="0">
                  <c:v>7.9</c:v>
                </c:pt>
                <c:pt idx="1">
                  <c:v>8.3000000000000007</c:v>
                </c:pt>
                <c:pt idx="2">
                  <c:v>7.3</c:v>
                </c:pt>
                <c:pt idx="3">
                  <c:v>7.7</c:v>
                </c:pt>
                <c:pt idx="4">
                  <c:v>7.5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813861088"/>
        <c:axId val="813865440"/>
        <c:axId val="0"/>
      </c:bar3DChart>
      <c:catAx>
        <c:axId val="813861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3865440"/>
        <c:crosses val="autoZero"/>
        <c:auto val="1"/>
        <c:lblAlgn val="ctr"/>
        <c:lblOffset val="100"/>
        <c:noMultiLvlLbl val="0"/>
      </c:catAx>
      <c:valAx>
        <c:axId val="8138654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3861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ED.MUSICALE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75000"/>
                    <a:lumOff val="25000"/>
                  </a:prstClr>
                </a:solidFill>
              </a:defRPr>
            </a:pPr>
            <a:r>
              <a:rPr lang="it-IT" sz="1800" b="1" dirty="0" smtClean="0">
                <a:effectLst/>
              </a:rPr>
              <a:t>2° </a:t>
            </a:r>
            <a:r>
              <a:rPr lang="it-IT" sz="1800" b="1" i="0" u="none" strike="noStrike" baseline="0" dirty="0" smtClean="0">
                <a:effectLst/>
              </a:rPr>
              <a:t>QUADRIMESTRE</a:t>
            </a:r>
            <a:r>
              <a:rPr lang="it-IT" sz="1800" b="1" dirty="0" smtClean="0">
                <a:effectLst/>
              </a:rPr>
              <a:t> A.S. 2018/2019</a:t>
            </a:r>
            <a:endParaRPr lang="it-IT" dirty="0" smtClean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75000"/>
                    <a:lumOff val="25000"/>
                  </a:prstClr>
                </a:solidFill>
              </a:defRPr>
            </a:pPr>
            <a:endParaRPr lang="it-IT" dirty="0"/>
          </a:p>
        </c:rich>
      </c:tx>
      <c:layout>
        <c:manualLayout>
          <c:xMode val="edge"/>
          <c:yMode val="edge"/>
          <c:x val="0.23522968496637689"/>
          <c:y val="1.95661949730665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1" i="0" u="none" strike="noStrike" kern="1200" baseline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249033611018109E-2"/>
          <c:y val="0.17029020348117224"/>
          <c:w val="0.9412842988112623"/>
          <c:h val="0.5269226634766721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Foglio4!$K$9</c:f>
              <c:strCache>
                <c:ptCount val="1"/>
                <c:pt idx="0">
                  <c:v>ED.MUSICALE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Foglio4!$J$10:$J$14</c:f>
              <c:strCache>
                <c:ptCount val="5"/>
                <c:pt idx="0">
                  <c:v>3°A</c:v>
                </c:pt>
                <c:pt idx="1">
                  <c:v>3°B</c:v>
                </c:pt>
                <c:pt idx="2">
                  <c:v>3°C</c:v>
                </c:pt>
                <c:pt idx="3">
                  <c:v>3°D</c:v>
                </c:pt>
                <c:pt idx="4">
                  <c:v>3°E</c:v>
                </c:pt>
              </c:strCache>
            </c:strRef>
          </c:cat>
          <c:val>
            <c:numRef>
              <c:f>Foglio4!$K$10:$K$14</c:f>
              <c:numCache>
                <c:formatCode>General</c:formatCode>
                <c:ptCount val="5"/>
                <c:pt idx="0">
                  <c:v>8.1</c:v>
                </c:pt>
                <c:pt idx="1">
                  <c:v>7.9</c:v>
                </c:pt>
                <c:pt idx="2">
                  <c:v>8.6</c:v>
                </c:pt>
                <c:pt idx="3">
                  <c:v>8.1999999999999993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813865984"/>
        <c:axId val="813868704"/>
        <c:axId val="0"/>
      </c:bar3DChart>
      <c:catAx>
        <c:axId val="81386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3868704"/>
        <c:crosses val="autoZero"/>
        <c:auto val="1"/>
        <c:lblAlgn val="ctr"/>
        <c:lblOffset val="100"/>
        <c:noMultiLvlLbl val="0"/>
      </c:catAx>
      <c:valAx>
        <c:axId val="81386870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rgbClr val="FF0000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3865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ARTE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prstClr val="black">
                    <a:lumMod val="75000"/>
                    <a:lumOff val="25000"/>
                  </a:prstClr>
                </a:solidFill>
              </a:defRPr>
            </a:pPr>
            <a:r>
              <a:rPr lang="it-IT" sz="1800" b="1" dirty="0" smtClean="0">
                <a:effectLst/>
              </a:rPr>
              <a:t>2° </a:t>
            </a:r>
            <a:r>
              <a:rPr lang="it-IT" sz="2800" b="1" i="0" u="none" strike="noStrike" baseline="0" dirty="0" smtClean="0">
                <a:effectLst/>
              </a:rPr>
              <a:t>QUADRIMESTRE</a:t>
            </a:r>
            <a:r>
              <a:rPr lang="it-IT" sz="1800" b="1" dirty="0" smtClean="0">
                <a:effectLst/>
              </a:rPr>
              <a:t> A.S. 2018/2019</a:t>
            </a:r>
            <a:endParaRPr lang="it-IT" dirty="0" smtClean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prstClr val="black">
                    <a:lumMod val="75000"/>
                    <a:lumOff val="25000"/>
                  </a:prstClr>
                </a:solidFill>
              </a:defRPr>
            </a:pPr>
            <a:endParaRPr lang="it-IT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800" b="1" i="0" u="none" strike="noStrike" kern="1200" baseline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391895066825086E-2"/>
          <c:y val="0.23530401570229328"/>
          <c:w val="0.87309744849668725"/>
          <c:h val="0.657296661886653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Foglio4!$B$23</c:f>
              <c:strCache>
                <c:ptCount val="1"/>
                <c:pt idx="0">
                  <c:v>ARTE</c:v>
                </c:pt>
              </c:strCache>
            </c:strRef>
          </c:tx>
          <c:spPr>
            <a:solidFill>
              <a:srgbClr val="0070C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Foglio4!$A$24:$A$28</c:f>
              <c:strCache>
                <c:ptCount val="5"/>
                <c:pt idx="0">
                  <c:v>3°A</c:v>
                </c:pt>
                <c:pt idx="1">
                  <c:v>3°B</c:v>
                </c:pt>
                <c:pt idx="2">
                  <c:v>3°C</c:v>
                </c:pt>
                <c:pt idx="3">
                  <c:v>3°D</c:v>
                </c:pt>
                <c:pt idx="4">
                  <c:v>3°E</c:v>
                </c:pt>
              </c:strCache>
            </c:strRef>
          </c:cat>
          <c:val>
            <c:numRef>
              <c:f>Foglio4!$B$24:$B$28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813871424"/>
        <c:axId val="813871968"/>
        <c:axId val="0"/>
      </c:bar3DChart>
      <c:catAx>
        <c:axId val="81387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3871968"/>
        <c:crosses val="autoZero"/>
        <c:auto val="1"/>
        <c:lblAlgn val="ctr"/>
        <c:lblOffset val="100"/>
        <c:noMultiLvlLbl val="0"/>
      </c:catAx>
      <c:valAx>
        <c:axId val="81387196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3871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SC.MOTORIE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75000"/>
                    <a:lumOff val="25000"/>
                  </a:prstClr>
                </a:solidFill>
              </a:defRPr>
            </a:pPr>
            <a:r>
              <a:rPr lang="it-IT" sz="1800" b="1" dirty="0" smtClean="0">
                <a:effectLst/>
              </a:rPr>
              <a:t>2° </a:t>
            </a:r>
            <a:r>
              <a:rPr lang="it-IT" sz="1800" b="1" i="0" u="none" strike="noStrike" baseline="0" dirty="0" smtClean="0">
                <a:effectLst/>
              </a:rPr>
              <a:t>QUADRIMESTRE </a:t>
            </a:r>
            <a:r>
              <a:rPr lang="it-IT" sz="1800" b="1" dirty="0" smtClean="0">
                <a:effectLst/>
              </a:rPr>
              <a:t>A.S. 2018/2019</a:t>
            </a:r>
            <a:endParaRPr lang="it-IT" dirty="0" smtClean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75000"/>
                    <a:lumOff val="25000"/>
                  </a:prstClr>
                </a:solidFill>
              </a:defRPr>
            </a:pPr>
            <a:endParaRPr lang="it-IT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1" i="0" u="none" strike="noStrike" kern="1200" baseline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Foglio4!$E$23</c:f>
              <c:strCache>
                <c:ptCount val="1"/>
                <c:pt idx="0">
                  <c:v>SC.MOTORIE</c:v>
                </c:pt>
              </c:strCache>
            </c:strRef>
          </c:tx>
          <c:spPr>
            <a:solidFill>
              <a:srgbClr val="66FFFF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Foglio4!$D$24:$D$28</c:f>
              <c:strCache>
                <c:ptCount val="5"/>
                <c:pt idx="0">
                  <c:v>3°A</c:v>
                </c:pt>
                <c:pt idx="1">
                  <c:v>3°B</c:v>
                </c:pt>
                <c:pt idx="2">
                  <c:v>3°C</c:v>
                </c:pt>
                <c:pt idx="3">
                  <c:v>3°D</c:v>
                </c:pt>
                <c:pt idx="4">
                  <c:v>3°E</c:v>
                </c:pt>
              </c:strCache>
            </c:strRef>
          </c:cat>
          <c:val>
            <c:numRef>
              <c:f>Foglio4!$E$24:$E$28</c:f>
              <c:numCache>
                <c:formatCode>General</c:formatCode>
                <c:ptCount val="5"/>
                <c:pt idx="0">
                  <c:v>8.5</c:v>
                </c:pt>
                <c:pt idx="1">
                  <c:v>8.9</c:v>
                </c:pt>
                <c:pt idx="2">
                  <c:v>8.3000000000000007</c:v>
                </c:pt>
                <c:pt idx="3">
                  <c:v>8.1</c:v>
                </c:pt>
                <c:pt idx="4">
                  <c:v>8.1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813873600"/>
        <c:axId val="813874144"/>
        <c:axId val="0"/>
      </c:bar3DChart>
      <c:catAx>
        <c:axId val="81387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3874144"/>
        <c:crosses val="autoZero"/>
        <c:auto val="1"/>
        <c:lblAlgn val="ctr"/>
        <c:lblOffset val="100"/>
        <c:noMultiLvlLbl val="0"/>
      </c:catAx>
      <c:valAx>
        <c:axId val="81387414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3873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CLASSE 1°C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it-IT" sz="1800" b="1" dirty="0" smtClean="0">
                <a:effectLst/>
              </a:rPr>
              <a:t>2° quadrimestre</a:t>
            </a:r>
            <a:r>
              <a:rPr lang="it-IT" sz="1800" b="1" baseline="0" dirty="0" smtClean="0">
                <a:effectLst/>
              </a:rPr>
              <a:t> </a:t>
            </a:r>
            <a:r>
              <a:rPr lang="it-IT" sz="1800" b="1" dirty="0" smtClean="0">
                <a:effectLst/>
              </a:rPr>
              <a:t> A.S. 2018/2019</a:t>
            </a:r>
            <a:endParaRPr lang="it-IT" dirty="0" smtClean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Foglio9!$A$23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Foglio9!$B$22:$L$22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Foglio9!$B$23:$L$23</c:f>
              <c:numCache>
                <c:formatCode>General</c:formatCode>
                <c:ptCount val="11"/>
                <c:pt idx="0">
                  <c:v>5</c:v>
                </c:pt>
                <c:pt idx="1">
                  <c:v>6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Foglio9!$A$24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Foglio9!$B$22:$L$22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Foglio9!$B$24:$L$24</c:f>
              <c:numCache>
                <c:formatCode>General</c:formatCode>
                <c:ptCount val="11"/>
                <c:pt idx="0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6</c:v>
                </c:pt>
                <c:pt idx="5">
                  <c:v>4</c:v>
                </c:pt>
                <c:pt idx="6">
                  <c:v>3</c:v>
                </c:pt>
                <c:pt idx="7">
                  <c:v>5</c:v>
                </c:pt>
                <c:pt idx="8">
                  <c:v>4</c:v>
                </c:pt>
                <c:pt idx="9">
                  <c:v>3</c:v>
                </c:pt>
                <c:pt idx="10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Foglio9!$A$25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Foglio9!$B$22:$L$22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Foglio9!$B$25:$L$25</c:f>
              <c:numCache>
                <c:formatCode>General</c:formatCode>
                <c:ptCount val="11"/>
                <c:pt idx="0">
                  <c:v>5</c:v>
                </c:pt>
                <c:pt idx="1">
                  <c:v>2</c:v>
                </c:pt>
                <c:pt idx="2">
                  <c:v>5</c:v>
                </c:pt>
                <c:pt idx="3">
                  <c:v>4</c:v>
                </c:pt>
                <c:pt idx="4">
                  <c:v>5</c:v>
                </c:pt>
                <c:pt idx="5">
                  <c:v>5</c:v>
                </c:pt>
                <c:pt idx="6">
                  <c:v>7</c:v>
                </c:pt>
                <c:pt idx="7">
                  <c:v>4</c:v>
                </c:pt>
                <c:pt idx="8">
                  <c:v>4</c:v>
                </c:pt>
                <c:pt idx="9">
                  <c:v>12</c:v>
                </c:pt>
                <c:pt idx="10">
                  <c:v>4</c:v>
                </c:pt>
              </c:numCache>
            </c:numRef>
          </c:val>
        </c:ser>
        <c:ser>
          <c:idx val="3"/>
          <c:order val="3"/>
          <c:tx>
            <c:strRef>
              <c:f>Foglio9!$A$26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Foglio9!$B$22:$L$22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Foglio9!$B$26:$L$26</c:f>
              <c:numCache>
                <c:formatCode>General</c:formatCode>
                <c:ptCount val="11"/>
                <c:pt idx="0">
                  <c:v>6</c:v>
                </c:pt>
                <c:pt idx="1">
                  <c:v>7</c:v>
                </c:pt>
                <c:pt idx="2">
                  <c:v>5</c:v>
                </c:pt>
                <c:pt idx="3">
                  <c:v>6</c:v>
                </c:pt>
                <c:pt idx="4">
                  <c:v>5</c:v>
                </c:pt>
                <c:pt idx="5">
                  <c:v>7</c:v>
                </c:pt>
                <c:pt idx="6">
                  <c:v>4</c:v>
                </c:pt>
                <c:pt idx="7">
                  <c:v>6</c:v>
                </c:pt>
                <c:pt idx="8">
                  <c:v>8</c:v>
                </c:pt>
                <c:pt idx="9">
                  <c:v>2</c:v>
                </c:pt>
                <c:pt idx="10">
                  <c:v>7</c:v>
                </c:pt>
              </c:numCache>
            </c:numRef>
          </c:val>
        </c:ser>
        <c:ser>
          <c:idx val="4"/>
          <c:order val="4"/>
          <c:tx>
            <c:strRef>
              <c:f>Foglio9!$A$27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Foglio9!$B$22:$L$22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Foglio9!$B$27:$L$27</c:f>
              <c:numCache>
                <c:formatCode>General</c:formatCode>
                <c:ptCount val="11"/>
                <c:pt idx="0">
                  <c:v>3</c:v>
                </c:pt>
                <c:pt idx="1">
                  <c:v>6</c:v>
                </c:pt>
                <c:pt idx="2">
                  <c:v>6</c:v>
                </c:pt>
                <c:pt idx="3">
                  <c:v>8</c:v>
                </c:pt>
                <c:pt idx="4">
                  <c:v>5</c:v>
                </c:pt>
                <c:pt idx="5">
                  <c:v>5</c:v>
                </c:pt>
                <c:pt idx="6">
                  <c:v>7</c:v>
                </c:pt>
                <c:pt idx="7">
                  <c:v>6</c:v>
                </c:pt>
                <c:pt idx="8">
                  <c:v>5</c:v>
                </c:pt>
                <c:pt idx="9">
                  <c:v>4</c:v>
                </c:pt>
                <c:pt idx="10">
                  <c:v>5</c:v>
                </c:pt>
              </c:numCache>
            </c:numRef>
          </c:val>
        </c:ser>
        <c:ser>
          <c:idx val="5"/>
          <c:order val="5"/>
          <c:tx>
            <c:strRef>
              <c:f>Foglio9!$A$28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Foglio9!$B$22:$L$22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Foglio9!$B$28:$L$28</c:f>
              <c:numCache>
                <c:formatCode>General</c:formatCode>
                <c:ptCount val="11"/>
              </c:numCache>
            </c:numRef>
          </c:val>
        </c:ser>
        <c:ser>
          <c:idx val="6"/>
          <c:order val="6"/>
          <c:tx>
            <c:strRef>
              <c:f>Foglio9!$A$29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Foglio9!$B$22:$L$22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Foglio9!$B$29:$L$29</c:f>
              <c:numCache>
                <c:formatCode>General</c:formatCode>
                <c:ptCount val="11"/>
              </c:numCache>
            </c:numRef>
          </c:val>
        </c:ser>
        <c:ser>
          <c:idx val="7"/>
          <c:order val="7"/>
          <c:tx>
            <c:strRef>
              <c:f>Foglio9!$A$30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Foglio9!$B$22:$L$22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Foglio9!$B$30:$L$30</c:f>
              <c:numCache>
                <c:formatCode>_-* #,##0.0_-;\-* #,##0.0_-;_-* "-"??_-;_-@_-</c:formatCode>
                <c:ptCount val="11"/>
                <c:pt idx="0">
                  <c:v>8</c:v>
                </c:pt>
                <c:pt idx="1">
                  <c:v>7.666666666666667</c:v>
                </c:pt>
                <c:pt idx="2">
                  <c:v>7.5238095238095237</c:v>
                </c:pt>
                <c:pt idx="3">
                  <c:v>7.0952380952380949</c:v>
                </c:pt>
                <c:pt idx="4">
                  <c:v>7.5714285714285712</c:v>
                </c:pt>
                <c:pt idx="5">
                  <c:v>7</c:v>
                </c:pt>
                <c:pt idx="6">
                  <c:v>7.2857142857142856</c:v>
                </c:pt>
                <c:pt idx="7">
                  <c:v>7.3809523809523814</c:v>
                </c:pt>
                <c:pt idx="8">
                  <c:v>7.4</c:v>
                </c:pt>
                <c:pt idx="9">
                  <c:v>7.666666666666667</c:v>
                </c:pt>
                <c:pt idx="10">
                  <c:v>7.4285714285714288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09787504"/>
        <c:axId val="809791312"/>
        <c:axId val="0"/>
      </c:bar3DChart>
      <c:catAx>
        <c:axId val="80978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9791312"/>
        <c:crosses val="autoZero"/>
        <c:auto val="1"/>
        <c:lblAlgn val="ctr"/>
        <c:lblOffset val="100"/>
        <c:noMultiLvlLbl val="0"/>
      </c:catAx>
      <c:valAx>
        <c:axId val="809791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97875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MEDIA D'ISTITUTO</a:t>
            </a:r>
          </a:p>
          <a:p>
            <a:pPr>
              <a:defRPr/>
            </a:pPr>
            <a:r>
              <a:rPr lang="it-IT" dirty="0"/>
              <a:t> SCUOLA SECONDARIA DI 1° GRADO</a:t>
            </a:r>
          </a:p>
          <a:p>
            <a:pPr>
              <a:defRPr/>
            </a:pPr>
            <a:r>
              <a:rPr lang="it-IT" dirty="0" smtClean="0"/>
              <a:t>2° QUADRIMESTRE</a:t>
            </a:r>
          </a:p>
          <a:p>
            <a:pPr>
              <a:defRPr/>
            </a:pPr>
            <a:r>
              <a:rPr lang="it-IT" dirty="0" smtClean="0"/>
              <a:t>SCRUTINIO FINALE</a:t>
            </a:r>
            <a:endParaRPr lang="it-IT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Foglio5!$A$2</c:f>
              <c:strCache>
                <c:ptCount val="1"/>
                <c:pt idx="0">
                  <c:v>MEDIA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2">
                    <a:shade val="74000"/>
                    <a:satMod val="130000"/>
                    <a:lumMod val="90000"/>
                  </a:schemeClr>
                  <a:schemeClr val="accent2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28000"/>
                  </a:srgbClr>
                </a:outerShdw>
              </a:effectLst>
              <a:sp3d/>
            </c:spPr>
          </c:dPt>
          <c:dPt>
            <c:idx val="1"/>
            <c:invertIfNegative val="0"/>
            <c:bubble3D val="0"/>
            <c:spPr>
              <a:solidFill>
                <a:srgbClr val="00FF0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28000"/>
                  </a:srgbClr>
                </a:outerShdw>
              </a:effectLst>
              <a:sp3d/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28000"/>
                  </a:srgb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Foglio5!$B$1:$D$1</c:f>
              <c:strCache>
                <c:ptCount val="3"/>
                <c:pt idx="0">
                  <c:v>PRIME</c:v>
                </c:pt>
                <c:pt idx="1">
                  <c:v>SECONDE</c:v>
                </c:pt>
                <c:pt idx="2">
                  <c:v>TERZE</c:v>
                </c:pt>
              </c:strCache>
            </c:strRef>
          </c:cat>
          <c:val>
            <c:numRef>
              <c:f>Foglio5!$B$2:$D$2</c:f>
              <c:numCache>
                <c:formatCode>General</c:formatCode>
                <c:ptCount val="3"/>
                <c:pt idx="0">
                  <c:v>8</c:v>
                </c:pt>
                <c:pt idx="1">
                  <c:v>8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13874688"/>
        <c:axId val="842609008"/>
        <c:axId val="0"/>
      </c:bar3DChart>
      <c:catAx>
        <c:axId val="81387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42609008"/>
        <c:crosses val="autoZero"/>
        <c:auto val="1"/>
        <c:lblAlgn val="ctr"/>
        <c:lblOffset val="100"/>
        <c:noMultiLvlLbl val="0"/>
      </c:catAx>
      <c:valAx>
        <c:axId val="842609008"/>
        <c:scaling>
          <c:orientation val="minMax"/>
          <c:min val="4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3874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MEDIA</a:t>
            </a:r>
            <a:r>
              <a:rPr lang="it-IT" baseline="0" dirty="0" smtClean="0"/>
              <a:t> D’ISTITUTO MONITORAGGIO</a:t>
            </a:r>
          </a:p>
          <a:p>
            <a:pPr>
              <a:defRPr/>
            </a:pPr>
            <a:r>
              <a:rPr lang="it-IT" baseline="0" dirty="0" smtClean="0"/>
              <a:t>COMPARAZIONE</a:t>
            </a:r>
            <a:endParaRPr lang="it-IT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'5'!$C$34</c:f>
              <c:strCache>
                <c:ptCount val="1"/>
                <c:pt idx="0">
                  <c:v>1° QUADRIMESTRE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'5'!$D$33:$F$33</c:f>
              <c:strCache>
                <c:ptCount val="3"/>
                <c:pt idx="0">
                  <c:v>PRIME</c:v>
                </c:pt>
                <c:pt idx="1">
                  <c:v>SECONDE</c:v>
                </c:pt>
                <c:pt idx="2">
                  <c:v>TERZE</c:v>
                </c:pt>
              </c:strCache>
            </c:strRef>
          </c:cat>
          <c:val>
            <c:numRef>
              <c:f>'5'!$D$34:$F$34</c:f>
              <c:numCache>
                <c:formatCode>General</c:formatCode>
                <c:ptCount val="3"/>
                <c:pt idx="0">
                  <c:v>7</c:v>
                </c:pt>
                <c:pt idx="1">
                  <c:v>8</c:v>
                </c:pt>
                <c:pt idx="2">
                  <c:v>7</c:v>
                </c:pt>
              </c:numCache>
            </c:numRef>
          </c:val>
        </c:ser>
        <c:ser>
          <c:idx val="1"/>
          <c:order val="1"/>
          <c:tx>
            <c:strRef>
              <c:f>'5'!$C$35</c:f>
              <c:strCache>
                <c:ptCount val="1"/>
                <c:pt idx="0">
                  <c:v>2°QUADRIMESTRE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'5'!$D$33:$F$33</c:f>
              <c:strCache>
                <c:ptCount val="3"/>
                <c:pt idx="0">
                  <c:v>PRIME</c:v>
                </c:pt>
                <c:pt idx="1">
                  <c:v>SECONDE</c:v>
                </c:pt>
                <c:pt idx="2">
                  <c:v>TERZE</c:v>
                </c:pt>
              </c:strCache>
            </c:strRef>
          </c:cat>
          <c:val>
            <c:numRef>
              <c:f>'5'!$D$35:$F$35</c:f>
              <c:numCache>
                <c:formatCode>General</c:formatCode>
                <c:ptCount val="3"/>
                <c:pt idx="0">
                  <c:v>8</c:v>
                </c:pt>
                <c:pt idx="1">
                  <c:v>8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42622608"/>
        <c:axId val="842596496"/>
        <c:axId val="0"/>
      </c:bar3DChart>
      <c:catAx>
        <c:axId val="84262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sng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42596496"/>
        <c:crosses val="autoZero"/>
        <c:auto val="1"/>
        <c:lblAlgn val="ctr"/>
        <c:lblOffset val="100"/>
        <c:noMultiLvlLbl val="0"/>
      </c:catAx>
      <c:valAx>
        <c:axId val="842596496"/>
        <c:scaling>
          <c:orientation val="minMax"/>
          <c:min val="2"/>
        </c:scaling>
        <c:delete val="1"/>
        <c:axPos val="l"/>
        <c:numFmt formatCode="General" sourceLinked="1"/>
        <c:majorTickMark val="none"/>
        <c:minorTickMark val="none"/>
        <c:tickLblPos val="nextTo"/>
        <c:crossAx val="842622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CLASSE 1°D</a:t>
            </a:r>
          </a:p>
          <a:p>
            <a:pPr>
              <a:defRPr/>
            </a:pPr>
            <a:r>
              <a:rPr lang="it-IT" sz="1800" b="1" dirty="0" smtClean="0">
                <a:effectLst/>
              </a:rPr>
              <a:t>2° quadrimestre</a:t>
            </a:r>
          </a:p>
          <a:p>
            <a:pPr>
              <a:defRPr/>
            </a:pPr>
            <a:r>
              <a:rPr lang="it-IT" sz="1800" b="1" dirty="0" smtClean="0">
                <a:effectLst/>
              </a:rPr>
              <a:t> A.S. 2018/2019</a:t>
            </a:r>
            <a:endParaRPr lang="it-IT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Foglio9!$A$33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Foglio9!$B$32:$L$32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Foglio9!$B$33:$L$33</c:f>
              <c:numCache>
                <c:formatCode>General</c:formatCode>
                <c:ptCount val="11"/>
                <c:pt idx="1">
                  <c:v>4</c:v>
                </c:pt>
                <c:pt idx="2">
                  <c:v>4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</c:numCache>
            </c:numRef>
          </c:val>
        </c:ser>
        <c:ser>
          <c:idx val="1"/>
          <c:order val="1"/>
          <c:tx>
            <c:strRef>
              <c:f>Foglio9!$A$34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Foglio9!$B$32:$L$32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Foglio9!$B$34:$L$34</c:f>
              <c:numCache>
                <c:formatCode>General</c:formatCode>
                <c:ptCount val="11"/>
                <c:pt idx="0">
                  <c:v>8</c:v>
                </c:pt>
                <c:pt idx="1">
                  <c:v>7</c:v>
                </c:pt>
                <c:pt idx="2">
                  <c:v>9</c:v>
                </c:pt>
                <c:pt idx="4">
                  <c:v>2</c:v>
                </c:pt>
                <c:pt idx="5">
                  <c:v>4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8</c:v>
                </c:pt>
                <c:pt idx="10">
                  <c:v>8</c:v>
                </c:pt>
              </c:numCache>
            </c:numRef>
          </c:val>
        </c:ser>
        <c:ser>
          <c:idx val="2"/>
          <c:order val="2"/>
          <c:tx>
            <c:strRef>
              <c:f>Foglio9!$A$35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Foglio9!$B$32:$L$32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Foglio9!$B$35:$L$35</c:f>
              <c:numCache>
                <c:formatCode>General</c:formatCode>
                <c:ptCount val="11"/>
                <c:pt idx="0">
                  <c:v>4</c:v>
                </c:pt>
                <c:pt idx="1">
                  <c:v>8</c:v>
                </c:pt>
                <c:pt idx="2">
                  <c:v>7</c:v>
                </c:pt>
                <c:pt idx="3">
                  <c:v>5</c:v>
                </c:pt>
                <c:pt idx="4">
                  <c:v>9</c:v>
                </c:pt>
                <c:pt idx="5">
                  <c:v>11</c:v>
                </c:pt>
                <c:pt idx="6">
                  <c:v>9</c:v>
                </c:pt>
                <c:pt idx="7">
                  <c:v>11</c:v>
                </c:pt>
                <c:pt idx="8">
                  <c:v>11</c:v>
                </c:pt>
                <c:pt idx="9">
                  <c:v>11</c:v>
                </c:pt>
                <c:pt idx="10">
                  <c:v>8</c:v>
                </c:pt>
              </c:numCache>
            </c:numRef>
          </c:val>
        </c:ser>
        <c:ser>
          <c:idx val="3"/>
          <c:order val="3"/>
          <c:tx>
            <c:strRef>
              <c:f>Foglio9!$A$36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Foglio9!$B$32:$L$32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Foglio9!$B$36:$L$36</c:f>
              <c:numCache>
                <c:formatCode>General</c:formatCode>
                <c:ptCount val="11"/>
                <c:pt idx="0">
                  <c:v>9</c:v>
                </c:pt>
                <c:pt idx="1">
                  <c:v>5</c:v>
                </c:pt>
                <c:pt idx="2">
                  <c:v>4</c:v>
                </c:pt>
                <c:pt idx="3">
                  <c:v>16</c:v>
                </c:pt>
                <c:pt idx="4">
                  <c:v>9</c:v>
                </c:pt>
                <c:pt idx="5">
                  <c:v>5</c:v>
                </c:pt>
                <c:pt idx="6">
                  <c:v>6</c:v>
                </c:pt>
                <c:pt idx="7">
                  <c:v>5</c:v>
                </c:pt>
                <c:pt idx="8">
                  <c:v>3</c:v>
                </c:pt>
                <c:pt idx="9">
                  <c:v>3</c:v>
                </c:pt>
                <c:pt idx="10">
                  <c:v>7</c:v>
                </c:pt>
              </c:numCache>
            </c:numRef>
          </c:val>
        </c:ser>
        <c:ser>
          <c:idx val="4"/>
          <c:order val="4"/>
          <c:tx>
            <c:strRef>
              <c:f>Foglio9!$A$37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Foglio9!$B$32:$L$32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Foglio9!$B$37:$L$37</c:f>
              <c:numCache>
                <c:formatCode>General</c:formatCode>
                <c:ptCount val="11"/>
                <c:pt idx="0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3</c:v>
                </c:pt>
              </c:numCache>
            </c:numRef>
          </c:val>
        </c:ser>
        <c:ser>
          <c:idx val="5"/>
          <c:order val="5"/>
          <c:tx>
            <c:strRef>
              <c:f>Foglio9!$A$38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Foglio9!$B$32:$L$32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Foglio9!$B$38:$L$38</c:f>
              <c:numCache>
                <c:formatCode>General</c:formatCode>
                <c:ptCount val="11"/>
              </c:numCache>
            </c:numRef>
          </c:val>
        </c:ser>
        <c:ser>
          <c:idx val="6"/>
          <c:order val="6"/>
          <c:tx>
            <c:strRef>
              <c:f>Foglio9!$A$39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Foglio9!$B$32:$L$32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Foglio9!$B$39:$L$39</c:f>
              <c:numCache>
                <c:formatCode>General</c:formatCode>
                <c:ptCount val="11"/>
              </c:numCache>
            </c:numRef>
          </c:val>
        </c:ser>
        <c:ser>
          <c:idx val="7"/>
          <c:order val="7"/>
          <c:tx>
            <c:strRef>
              <c:f>Foglio9!$A$40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Foglio9!$B$32:$L$32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Foglio9!$B$40:$L$40</c:f>
              <c:numCache>
                <c:formatCode>_-* #,##0.0_-;\-* #,##0.0_-;_-* "-"??_-;_-@_-</c:formatCode>
                <c:ptCount val="11"/>
                <c:pt idx="0">
                  <c:v>7.708333333333333</c:v>
                </c:pt>
                <c:pt idx="1">
                  <c:v>8.4166666666666661</c:v>
                </c:pt>
                <c:pt idx="2">
                  <c:v>8.5416666666666661</c:v>
                </c:pt>
                <c:pt idx="3">
                  <c:v>7.083333333333333</c:v>
                </c:pt>
                <c:pt idx="4">
                  <c:v>7.375</c:v>
                </c:pt>
                <c:pt idx="5">
                  <c:v>7.958333333333333</c:v>
                </c:pt>
                <c:pt idx="6">
                  <c:v>7.916666666666667</c:v>
                </c:pt>
                <c:pt idx="7">
                  <c:v>8.0416666666666661</c:v>
                </c:pt>
                <c:pt idx="8">
                  <c:v>7.958333333333333</c:v>
                </c:pt>
                <c:pt idx="9">
                  <c:v>8.375</c:v>
                </c:pt>
                <c:pt idx="10">
                  <c:v>8.125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09789136"/>
        <c:axId val="809797296"/>
        <c:axId val="0"/>
      </c:bar3DChart>
      <c:catAx>
        <c:axId val="80978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9797296"/>
        <c:crosses val="autoZero"/>
        <c:auto val="1"/>
        <c:lblAlgn val="ctr"/>
        <c:lblOffset val="100"/>
        <c:noMultiLvlLbl val="0"/>
      </c:catAx>
      <c:valAx>
        <c:axId val="80979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97891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CLASSE 1°E</a:t>
            </a:r>
          </a:p>
          <a:p>
            <a:pPr>
              <a:defRPr/>
            </a:pPr>
            <a:r>
              <a:rPr lang="en-US" dirty="0" smtClean="0"/>
              <a:t>2°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quadrimestre</a:t>
            </a:r>
            <a:r>
              <a:rPr lang="en-US" baseline="0" dirty="0" smtClean="0"/>
              <a:t>  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Foglio9!$A$43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Foglio9!$B$42:$L$42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Foglio9!$B$43:$L$43</c:f>
              <c:numCache>
                <c:formatCode>General</c:formatCode>
                <c:ptCount val="11"/>
                <c:pt idx="1">
                  <c:v>7</c:v>
                </c:pt>
                <c:pt idx="2">
                  <c:v>2</c:v>
                </c:pt>
                <c:pt idx="3">
                  <c:v>5</c:v>
                </c:pt>
                <c:pt idx="4">
                  <c:v>5</c:v>
                </c:pt>
                <c:pt idx="5">
                  <c:v>3</c:v>
                </c:pt>
                <c:pt idx="6">
                  <c:v>5</c:v>
                </c:pt>
                <c:pt idx="7">
                  <c:v>4</c:v>
                </c:pt>
                <c:pt idx="8">
                  <c:v>5</c:v>
                </c:pt>
                <c:pt idx="9">
                  <c:v>5</c:v>
                </c:pt>
                <c:pt idx="10">
                  <c:v>3</c:v>
                </c:pt>
              </c:numCache>
            </c:numRef>
          </c:val>
        </c:ser>
        <c:ser>
          <c:idx val="1"/>
          <c:order val="1"/>
          <c:tx>
            <c:strRef>
              <c:f>Foglio9!$A$44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Foglio9!$B$42:$L$42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Foglio9!$B$44:$L$44</c:f>
              <c:numCache>
                <c:formatCode>General</c:formatCode>
                <c:ptCount val="11"/>
                <c:pt idx="0">
                  <c:v>3</c:v>
                </c:pt>
                <c:pt idx="1">
                  <c:v>9</c:v>
                </c:pt>
                <c:pt idx="2">
                  <c:v>4</c:v>
                </c:pt>
                <c:pt idx="3">
                  <c:v>4</c:v>
                </c:pt>
                <c:pt idx="4">
                  <c:v>2</c:v>
                </c:pt>
                <c:pt idx="5">
                  <c:v>4</c:v>
                </c:pt>
                <c:pt idx="6">
                  <c:v>3</c:v>
                </c:pt>
                <c:pt idx="7">
                  <c:v>9</c:v>
                </c:pt>
                <c:pt idx="8">
                  <c:v>4</c:v>
                </c:pt>
                <c:pt idx="9">
                  <c:v>6</c:v>
                </c:pt>
                <c:pt idx="10">
                  <c:v>7</c:v>
                </c:pt>
              </c:numCache>
            </c:numRef>
          </c:val>
        </c:ser>
        <c:ser>
          <c:idx val="2"/>
          <c:order val="2"/>
          <c:tx>
            <c:strRef>
              <c:f>Foglio9!$A$45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Foglio9!$B$42:$L$42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Foglio9!$B$45:$L$45</c:f>
              <c:numCache>
                <c:formatCode>General</c:formatCode>
                <c:ptCount val="11"/>
                <c:pt idx="0">
                  <c:v>9</c:v>
                </c:pt>
                <c:pt idx="1">
                  <c:v>4</c:v>
                </c:pt>
                <c:pt idx="2">
                  <c:v>10</c:v>
                </c:pt>
                <c:pt idx="3">
                  <c:v>5</c:v>
                </c:pt>
                <c:pt idx="4">
                  <c:v>8</c:v>
                </c:pt>
                <c:pt idx="5">
                  <c:v>5</c:v>
                </c:pt>
                <c:pt idx="6">
                  <c:v>11</c:v>
                </c:pt>
                <c:pt idx="7">
                  <c:v>4</c:v>
                </c:pt>
                <c:pt idx="8">
                  <c:v>8</c:v>
                </c:pt>
                <c:pt idx="9">
                  <c:v>7</c:v>
                </c:pt>
                <c:pt idx="10">
                  <c:v>7</c:v>
                </c:pt>
              </c:numCache>
            </c:numRef>
          </c:val>
        </c:ser>
        <c:ser>
          <c:idx val="3"/>
          <c:order val="3"/>
          <c:tx>
            <c:strRef>
              <c:f>Foglio9!$A$46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Foglio9!$B$42:$L$42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Foglio9!$B$46:$L$46</c:f>
              <c:numCache>
                <c:formatCode>General</c:formatCode>
                <c:ptCount val="11"/>
                <c:pt idx="0">
                  <c:v>9</c:v>
                </c:pt>
                <c:pt idx="1">
                  <c:v>6</c:v>
                </c:pt>
                <c:pt idx="2">
                  <c:v>5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6</c:v>
                </c:pt>
                <c:pt idx="7">
                  <c:v>8</c:v>
                </c:pt>
                <c:pt idx="8">
                  <c:v>3</c:v>
                </c:pt>
                <c:pt idx="9">
                  <c:v>8</c:v>
                </c:pt>
                <c:pt idx="10">
                  <c:v>9</c:v>
                </c:pt>
              </c:numCache>
            </c:numRef>
          </c:val>
        </c:ser>
        <c:ser>
          <c:idx val="4"/>
          <c:order val="4"/>
          <c:tx>
            <c:strRef>
              <c:f>Foglio9!$A$47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Foglio9!$B$42:$L$42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Foglio9!$B$47:$L$47</c:f>
              <c:numCache>
                <c:formatCode>General</c:formatCode>
                <c:ptCount val="11"/>
                <c:pt idx="0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6</c:v>
                </c:pt>
                <c:pt idx="6">
                  <c:v>1</c:v>
                </c:pt>
                <c:pt idx="7">
                  <c:v>1</c:v>
                </c:pt>
                <c:pt idx="8">
                  <c:v>6</c:v>
                </c:pt>
              </c:numCache>
            </c:numRef>
          </c:val>
        </c:ser>
        <c:ser>
          <c:idx val="5"/>
          <c:order val="5"/>
          <c:tx>
            <c:strRef>
              <c:f>Foglio9!$A$48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Foglio9!$B$42:$L$42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Foglio9!$B$48:$L$48</c:f>
              <c:numCache>
                <c:formatCode>General</c:formatCode>
                <c:ptCount val="11"/>
              </c:numCache>
            </c:numRef>
          </c:val>
        </c:ser>
        <c:ser>
          <c:idx val="6"/>
          <c:order val="6"/>
          <c:tx>
            <c:strRef>
              <c:f>Foglio9!$A$49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Foglio9!$B$42:$L$42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Foglio9!$B$49:$L$49</c:f>
              <c:numCache>
                <c:formatCode>General</c:formatCode>
                <c:ptCount val="11"/>
              </c:numCache>
            </c:numRef>
          </c:val>
        </c:ser>
        <c:ser>
          <c:idx val="7"/>
          <c:order val="7"/>
          <c:tx>
            <c:strRef>
              <c:f>Foglio9!$A$50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Foglio9!$B$42:$L$42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Foglio9!$B$50:$L$50</c:f>
              <c:numCache>
                <c:formatCode>_-* #,##0.0_-;\-* #,##0.0_-;_-* "-"??_-;_-@_-</c:formatCode>
                <c:ptCount val="11"/>
                <c:pt idx="0">
                  <c:v>7.384615384615385</c:v>
                </c:pt>
                <c:pt idx="1">
                  <c:v>8.6538461538461533</c:v>
                </c:pt>
                <c:pt idx="2">
                  <c:v>7.7307692307692308</c:v>
                </c:pt>
                <c:pt idx="3">
                  <c:v>7.9230769230769234</c:v>
                </c:pt>
                <c:pt idx="4">
                  <c:v>7.9230769230769234</c:v>
                </c:pt>
                <c:pt idx="5">
                  <c:v>7.615384615384615</c:v>
                </c:pt>
                <c:pt idx="6">
                  <c:v>8.1923076923076916</c:v>
                </c:pt>
                <c:pt idx="7">
                  <c:v>8.2692307692307701</c:v>
                </c:pt>
                <c:pt idx="8">
                  <c:v>7.9615384615384617</c:v>
                </c:pt>
                <c:pt idx="9">
                  <c:v>8.3076923076923084</c:v>
                </c:pt>
                <c:pt idx="10">
                  <c:v>8.1538461538461533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09786960"/>
        <c:axId val="809799472"/>
        <c:axId val="0"/>
      </c:bar3DChart>
      <c:catAx>
        <c:axId val="80978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9799472"/>
        <c:crosses val="autoZero"/>
        <c:auto val="1"/>
        <c:lblAlgn val="ctr"/>
        <c:lblOffset val="100"/>
        <c:noMultiLvlLbl val="0"/>
      </c:catAx>
      <c:valAx>
        <c:axId val="809799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97869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MONITORAGGIO </a:t>
            </a:r>
            <a:r>
              <a:rPr lang="it-IT" dirty="0" smtClean="0"/>
              <a:t>1° e 2° QUADRIMESTRE  COMPARAZIONE A.S</a:t>
            </a:r>
            <a:r>
              <a:rPr lang="it-IT" dirty="0"/>
              <a:t>. 2018/2019</a:t>
            </a:r>
          </a:p>
          <a:p>
            <a:pPr>
              <a:defRPr/>
            </a:pPr>
            <a:r>
              <a:rPr lang="en-US" dirty="0"/>
              <a:t> ANDAMENTO GENERALE CLASSI PRIME. SCUOLA SECONDARIA DI 1° GRADO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'5'!$A$2</c:f>
              <c:strCache>
                <c:ptCount val="1"/>
                <c:pt idx="0">
                  <c:v>media 1°quad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'5'!$B$1:$M$1</c:f>
              <c:strCache>
                <c:ptCount val="12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  <c:pt idx="11">
                  <c:v>MEDIA GEN.</c:v>
                </c:pt>
              </c:strCache>
            </c:strRef>
          </c:cat>
          <c:val>
            <c:numRef>
              <c:f>'5'!$B$2:$M$2</c:f>
              <c:numCache>
                <c:formatCode>General</c:formatCode>
                <c:ptCount val="12"/>
                <c:pt idx="0">
                  <c:v>7</c:v>
                </c:pt>
                <c:pt idx="1">
                  <c:v>8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8</c:v>
                </c:pt>
                <c:pt idx="10">
                  <c:v>7</c:v>
                </c:pt>
                <c:pt idx="11">
                  <c:v>7</c:v>
                </c:pt>
              </c:numCache>
            </c:numRef>
          </c:val>
        </c:ser>
        <c:ser>
          <c:idx val="1"/>
          <c:order val="1"/>
          <c:tx>
            <c:strRef>
              <c:f>'5'!$A$3</c:f>
              <c:strCache>
                <c:ptCount val="1"/>
                <c:pt idx="0">
                  <c:v>media 2°Q.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'5'!$B$1:$M$1</c:f>
              <c:strCache>
                <c:ptCount val="12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  <c:pt idx="11">
                  <c:v>MEDIA GEN.</c:v>
                </c:pt>
              </c:strCache>
            </c:strRef>
          </c:cat>
          <c:val>
            <c:numRef>
              <c:f>'5'!$B$3:$M$3</c:f>
              <c:numCache>
                <c:formatCode>General</c:formatCode>
                <c:ptCount val="12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8</c:v>
                </c:pt>
                <c:pt idx="10">
                  <c:v>8</c:v>
                </c:pt>
                <c:pt idx="11">
                  <c:v>8</c:v>
                </c:pt>
              </c:numCache>
            </c:numRef>
          </c:val>
        </c:ser>
        <c:ser>
          <c:idx val="2"/>
          <c:order val="2"/>
          <c:tx>
            <c:strRef>
              <c:f>'5'!$A$4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'5'!$B$1:$M$1</c:f>
              <c:strCache>
                <c:ptCount val="12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  <c:pt idx="11">
                  <c:v>MEDIA GEN.</c:v>
                </c:pt>
              </c:strCache>
            </c:strRef>
          </c:cat>
          <c:val>
            <c:numRef>
              <c:f>'5'!$B$4:$M$4</c:f>
              <c:numCache>
                <c:formatCode>General</c:formatCode>
                <c:ptCount val="12"/>
              </c:numCache>
            </c:numRef>
          </c:val>
        </c:ser>
        <c:ser>
          <c:idx val="3"/>
          <c:order val="3"/>
          <c:tx>
            <c:strRef>
              <c:f>'5'!$A$5</c:f>
              <c:strCache>
                <c:ptCount val="1"/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'5'!$B$1:$M$1</c:f>
              <c:strCache>
                <c:ptCount val="12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  <c:pt idx="11">
                  <c:v>MEDIA GEN.</c:v>
                </c:pt>
              </c:strCache>
            </c:strRef>
          </c:cat>
          <c:val>
            <c:numRef>
              <c:f>'5'!$B$5:$M$5</c:f>
              <c:numCache>
                <c:formatCode>General</c:formatCode>
                <c:ptCount val="12"/>
              </c:numCache>
            </c:numRef>
          </c:val>
        </c:ser>
        <c:ser>
          <c:idx val="4"/>
          <c:order val="4"/>
          <c:tx>
            <c:strRef>
              <c:f>'5'!$A$6</c:f>
              <c:strCache>
                <c:ptCount val="1"/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'5'!$B$1:$M$1</c:f>
              <c:strCache>
                <c:ptCount val="12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  <c:pt idx="11">
                  <c:v>MEDIA GEN.</c:v>
                </c:pt>
              </c:strCache>
            </c:strRef>
          </c:cat>
          <c:val>
            <c:numRef>
              <c:f>'5'!$B$6:$M$6</c:f>
              <c:numCache>
                <c:formatCode>General</c:formatCode>
                <c:ptCount val="12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gapDepth val="144"/>
        <c:shape val="box"/>
        <c:axId val="809774992"/>
        <c:axId val="809784240"/>
        <c:axId val="0"/>
      </c:bar3DChart>
      <c:dateAx>
        <c:axId val="80977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9784240"/>
        <c:crossesAt val="3"/>
        <c:auto val="0"/>
        <c:lblOffset val="100"/>
        <c:baseTimeUnit val="days"/>
        <c:minorUnit val="1"/>
      </c:dateAx>
      <c:valAx>
        <c:axId val="809784240"/>
        <c:scaling>
          <c:logBase val="9"/>
          <c:orientation val="minMax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9774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5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6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7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8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9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9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5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6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7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8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9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0.8267</cdr:x>
      <cdr:y>0.07424</cdr:y>
    </cdr:from>
    <cdr:to>
      <cdr:x>1</cdr:x>
      <cdr:y>0.24987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8764121" y="386555"/>
          <a:ext cx="183720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  <cdr:relSizeAnchor xmlns:cdr="http://schemas.openxmlformats.org/drawingml/2006/chartDrawing">
    <cdr:from>
      <cdr:x>0.83938</cdr:x>
      <cdr:y>0.06391</cdr:y>
    </cdr:from>
    <cdr:to>
      <cdr:x>0.96623</cdr:x>
      <cdr:y>0.24212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8898591" y="332766"/>
          <a:ext cx="1344706" cy="9278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600" b="1" dirty="0" smtClean="0">
              <a:solidFill>
                <a:srgbClr val="FF0000"/>
              </a:solidFill>
            </a:rPr>
            <a:t>Media classe</a:t>
          </a:r>
        </a:p>
        <a:p xmlns:a="http://schemas.openxmlformats.org/drawingml/2006/main">
          <a:r>
            <a:rPr lang="it-IT" sz="1600" b="1" dirty="0" smtClean="0">
              <a:solidFill>
                <a:srgbClr val="FF0000"/>
              </a:solidFill>
            </a:rPr>
            <a:t>8,10</a:t>
          </a:r>
          <a:endParaRPr lang="it-IT" sz="1600" b="1" dirty="0">
            <a:solidFill>
              <a:srgbClr val="FF0000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0.76357</cdr:x>
      <cdr:y>0.10408</cdr:y>
    </cdr:from>
    <cdr:to>
      <cdr:x>0.93946</cdr:x>
      <cdr:y>0.28898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8814920" y="514725"/>
          <a:ext cx="203050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800" b="1" dirty="0" smtClean="0">
              <a:solidFill>
                <a:srgbClr val="FF0000"/>
              </a:solidFill>
            </a:rPr>
            <a:t>Media classe 8,3</a:t>
          </a:r>
          <a:endParaRPr lang="it-IT" sz="1800" b="1" dirty="0">
            <a:solidFill>
              <a:srgbClr val="FF0000"/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0.80487</cdr:x>
      <cdr:y>0.09214</cdr:y>
    </cdr:from>
    <cdr:to>
      <cdr:x>1</cdr:x>
      <cdr:y>0.25582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8814920" y="514725"/>
          <a:ext cx="203050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800" b="1" dirty="0" smtClean="0">
              <a:solidFill>
                <a:srgbClr val="FF0000"/>
              </a:solidFill>
            </a:rPr>
            <a:t>Media classe 8,1</a:t>
          </a:r>
          <a:endParaRPr lang="it-IT" sz="1800" b="1" dirty="0">
            <a:solidFill>
              <a:srgbClr val="FF0000"/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0.81189</cdr:x>
      <cdr:y>0.09204</cdr:y>
    </cdr:from>
    <cdr:to>
      <cdr:x>0.99891</cdr:x>
      <cdr:y>0.25555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8814920" y="514725"/>
          <a:ext cx="203050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800" b="1" dirty="0" smtClean="0">
              <a:solidFill>
                <a:srgbClr val="FF0000"/>
              </a:solidFill>
            </a:rPr>
            <a:t>Media classe 8,0</a:t>
          </a:r>
          <a:endParaRPr lang="it-IT" sz="1800" b="1" dirty="0">
            <a:solidFill>
              <a:srgbClr val="FF0000"/>
            </a:solidFill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0.80753</cdr:x>
      <cdr:y>0.08227</cdr:y>
    </cdr:from>
    <cdr:to>
      <cdr:x>1</cdr:x>
      <cdr:y>0.22843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8814920" y="514725"/>
          <a:ext cx="203050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800" b="1" dirty="0" smtClean="0">
              <a:solidFill>
                <a:srgbClr val="FF0000"/>
              </a:solidFill>
            </a:rPr>
            <a:t>Media classe 7,8</a:t>
          </a:r>
          <a:endParaRPr lang="it-IT" sz="1800" b="1" dirty="0">
            <a:solidFill>
              <a:srgbClr val="FF0000"/>
            </a:solidFill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0.80415</cdr:x>
      <cdr:y>0.08907</cdr:y>
    </cdr:from>
    <cdr:to>
      <cdr:x>1</cdr:x>
      <cdr:y>0.24731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8814920" y="514725"/>
          <a:ext cx="203050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800" b="1" dirty="0" smtClean="0">
              <a:solidFill>
                <a:srgbClr val="FF0000"/>
              </a:solidFill>
            </a:rPr>
            <a:t>Media classe 7,7</a:t>
          </a:r>
          <a:endParaRPr lang="it-IT" sz="1800" b="1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0.82573</cdr:x>
      <cdr:y>0</cdr:y>
    </cdr:from>
    <cdr:to>
      <cdr:x>0.97342</cdr:x>
      <cdr:y>0.18959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7518610" y="0"/>
          <a:ext cx="1344706" cy="9278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600" b="1" dirty="0" smtClean="0">
              <a:solidFill>
                <a:srgbClr val="FF0000"/>
              </a:solidFill>
            </a:rPr>
            <a:t>Media classe</a:t>
          </a:r>
        </a:p>
        <a:p xmlns:a="http://schemas.openxmlformats.org/drawingml/2006/main">
          <a:r>
            <a:rPr lang="it-IT" sz="1600" b="1" dirty="0" smtClean="0">
              <a:solidFill>
                <a:srgbClr val="FF0000"/>
              </a:solidFill>
            </a:rPr>
            <a:t>7,9</a:t>
          </a:r>
          <a:endParaRPr lang="it-IT" sz="1600" b="1" dirty="0">
            <a:solidFill>
              <a:srgbClr val="FF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0.86873</cdr:x>
      <cdr:y>0.08688</cdr:y>
    </cdr:from>
    <cdr:to>
      <cdr:x>1</cdr:x>
      <cdr:y>0.29705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8949391" y="383566"/>
          <a:ext cx="1344706" cy="9278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600" b="1" dirty="0" smtClean="0">
              <a:solidFill>
                <a:srgbClr val="FF0000"/>
              </a:solidFill>
            </a:rPr>
            <a:t>Media classe</a:t>
          </a:r>
        </a:p>
        <a:p xmlns:a="http://schemas.openxmlformats.org/drawingml/2006/main">
          <a:r>
            <a:rPr lang="it-IT" sz="1600" b="1" dirty="0" smtClean="0">
              <a:solidFill>
                <a:srgbClr val="FF0000"/>
              </a:solidFill>
            </a:rPr>
            <a:t>7,6</a:t>
          </a:r>
          <a:endParaRPr lang="it-IT" sz="1600" b="1" dirty="0">
            <a:solidFill>
              <a:srgbClr val="FF000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0.84078</cdr:x>
      <cdr:y>0.08014</cdr:y>
    </cdr:from>
    <cdr:to>
      <cdr:x>0.96711</cdr:x>
      <cdr:y>0.27399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8949391" y="383566"/>
          <a:ext cx="1344706" cy="9278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600" b="1" dirty="0" smtClean="0">
              <a:solidFill>
                <a:srgbClr val="FF0000"/>
              </a:solidFill>
            </a:rPr>
            <a:t>Media classe</a:t>
          </a:r>
        </a:p>
        <a:p xmlns:a="http://schemas.openxmlformats.org/drawingml/2006/main">
          <a:r>
            <a:rPr lang="it-IT" sz="1600" b="1" dirty="0" smtClean="0">
              <a:solidFill>
                <a:srgbClr val="FF0000"/>
              </a:solidFill>
            </a:rPr>
            <a:t>8,0</a:t>
          </a:r>
          <a:endParaRPr lang="it-IT" sz="1600" b="1" dirty="0">
            <a:solidFill>
              <a:srgbClr val="FF000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0.84571</cdr:x>
      <cdr:y>0.07451</cdr:y>
    </cdr:from>
    <cdr:to>
      <cdr:x>1</cdr:x>
      <cdr:y>0.23368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9000191" y="434366"/>
          <a:ext cx="1344706" cy="9278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600" b="1" dirty="0" smtClean="0">
              <a:solidFill>
                <a:srgbClr val="FF0000"/>
              </a:solidFill>
            </a:rPr>
            <a:t>Media classe</a:t>
          </a:r>
        </a:p>
        <a:p xmlns:a="http://schemas.openxmlformats.org/drawingml/2006/main">
          <a:r>
            <a:rPr lang="it-IT" sz="1600" b="1" dirty="0" smtClean="0">
              <a:solidFill>
                <a:srgbClr val="FF0000"/>
              </a:solidFill>
            </a:rPr>
            <a:t>8,0</a:t>
          </a:r>
          <a:endParaRPr lang="it-IT" sz="1600" b="1" dirty="0">
            <a:solidFill>
              <a:srgbClr val="FF0000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0.77844</cdr:x>
      <cdr:y>0.0822</cdr:y>
    </cdr:from>
    <cdr:to>
      <cdr:x>0.95879</cdr:x>
      <cdr:y>0.24423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8764120" y="463925"/>
          <a:ext cx="203050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800" b="1" dirty="0" smtClean="0">
              <a:solidFill>
                <a:srgbClr val="FF0000"/>
              </a:solidFill>
            </a:rPr>
            <a:t>Media classe 8,1</a:t>
          </a:r>
          <a:endParaRPr lang="it-IT" sz="1800" b="1" dirty="0">
            <a:solidFill>
              <a:srgbClr val="FF0000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0.76929</cdr:x>
      <cdr:y>0.09075</cdr:y>
    </cdr:from>
    <cdr:to>
      <cdr:x>0.94649</cdr:x>
      <cdr:y>0.25196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8814920" y="514725"/>
          <a:ext cx="203050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800" b="1" dirty="0" smtClean="0">
              <a:solidFill>
                <a:srgbClr val="FF0000"/>
              </a:solidFill>
            </a:rPr>
            <a:t>Media classe 7,8</a:t>
          </a:r>
          <a:endParaRPr lang="it-IT" sz="1800" b="1" dirty="0">
            <a:solidFill>
              <a:srgbClr val="FF0000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0.77121</cdr:x>
      <cdr:y>0.10007</cdr:y>
    </cdr:from>
    <cdr:to>
      <cdr:x>0.94886</cdr:x>
      <cdr:y>0.27785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8814920" y="514725"/>
          <a:ext cx="203050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800" b="1" dirty="0" smtClean="0">
              <a:solidFill>
                <a:srgbClr val="FF0000"/>
              </a:solidFill>
            </a:rPr>
            <a:t>Media classe 7,6</a:t>
          </a:r>
        </a:p>
        <a:p xmlns:a="http://schemas.openxmlformats.org/drawingml/2006/main">
          <a:endParaRPr lang="it-IT" sz="1800" b="1" dirty="0" smtClean="0">
            <a:solidFill>
              <a:srgbClr val="FF0000"/>
            </a:solidFill>
          </a:endParaRPr>
        </a:p>
        <a:p xmlns:a="http://schemas.openxmlformats.org/drawingml/2006/main">
          <a:endParaRPr lang="it-IT" sz="1800" b="1" dirty="0">
            <a:solidFill>
              <a:srgbClr val="FF0000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0.78097</cdr:x>
      <cdr:y>0.10032</cdr:y>
    </cdr:from>
    <cdr:to>
      <cdr:x>0.96087</cdr:x>
      <cdr:y>0.27854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8814920" y="514725"/>
          <a:ext cx="203050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800" b="1" dirty="0" smtClean="0">
              <a:solidFill>
                <a:srgbClr val="FF0000"/>
              </a:solidFill>
            </a:rPr>
            <a:t>Media classe 7,8</a:t>
          </a:r>
          <a:endParaRPr lang="it-IT" sz="1800" b="1" dirty="0">
            <a:solidFill>
              <a:srgbClr val="FF0000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60C7201-72EC-443A-B321-1C86D9CD17BA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522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5339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241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874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6062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731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241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272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161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39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73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8696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997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478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787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678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26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0C7201-72EC-443A-B321-1C86D9CD17BA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486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  <p:sldLayoutId id="2147484037" r:id="rId13"/>
    <p:sldLayoutId id="2147484038" r:id="rId14"/>
    <p:sldLayoutId id="2147484039" r:id="rId15"/>
    <p:sldLayoutId id="2147484040" r:id="rId16"/>
    <p:sldLayoutId id="214748404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114675" y="1342704"/>
            <a:ext cx="8382560" cy="3922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ISTITUTO COMPRENSIVO DI CROSIA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Scuola Secondaria di  1° Grado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it-IT" sz="2800" b="1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  <a:endParaRPr lang="it-IT" sz="2800" b="1" dirty="0" smtClean="0">
              <a:solidFill>
                <a:srgbClr val="FF0000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2° quadrimestre A.S</a:t>
            </a:r>
            <a:r>
              <a:rPr lang="it-IT" sz="2800" b="1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2800" b="1" dirty="0" smtClean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2018/2019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2800" b="1" dirty="0">
              <a:solidFill>
                <a:srgbClr val="FF0000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2800" b="1" dirty="0" smtClean="0">
              <a:solidFill>
                <a:srgbClr val="FF0000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1050" b="1" dirty="0" smtClean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DELLA VALUTAZIONE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1050" b="1" dirty="0" smtClean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Carmela </a:t>
            </a:r>
            <a:r>
              <a:rPr lang="it-IT" sz="1050" b="1" dirty="0" err="1" smtClean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Arcidiacone</a:t>
            </a:r>
            <a:endParaRPr lang="it-IT" sz="1050" b="1" dirty="0">
              <a:solidFill>
                <a:srgbClr val="FF0000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1342704"/>
            <a:ext cx="2300287" cy="233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7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2100347"/>
              </p:ext>
            </p:extLst>
          </p:nvPr>
        </p:nvGraphicFramePr>
        <p:xfrm>
          <a:off x="414337" y="695459"/>
          <a:ext cx="10800000" cy="5460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767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24601"/>
              </p:ext>
            </p:extLst>
          </p:nvPr>
        </p:nvGraphicFramePr>
        <p:xfrm>
          <a:off x="1443038" y="742950"/>
          <a:ext cx="9458325" cy="5300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214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9513958"/>
              </p:ext>
            </p:extLst>
          </p:nvPr>
        </p:nvGraphicFramePr>
        <p:xfrm>
          <a:off x="1557339" y="757238"/>
          <a:ext cx="8943974" cy="5329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2858086"/>
              </p:ext>
            </p:extLst>
          </p:nvPr>
        </p:nvGraphicFramePr>
        <p:xfrm>
          <a:off x="2070847" y="1371600"/>
          <a:ext cx="8256494" cy="428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453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0612881"/>
              </p:ext>
            </p:extLst>
          </p:nvPr>
        </p:nvGraphicFramePr>
        <p:xfrm>
          <a:off x="1993526" y="121025"/>
          <a:ext cx="8358188" cy="6239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914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3919976"/>
              </p:ext>
            </p:extLst>
          </p:nvPr>
        </p:nvGraphicFramePr>
        <p:xfrm>
          <a:off x="2085974" y="1371599"/>
          <a:ext cx="8829675" cy="5057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201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6626384"/>
              </p:ext>
            </p:extLst>
          </p:nvPr>
        </p:nvGraphicFramePr>
        <p:xfrm>
          <a:off x="2595282" y="806824"/>
          <a:ext cx="7893424" cy="5472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7130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3031922"/>
              </p:ext>
            </p:extLst>
          </p:nvPr>
        </p:nvGraphicFramePr>
        <p:xfrm>
          <a:off x="2157413" y="542925"/>
          <a:ext cx="8886825" cy="550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688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3307423"/>
              </p:ext>
            </p:extLst>
          </p:nvPr>
        </p:nvGraphicFramePr>
        <p:xfrm>
          <a:off x="1857375" y="1071563"/>
          <a:ext cx="8686800" cy="4657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236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7688205"/>
              </p:ext>
            </p:extLst>
          </p:nvPr>
        </p:nvGraphicFramePr>
        <p:xfrm>
          <a:off x="349624" y="215153"/>
          <a:ext cx="11577917" cy="6333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776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8465081"/>
              </p:ext>
            </p:extLst>
          </p:nvPr>
        </p:nvGraphicFramePr>
        <p:xfrm>
          <a:off x="1900238" y="1214436"/>
          <a:ext cx="8486775" cy="4300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770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08849" y="3012638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MONITORAGGIO SCRUTINIO FINALE</a:t>
            </a:r>
            <a:br>
              <a:rPr lang="it-IT" dirty="0" smtClean="0"/>
            </a:br>
            <a:r>
              <a:rPr lang="it-IT" dirty="0" smtClean="0"/>
              <a:t>ANDAMENTO GENERALE</a:t>
            </a:r>
            <a:br>
              <a:rPr lang="it-IT" dirty="0" smtClean="0"/>
            </a:br>
            <a:r>
              <a:rPr lang="it-IT" dirty="0" smtClean="0"/>
              <a:t>SCUOLA SECONDARIA DI 1° GRADO</a:t>
            </a:r>
            <a:br>
              <a:rPr lang="it-IT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58724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3032346"/>
              </p:ext>
            </p:extLst>
          </p:nvPr>
        </p:nvGraphicFramePr>
        <p:xfrm>
          <a:off x="1257300" y="1014413"/>
          <a:ext cx="9272588" cy="5643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281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3847927"/>
              </p:ext>
            </p:extLst>
          </p:nvPr>
        </p:nvGraphicFramePr>
        <p:xfrm>
          <a:off x="1757363" y="1685925"/>
          <a:ext cx="9429750" cy="4400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271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8845926"/>
              </p:ext>
            </p:extLst>
          </p:nvPr>
        </p:nvGraphicFramePr>
        <p:xfrm>
          <a:off x="824249" y="656823"/>
          <a:ext cx="10048540" cy="5343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566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8475728"/>
              </p:ext>
            </p:extLst>
          </p:nvPr>
        </p:nvGraphicFramePr>
        <p:xfrm>
          <a:off x="1936375" y="1129553"/>
          <a:ext cx="8740589" cy="510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325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3990193"/>
              </p:ext>
            </p:extLst>
          </p:nvPr>
        </p:nvGraphicFramePr>
        <p:xfrm>
          <a:off x="1714500" y="471488"/>
          <a:ext cx="9729788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46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9148708"/>
              </p:ext>
            </p:extLst>
          </p:nvPr>
        </p:nvGraphicFramePr>
        <p:xfrm>
          <a:off x="514350" y="571499"/>
          <a:ext cx="11258549" cy="564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441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6744387"/>
              </p:ext>
            </p:extLst>
          </p:nvPr>
        </p:nvGraphicFramePr>
        <p:xfrm>
          <a:off x="300038" y="557212"/>
          <a:ext cx="11458573" cy="5672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952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0833739"/>
              </p:ext>
            </p:extLst>
          </p:nvPr>
        </p:nvGraphicFramePr>
        <p:xfrm>
          <a:off x="371475" y="642938"/>
          <a:ext cx="114300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943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1552008"/>
              </p:ext>
            </p:extLst>
          </p:nvPr>
        </p:nvGraphicFramePr>
        <p:xfrm>
          <a:off x="457200" y="1055664"/>
          <a:ext cx="11287125" cy="5130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497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427010"/>
              </p:ext>
            </p:extLst>
          </p:nvPr>
        </p:nvGraphicFramePr>
        <p:xfrm>
          <a:off x="477322" y="1077800"/>
          <a:ext cx="10909816" cy="5422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1"/>
          <p:cNvSpPr txBox="1"/>
          <p:nvPr/>
        </p:nvSpPr>
        <p:spPr>
          <a:xfrm>
            <a:off x="8966948" y="874059"/>
            <a:ext cx="2030505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 smtClean="0">
                <a:solidFill>
                  <a:srgbClr val="FF0000"/>
                </a:solidFill>
              </a:rPr>
              <a:t>Media classe 7,6</a:t>
            </a:r>
            <a:endParaRPr lang="it-IT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1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3092578"/>
              </p:ext>
            </p:extLst>
          </p:nvPr>
        </p:nvGraphicFramePr>
        <p:xfrm>
          <a:off x="1311442" y="409075"/>
          <a:ext cx="9432757" cy="522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215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9656367"/>
              </p:ext>
            </p:extLst>
          </p:nvPr>
        </p:nvGraphicFramePr>
        <p:xfrm>
          <a:off x="2085975" y="1014413"/>
          <a:ext cx="8172449" cy="5043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581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5853653"/>
              </p:ext>
            </p:extLst>
          </p:nvPr>
        </p:nvGraphicFramePr>
        <p:xfrm>
          <a:off x="1500188" y="571500"/>
          <a:ext cx="9060488" cy="5726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727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2216551"/>
              </p:ext>
            </p:extLst>
          </p:nvPr>
        </p:nvGraphicFramePr>
        <p:xfrm>
          <a:off x="1343025" y="728663"/>
          <a:ext cx="9658350" cy="5000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836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1646867"/>
              </p:ext>
            </p:extLst>
          </p:nvPr>
        </p:nvGraphicFramePr>
        <p:xfrm>
          <a:off x="1343025" y="1085850"/>
          <a:ext cx="9429750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185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4692633"/>
              </p:ext>
            </p:extLst>
          </p:nvPr>
        </p:nvGraphicFramePr>
        <p:xfrm>
          <a:off x="2085975" y="771525"/>
          <a:ext cx="8443913" cy="5000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792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4865640"/>
              </p:ext>
            </p:extLst>
          </p:nvPr>
        </p:nvGraphicFramePr>
        <p:xfrm>
          <a:off x="954741" y="470647"/>
          <a:ext cx="10260106" cy="5301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788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1453494"/>
              </p:ext>
            </p:extLst>
          </p:nvPr>
        </p:nvGraphicFramePr>
        <p:xfrm>
          <a:off x="1928813" y="824248"/>
          <a:ext cx="8272462" cy="4546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629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804940"/>
              </p:ext>
            </p:extLst>
          </p:nvPr>
        </p:nvGraphicFramePr>
        <p:xfrm>
          <a:off x="1843088" y="322729"/>
          <a:ext cx="9015411" cy="6118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053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3392634"/>
              </p:ext>
            </p:extLst>
          </p:nvPr>
        </p:nvGraphicFramePr>
        <p:xfrm>
          <a:off x="2686050" y="1128714"/>
          <a:ext cx="7715250" cy="545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339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3116892"/>
              </p:ext>
            </p:extLst>
          </p:nvPr>
        </p:nvGraphicFramePr>
        <p:xfrm>
          <a:off x="2300288" y="1042987"/>
          <a:ext cx="8572500" cy="4643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787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3842772"/>
              </p:ext>
            </p:extLst>
          </p:nvPr>
        </p:nvGraphicFramePr>
        <p:xfrm>
          <a:off x="1680882" y="672353"/>
          <a:ext cx="8727142" cy="4961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307731"/>
              </p:ext>
            </p:extLst>
          </p:nvPr>
        </p:nvGraphicFramePr>
        <p:xfrm>
          <a:off x="941294" y="779929"/>
          <a:ext cx="10515600" cy="5284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341100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5764320"/>
              </p:ext>
            </p:extLst>
          </p:nvPr>
        </p:nvGraphicFramePr>
        <p:xfrm>
          <a:off x="2471738" y="614363"/>
          <a:ext cx="9058275" cy="5543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938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4599005"/>
              </p:ext>
            </p:extLst>
          </p:nvPr>
        </p:nvGraphicFramePr>
        <p:xfrm>
          <a:off x="1543050" y="828675"/>
          <a:ext cx="10186988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978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9777305"/>
              </p:ext>
            </p:extLst>
          </p:nvPr>
        </p:nvGraphicFramePr>
        <p:xfrm>
          <a:off x="1411941" y="1210235"/>
          <a:ext cx="9843247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33649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2179025"/>
              </p:ext>
            </p:extLst>
          </p:nvPr>
        </p:nvGraphicFramePr>
        <p:xfrm>
          <a:off x="128588" y="757013"/>
          <a:ext cx="11544300" cy="4945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983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2981268"/>
              </p:ext>
            </p:extLst>
          </p:nvPr>
        </p:nvGraphicFramePr>
        <p:xfrm>
          <a:off x="825657" y="614361"/>
          <a:ext cx="10406130" cy="5586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62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216331"/>
              </p:ext>
            </p:extLst>
          </p:nvPr>
        </p:nvGraphicFramePr>
        <p:xfrm>
          <a:off x="772732" y="708337"/>
          <a:ext cx="10857293" cy="5592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540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6425346"/>
              </p:ext>
            </p:extLst>
          </p:nvPr>
        </p:nvGraphicFramePr>
        <p:xfrm>
          <a:off x="1094704" y="115909"/>
          <a:ext cx="10549609" cy="6256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26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6207968"/>
              </p:ext>
            </p:extLst>
          </p:nvPr>
        </p:nvGraphicFramePr>
        <p:xfrm>
          <a:off x="888642" y="450760"/>
          <a:ext cx="10367493" cy="5778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75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5528314"/>
              </p:ext>
            </p:extLst>
          </p:nvPr>
        </p:nvGraphicFramePr>
        <p:xfrm>
          <a:off x="1546413" y="1250575"/>
          <a:ext cx="8740588" cy="4208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20467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3921379"/>
              </p:ext>
            </p:extLst>
          </p:nvPr>
        </p:nvGraphicFramePr>
        <p:xfrm>
          <a:off x="1790162" y="757238"/>
          <a:ext cx="8968325" cy="5100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283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5424119"/>
              </p:ext>
            </p:extLst>
          </p:nvPr>
        </p:nvGraphicFramePr>
        <p:xfrm>
          <a:off x="742950" y="837127"/>
          <a:ext cx="10601325" cy="5206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709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3412507"/>
              </p:ext>
            </p:extLst>
          </p:nvPr>
        </p:nvGraphicFramePr>
        <p:xfrm>
          <a:off x="1085850" y="772731"/>
          <a:ext cx="9601200" cy="5556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269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0130093"/>
              </p:ext>
            </p:extLst>
          </p:nvPr>
        </p:nvGraphicFramePr>
        <p:xfrm>
          <a:off x="2009103" y="850007"/>
          <a:ext cx="8950817" cy="5177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890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3623069"/>
              </p:ext>
            </p:extLst>
          </p:nvPr>
        </p:nvGraphicFramePr>
        <p:xfrm>
          <a:off x="1414463" y="900112"/>
          <a:ext cx="9629775" cy="4800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303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1639785"/>
              </p:ext>
            </p:extLst>
          </p:nvPr>
        </p:nvGraphicFramePr>
        <p:xfrm>
          <a:off x="1983346" y="1094704"/>
          <a:ext cx="8293995" cy="5396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373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7956461"/>
              </p:ext>
            </p:extLst>
          </p:nvPr>
        </p:nvGraphicFramePr>
        <p:xfrm>
          <a:off x="1068946" y="334852"/>
          <a:ext cx="9736429" cy="5434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409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5984256"/>
              </p:ext>
            </p:extLst>
          </p:nvPr>
        </p:nvGraphicFramePr>
        <p:xfrm>
          <a:off x="2060620" y="463639"/>
          <a:ext cx="9272787" cy="5525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223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8602904"/>
              </p:ext>
            </p:extLst>
          </p:nvPr>
        </p:nvGraphicFramePr>
        <p:xfrm>
          <a:off x="824248" y="824249"/>
          <a:ext cx="10148552" cy="464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53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3472232"/>
              </p:ext>
            </p:extLst>
          </p:nvPr>
        </p:nvGraphicFramePr>
        <p:xfrm>
          <a:off x="1287888" y="244699"/>
          <a:ext cx="9272788" cy="5434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622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3184372"/>
              </p:ext>
            </p:extLst>
          </p:nvPr>
        </p:nvGraphicFramePr>
        <p:xfrm>
          <a:off x="1738648" y="476517"/>
          <a:ext cx="9787944" cy="5087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656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7370551"/>
              </p:ext>
            </p:extLst>
          </p:nvPr>
        </p:nvGraphicFramePr>
        <p:xfrm>
          <a:off x="1558344" y="605307"/>
          <a:ext cx="9002332" cy="5254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819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8062706"/>
              </p:ext>
            </p:extLst>
          </p:nvPr>
        </p:nvGraphicFramePr>
        <p:xfrm>
          <a:off x="914401" y="772732"/>
          <a:ext cx="10448364" cy="4893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093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021842"/>
              </p:ext>
            </p:extLst>
          </p:nvPr>
        </p:nvGraphicFramePr>
        <p:xfrm>
          <a:off x="2331076" y="631065"/>
          <a:ext cx="7868992" cy="5087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166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8144896"/>
              </p:ext>
            </p:extLst>
          </p:nvPr>
        </p:nvGraphicFramePr>
        <p:xfrm>
          <a:off x="1788459" y="766481"/>
          <a:ext cx="8713694" cy="453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0023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4667859"/>
              </p:ext>
            </p:extLst>
          </p:nvPr>
        </p:nvGraphicFramePr>
        <p:xfrm>
          <a:off x="1128713" y="1114425"/>
          <a:ext cx="10244137" cy="4414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657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3900171"/>
              </p:ext>
            </p:extLst>
          </p:nvPr>
        </p:nvGraphicFramePr>
        <p:xfrm>
          <a:off x="814389" y="1071563"/>
          <a:ext cx="10644186" cy="4786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396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6371448"/>
              </p:ext>
            </p:extLst>
          </p:nvPr>
        </p:nvGraphicFramePr>
        <p:xfrm>
          <a:off x="1971675" y="671513"/>
          <a:ext cx="8715375" cy="5339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610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2649</TotalTime>
  <Words>611</Words>
  <Application>Microsoft Office PowerPoint</Application>
  <PresentationFormat>Widescreen</PresentationFormat>
  <Paragraphs>177</Paragraphs>
  <Slides>61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61</vt:i4>
      </vt:variant>
    </vt:vector>
  </HeadingPairs>
  <TitlesOfParts>
    <vt:vector size="66" baseType="lpstr">
      <vt:lpstr>Arial</vt:lpstr>
      <vt:lpstr>Calibri</vt:lpstr>
      <vt:lpstr>Garamond</vt:lpstr>
      <vt:lpstr>Times New Roman</vt:lpstr>
      <vt:lpstr>Organico</vt:lpstr>
      <vt:lpstr>Presentazione standard di PowerPoint</vt:lpstr>
      <vt:lpstr>MONITORAGGIO SCRUTINIO FINALE ANDAMENTO GENERALE SCUOLA SECONDARIA DI 1° GRADO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PC-AcerV5</dc:creator>
  <cp:lastModifiedBy>PC-AcerV5</cp:lastModifiedBy>
  <cp:revision>227</cp:revision>
  <dcterms:created xsi:type="dcterms:W3CDTF">2018-12-06T20:43:28Z</dcterms:created>
  <dcterms:modified xsi:type="dcterms:W3CDTF">2019-06-20T10:47:16Z</dcterms:modified>
</cp:coreProperties>
</file>