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337" r:id="rId2"/>
    <p:sldId id="316" r:id="rId3"/>
    <p:sldId id="320" r:id="rId4"/>
    <p:sldId id="317" r:id="rId5"/>
    <p:sldId id="324" r:id="rId6"/>
    <p:sldId id="325" r:id="rId7"/>
    <p:sldId id="338" r:id="rId8"/>
    <p:sldId id="322" r:id="rId9"/>
    <p:sldId id="326" r:id="rId10"/>
    <p:sldId id="318" r:id="rId11"/>
    <p:sldId id="327" r:id="rId12"/>
    <p:sldId id="330" r:id="rId13"/>
    <p:sldId id="339" r:id="rId14"/>
    <p:sldId id="328" r:id="rId15"/>
    <p:sldId id="331" r:id="rId16"/>
    <p:sldId id="332" r:id="rId17"/>
    <p:sldId id="335" r:id="rId18"/>
    <p:sldId id="294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EC41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6" autoAdjust="0"/>
    <p:restoredTop sz="88755" autoAdjust="0"/>
  </p:normalViewPr>
  <p:slideViewPr>
    <p:cSldViewPr>
      <p:cViewPr>
        <p:scale>
          <a:sx n="72" d="100"/>
          <a:sy n="72" d="100"/>
        </p:scale>
        <p:origin x="-1776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815F7-70FE-4C9C-9E1A-224633A884B5}" type="datetimeFigureOut">
              <a:rPr lang="it-IT" smtClean="0"/>
              <a:t>23/11/2019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B9B74-A0FD-4A3B-8462-176B63A32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34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9B74-A0FD-4A3B-8462-176B63A320C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68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9B74-A0FD-4A3B-8462-176B63A320C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99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9B74-A0FD-4A3B-8462-176B63A320C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99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9B74-A0FD-4A3B-8462-176B63A320C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287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A984-85E0-4663-8689-7C85D4CF1312}" type="datetime1">
              <a:rPr lang="it-IT" smtClean="0"/>
              <a:t>23/11/2019</a:t>
            </a:fld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5DF3FB4-734D-4BAD-88FA-AF412E49399D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  <p:transition spd="slow"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1F91-78C6-43B6-91BE-1684C621009F}" type="datetime1">
              <a:rPr lang="it-IT" smtClean="0"/>
              <a:t>23/11/2019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3FB4-734D-4BAD-88FA-AF412E49399D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  <p:transition spd="slow"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AE5B-D2E5-49F8-B1C5-5656685507BE}" type="datetime1">
              <a:rPr lang="it-IT" smtClean="0"/>
              <a:t>23/11/2019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3FB4-734D-4BAD-88FA-AF412E49399D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9E7C-0AEA-4DF6-A1BA-DC9FAF3B4FE4}" type="datetime1">
              <a:rPr lang="it-IT" smtClean="0"/>
              <a:t>23/11/2019</a:t>
            </a:fld>
            <a:endParaRPr lang="it-IT" dirty="0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5DF3FB4-734D-4BAD-88FA-AF412E49399D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  <p:transition spd="slow"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2826-6994-4149-BCAE-C1984E64476A}" type="datetime1">
              <a:rPr lang="it-IT" smtClean="0"/>
              <a:t>23/11/2019</a:t>
            </a:fld>
            <a:endParaRPr lang="it-IT" dirty="0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3FB4-734D-4BAD-88FA-AF412E49399D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A8F1-6F86-4F2B-9F72-470490EC2E0A}" type="datetime1">
              <a:rPr lang="it-IT" smtClean="0"/>
              <a:t>23/11/2019</a:t>
            </a:fld>
            <a:endParaRPr lang="it-IT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3FB4-734D-4BAD-88FA-AF412E49399D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  <p:transition spd="slow"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53F7-AC0C-4F1A-8102-D1A83798F393}" type="datetime1">
              <a:rPr lang="it-IT" smtClean="0"/>
              <a:t>23/11/2019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5DF3FB4-734D-4BAD-88FA-AF412E49399D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E432-1013-4593-8044-4E59EA3D0B10}" type="datetime1">
              <a:rPr lang="it-IT" smtClean="0"/>
              <a:t>23/11/2019</a:t>
            </a:fld>
            <a:endParaRPr lang="it-IT" dirty="0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3FB4-734D-4BAD-88FA-AF412E49399D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  <p:transition spd="slow"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E536-1936-4BD7-8025-A2418E66481F}" type="datetime1">
              <a:rPr lang="it-IT" smtClean="0"/>
              <a:t>23/11/2019</a:t>
            </a:fld>
            <a:endParaRPr lang="it-IT" dirty="0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3FB4-734D-4BAD-88FA-AF412E49399D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  <p:transition spd="slow">
    <p:checke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8055A-F00B-497D-864B-30FD3A85FE4B}" type="datetime1">
              <a:rPr lang="it-IT" smtClean="0"/>
              <a:t>23/11/2019</a:t>
            </a:fld>
            <a:endParaRPr lang="it-IT" dirty="0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3FB4-734D-4BAD-88FA-AF412E49399D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  <p:transition spd="slow"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D8273-C698-42B5-84BB-0CCC2760AC36}" type="datetime1">
              <a:rPr lang="it-IT" smtClean="0"/>
              <a:t>23/11/2019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3FB4-734D-4BAD-88FA-AF412E49399D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</p:spTree>
  </p:cSld>
  <p:clrMapOvr>
    <a:masterClrMapping/>
  </p:clrMapOvr>
  <p:transition spd="slow"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773AE5B-D2E5-49F8-B1C5-5656685507BE}" type="datetime1">
              <a:rPr lang="it-IT" smtClean="0"/>
              <a:t>23/11/2019</a:t>
            </a:fld>
            <a:endParaRPr lang="it-IT" dirty="0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5DF3FB4-734D-4BAD-88FA-AF412E49399D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hecker dir="vert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7" Type="http://schemas.openxmlformats.org/officeDocument/2006/relationships/image" Target="../media/image8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7.png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5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5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5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8.pn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5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5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5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1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9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6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22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8382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it-IT" b="1" dirty="0">
                <a:solidFill>
                  <a:schemeClr val="accent5"/>
                </a:solidFill>
                <a:latin typeface="Algerian" panose="04020705040A02060702" pitchFamily="82" charset="0"/>
              </a:rPr>
              <a:t>NOI LETTORI- CLASSE 4^B 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529" y="1303115"/>
            <a:ext cx="3394471" cy="306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" y="1373067"/>
            <a:ext cx="2915816" cy="349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51" y="1340768"/>
            <a:ext cx="276835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51" y="4365104"/>
            <a:ext cx="3951713" cy="24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9744">
            <a:off x="215600" y="4896472"/>
            <a:ext cx="2143605" cy="186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70963">
            <a:off x="6895343" y="4733073"/>
            <a:ext cx="2322972" cy="176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70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565">
        <p14:vortex dir="r"/>
      </p:transition>
    </mc:Choice>
    <mc:Fallback xmlns="">
      <p:transition spd="slow" advTm="7565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092" y="2341344"/>
            <a:ext cx="771229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2" y="692696"/>
            <a:ext cx="8894900" cy="218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8" y="4600888"/>
            <a:ext cx="8640960" cy="199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2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2928" cy="633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29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447856" cy="122413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IL VIAGGIO E’ FINITO;</a:t>
            </a:r>
            <a:r>
              <a:rPr lang="it-IT" dirty="0">
                <a:solidFill>
                  <a:srgbClr val="00B050"/>
                </a:solidFill>
              </a:rPr>
              <a:t>ECO-LOGIC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dirty="0">
                <a:solidFill>
                  <a:srgbClr val="0070C0"/>
                </a:solidFill>
              </a:rPr>
              <a:t>E LA PICCOLA ELENA SI SALUTANO…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8640960" cy="5112568"/>
          </a:xfrm>
        </p:spPr>
      </p:pic>
    </p:spTree>
    <p:extLst>
      <p:ext uri="{BB962C8B-B14F-4D97-AF65-F5344CB8AC3E}">
        <p14:creationId xmlns:p14="http://schemas.microsoft.com/office/powerpoint/2010/main" val="92152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404664"/>
            <a:ext cx="849694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18311"/>
            <a:ext cx="857885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21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367643" y="-855473"/>
            <a:ext cx="6480722" cy="871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35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22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56895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4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42900" y="4653136"/>
            <a:ext cx="8458200" cy="1775048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ECO-LOGIC</a:t>
            </a:r>
            <a:r>
              <a:rPr lang="it-IT" dirty="0">
                <a:solidFill>
                  <a:srgbClr val="FF0000"/>
                </a:solidFill>
              </a:rPr>
              <a:t> E’ SICURO CHE CON IL NOSTRO STUDIO E L ‘AMORE PER L’AMBIENTE E PER  LA NOSTRA </a:t>
            </a:r>
            <a:r>
              <a:rPr lang="it-IT" b="1" dirty="0">
                <a:solidFill>
                  <a:srgbClr val="FF0000"/>
                </a:solidFill>
              </a:rPr>
              <a:t>TERRA</a:t>
            </a:r>
            <a:r>
              <a:rPr lang="it-IT" dirty="0">
                <a:solidFill>
                  <a:srgbClr val="FF0000"/>
                </a:solidFill>
              </a:rPr>
              <a:t>, SAREMO IN GRADO DI ESSERE UTILI AL NOSTRO PAESE ,ALLA NOSTRA REGIONE,ALLA NOSTRA NAZIONE.</a:t>
            </a:r>
          </a:p>
        </p:txBody>
      </p:sp>
      <p:pic>
        <p:nvPicPr>
          <p:cNvPr id="15364" name="Picture 4" descr="C:\Users\Forciniti Cavalli\AppData\Local\Microsoft\Windows\INetCache\IE\H39X8GR0\republic_dominican_omar_medina_country_culture_green_dominican_republic_colors-79803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25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3" name="Picture 9" descr="C:\Users\Forciniti Cavalli\AppData\Local\Microsoft\Windows\INetCache\IE\2PKXIW6A\Rowling_magia_libri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712968" cy="395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51520" y="5589240"/>
            <a:ext cx="8568952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>
                <a:solidFill>
                  <a:srgbClr val="C00000"/>
                </a:solidFill>
              </a:rPr>
              <a:t>LE MAESTRE </a:t>
            </a:r>
            <a:r>
              <a:rPr lang="it-IT" b="1" dirty="0">
                <a:solidFill>
                  <a:srgbClr val="C00000"/>
                </a:solidFill>
              </a:rPr>
              <a:t>E I LETTORI DELLA 4^ B VIA DELL ’ARTE ISTITUTO I.C. CROSIA-MIRTO(CS)</a:t>
            </a:r>
          </a:p>
        </p:txBody>
      </p:sp>
    </p:spTree>
    <p:extLst>
      <p:ext uri="{BB962C8B-B14F-4D97-AF65-F5344CB8AC3E}">
        <p14:creationId xmlns:p14="http://schemas.microsoft.com/office/powerpoint/2010/main" val="383903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6432550" cy="5904656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23076"/>
            <a:ext cx="8382000" cy="207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19620"/>
            <a:ext cx="8644119" cy="99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5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9291">
        <p14:switch dir="r"/>
      </p:transition>
    </mc:Choice>
    <mc:Fallback xmlns="">
      <p:transition spd="slow" advTm="929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6" b="13006"/>
          <a:stretch>
            <a:fillRect/>
          </a:stretch>
        </p:blipFill>
        <p:spPr bwMode="auto">
          <a:xfrm>
            <a:off x="1691680" y="188640"/>
            <a:ext cx="7344816" cy="408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45439" y="4077072"/>
            <a:ext cx="8784976" cy="2636912"/>
          </a:xfr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Sono </a:t>
            </a:r>
            <a:r>
              <a:rPr lang="it-IT" sz="2800" dirty="0">
                <a:solidFill>
                  <a:srgbClr val="00B050"/>
                </a:solidFill>
              </a:rPr>
              <a:t>ECO-LOGIC</a:t>
            </a:r>
            <a:r>
              <a:rPr lang="it-IT" sz="2400" dirty="0">
                <a:solidFill>
                  <a:srgbClr val="002060"/>
                </a:solidFill>
              </a:rPr>
              <a:t>  VENUTO SULLA TERRA PER SCOPRIRE ,PERCHE’ E’ INQUINATA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4032448" cy="396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44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568952" cy="6192687"/>
          </a:xfrm>
        </p:spPr>
      </p:pic>
    </p:spTree>
    <p:extLst>
      <p:ext uri="{BB962C8B-B14F-4D97-AF65-F5344CB8AC3E}">
        <p14:creationId xmlns:p14="http://schemas.microsoft.com/office/powerpoint/2010/main" val="18924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2012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Bahnschrift Light SemiCondensed" panose="020B0502040204020203" pitchFamily="34" charset="0"/>
              </a:rPr>
              <a:t>LA SCIA LUMINOSA VISTA DA ELENA CADERE DAL CIELO NON ERA UNA STELLA , MA UN ’ASTRONAVE CON A BORDO </a:t>
            </a:r>
            <a:r>
              <a:rPr lang="it-IT" sz="2800" b="1" dirty="0">
                <a:solidFill>
                  <a:srgbClr val="00B050"/>
                </a:solidFill>
                <a:latin typeface="Bahnschrift Light SemiCondensed" panose="020B0502040204020203" pitchFamily="34" charset="0"/>
              </a:rPr>
              <a:t>ECO-LOGIC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48464" cy="495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2865"/>
            <a:ext cx="9352100" cy="15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80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3324" y="-833164"/>
            <a:ext cx="6669360" cy="871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9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9307" y="-1021804"/>
            <a:ext cx="6525343" cy="856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52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457200"/>
            <a:ext cx="8809040" cy="841248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QUESTO E’IL MIO PIANETA :LINDO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856984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893275"/>
      </p:ext>
    </p:extLst>
  </p:cSld>
  <p:clrMapOvr>
    <a:masterClrMapping/>
  </p:clrMapOvr>
  <p:transition spd="slow">
    <p:checke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7929" y="-873084"/>
            <a:ext cx="2675593" cy="448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07287" y="1132648"/>
            <a:ext cx="6669360" cy="440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3090" y="2457132"/>
            <a:ext cx="3989783" cy="460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633</TotalTime>
  <Words>114</Words>
  <Application>Microsoft Office PowerPoint</Application>
  <PresentationFormat>Presentazione su schermo (4:3)</PresentationFormat>
  <Paragraphs>11</Paragraphs>
  <Slides>18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Terra</vt:lpstr>
      <vt:lpstr>NOI LETTORI- CLASSE 4^B </vt:lpstr>
      <vt:lpstr>Presentazione standard di PowerPoint</vt:lpstr>
      <vt:lpstr>Sono ECO-LOGIC  VENUTO SULLA TERRA PER SCOPRIRE ,PERCHE’ E’ INQUINATA</vt:lpstr>
      <vt:lpstr>Presentazione standard di PowerPoint</vt:lpstr>
      <vt:lpstr>LA SCIA LUMINOSA VISTA DA ELENA CADERE DAL CIELO NON ERA UNA STELLA , MA UN ’ASTRONAVE CON A BORDO ECO-LOGIC</vt:lpstr>
      <vt:lpstr>Presentazione standard di PowerPoint</vt:lpstr>
      <vt:lpstr>Presentazione standard di PowerPoint</vt:lpstr>
      <vt:lpstr>QUESTO E’IL MIO PIANETA :LINDO</vt:lpstr>
      <vt:lpstr>Presentazione standard di PowerPoint</vt:lpstr>
      <vt:lpstr>Presentazione standard di PowerPoint</vt:lpstr>
      <vt:lpstr>Presentazione standard di PowerPoint</vt:lpstr>
      <vt:lpstr>IL VIAGGIO E’ FINITO;ECO-LOGIC E LA PICCOLA ELENA SI SALUTANO…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Eugenio Forciniti</cp:lastModifiedBy>
  <cp:revision>83</cp:revision>
  <dcterms:created xsi:type="dcterms:W3CDTF">2019-01-17T13:29:04Z</dcterms:created>
  <dcterms:modified xsi:type="dcterms:W3CDTF">2019-11-23T22:00:17Z</dcterms:modified>
</cp:coreProperties>
</file>